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bin" ContentType="application/vnd.openxmlformats-officedocument.oleObject"/>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notesSlides/notesSlide5.xml" ContentType="application/vnd.openxmlformats-officedocument.presentationml.notesSlide+xml"/>
  <Override PartName="/ppt/slides/slide6.xml" ContentType="application/vnd.openxmlformats-officedocument.presentationml.slide+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notesSlides/notesSlide10.xml" ContentType="application/vnd.openxmlformats-officedocument.presentationml.notesSlide+xml"/>
  <Override PartName="/ppt/slides/slide11.xml" ContentType="application/vnd.openxmlformats-officedocument.presentationml.slide+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notesSlides/notesSlide11.xml" ContentType="application/vnd.openxmlformats-officedocument.presentationml.notesSlide+xml"/>
  <Override PartName="/ppt/slides/slide12.xml" ContentType="application/vnd.openxmlformats-officedocument.presentationml.slide+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notesSlides/notesSlide19.xml" ContentType="application/vnd.openxmlformats-officedocument.presentationml.notesSlide+xml"/>
  <Override PartName="/ppt/slides/slide20.xml" ContentType="application/vnd.openxmlformats-officedocument.presentationml.slide+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slides/slide25.xml" ContentType="application/vnd.openxmlformats-officedocument.presentationml.slide+xml"/>
  <Override PartName="/ppt/notesSlides/notesSlide24.xml" ContentType="application/vnd.openxmlformats-officedocument.presentationml.notesSlide+xml"/>
  <Override PartName="/ppt/slides/slide26.xml" ContentType="application/vnd.openxmlformats-officedocument.presentationml.slide+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26.xml" ContentType="application/vnd.openxmlformats-officedocument.presentationml.notesSlide+xml"/>
  <Override PartName="/ppt/slides/slide28.xml" ContentType="application/vnd.openxmlformats-officedocument.presentationml.slide+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slides/slide29.xml" ContentType="application/vnd.openxmlformats-officedocument.presentationml.slide+xml"/>
  <Override PartName="/ppt/slides/slide30.xml" ContentType="application/vnd.openxmlformats-officedocument.presentationml.slide+xml"/>
  <Override PartName="/ppt/notesSlides/notesSlide27.xml" ContentType="application/vnd.openxmlformats-officedocument.presentationml.notesSlide+xml"/>
  <Override PartName="/ppt/slides/slide31.xml" ContentType="application/vnd.openxmlformats-officedocument.presentationml.slide+xml"/>
  <Override PartName="/ppt/ink/ink258.xml" ContentType="application/inkml+xml"/>
  <Override PartName="/ppt/notesSlides/notesSlide28.xml" ContentType="application/vnd.openxmlformats-officedocument.presentationml.notesSlide+xml"/>
  <Override PartName="/ppt/slides/slide32.xml" ContentType="application/vnd.openxmlformats-officedocument.presentationml.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29.xml" ContentType="application/vnd.openxmlformats-officedocument.presentationml.notesSlide+xml"/>
  <Override PartName="/ppt/slides/slide33.xml" ContentType="application/vnd.openxmlformats-officedocument.presentationml.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30.xml" ContentType="application/vnd.openxmlformats-officedocument.presentationml.notesSlide+xml"/>
  <Override PartName="/ppt/slides/slide34.xml" ContentType="application/vnd.openxmlformats-officedocument.presentationml.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31.xml" ContentType="application/vnd.openxmlformats-officedocument.presentationml.notesSlide+xml"/>
  <Override PartName="/ppt/slides/slide35.xml" ContentType="application/vnd.openxmlformats-officedocument.presentationml.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32.xml" ContentType="application/vnd.openxmlformats-officedocument.presentationml.notesSlide+xml"/>
  <Override PartName="/ppt/slides/slide36.xml" ContentType="application/vnd.openxmlformats-officedocument.presentationml.slide+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33.xml" ContentType="application/vnd.openxmlformats-officedocument.presentationml.notesSlide+xml"/>
  <Override PartName="/ppt/slides/slide37.xml" ContentType="application/vnd.openxmlformats-officedocument.presentationml.slide+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notesSlides/notesSlide34.xml" ContentType="application/vnd.openxmlformats-officedocument.presentationml.notesSlide+xml"/>
  <Override PartName="/ppt/slides/slide38.xml" ContentType="application/vnd.openxmlformats-officedocument.presentationml.slide+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notesSlides/notesSlide35.xml" ContentType="application/vnd.openxmlformats-officedocument.presentationml.notesSlide+xml"/>
  <Override PartName="/ppt/slides/slide39.xml" ContentType="application/vnd.openxmlformats-officedocument.presentationml.slide+xml"/>
  <Override PartName="/ppt/notesSlides/notesSlide36.xml" ContentType="application/vnd.openxmlformats-officedocument.presentationml.notesSlide+xml"/>
  <Override PartName="/ppt/drawings/vmlDrawing1.vml" ContentType="application/vnd.openxmlformats-officedocument.vmlDrawing"/>
  <Override PartName="/ppt/slides/slide40.xml" ContentType="application/vnd.openxmlformats-officedocument.presentationml.slide+xml"/>
  <Override PartName="/ppt/notesSlides/notesSlide37.xml" ContentType="application/vnd.openxmlformats-officedocument.presentationml.notesSlide+xml"/>
  <Override PartName="/ppt/drawings/vmlDrawing2.vml" ContentType="application/vnd.openxmlformats-officedocument.vmlDrawing"/>
  <Override PartName="/ppt/slides/slide41.xml" ContentType="application/vnd.openxmlformats-officedocument.presentationml.slide+xml"/>
  <Override PartName="/ppt/notesSlides/notesSlide38.xml" ContentType="application/vnd.openxmlformats-officedocument.presentationml.notesSlide+xml"/>
  <Override PartName="/ppt/drawings/vmlDrawing3.vml" ContentType="application/vnd.openxmlformats-officedocument.vmlDrawing"/>
  <Override PartName="/ppt/slides/slide42.xml" ContentType="application/vnd.openxmlformats-officedocument.presentationml.slide+xml"/>
  <Override PartName="/ppt/notesSlides/notesSlide39.xml" ContentType="application/vnd.openxmlformats-officedocument.presentationml.notesSlide+xml"/>
  <Override PartName="/ppt/drawings/vmlDrawing4.vml" ContentType="application/vnd.openxmlformats-officedocument.vmlDrawing"/>
  <Override PartName="/ppt/slides/slide43.xml" ContentType="application/vnd.openxmlformats-officedocument.presentationml.slide+xml"/>
  <Override PartName="/ppt/notesSlides/notesSlide40.xml" ContentType="application/vnd.openxmlformats-officedocument.presentationml.notesSlide+xml"/>
  <Override PartName="/ppt/drawings/vmlDrawing5.vml" ContentType="application/vnd.openxmlformats-officedocument.vmlDrawing"/>
  <Override PartName="/ppt/slides/slide44.xml" ContentType="application/vnd.openxmlformats-officedocument.presentationml.slide+xml"/>
  <Override PartName="/ppt/notesSlides/notesSlide41.xml" ContentType="application/vnd.openxmlformats-officedocument.presentationml.notesSlide+xml"/>
  <Override PartName="/ppt/drawings/vmlDrawing6.vml" ContentType="application/vnd.openxmlformats-officedocument.vmlDrawing"/>
  <Override PartName="/ppt/slides/slide45.xml" ContentType="application/vnd.openxmlformats-officedocument.presentationml.slide+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notesSlides/notesSlide42.xml" ContentType="application/vnd.openxmlformats-officedocument.presentationml.notesSlide+xml"/>
  <Override PartName="/ppt/drawings/vmlDrawing7.vml" ContentType="application/vnd.openxmlformats-officedocument.vmlDrawing"/>
  <Override PartName="/ppt/slides/slide46.xml" ContentType="application/vnd.openxmlformats-officedocument.presentationml.slide+xml"/>
  <Override PartName="/ppt/notesSlides/notesSlide43.xml" ContentType="application/vnd.openxmlformats-officedocument.presentationml.notesSlide+xml"/>
  <Override PartName="/ppt/drawings/vmlDrawing8.vml" ContentType="application/vnd.openxmlformats-officedocument.vmlDrawing"/>
  <Override PartName="/ppt/slides/slide47.xml" ContentType="application/vnd.openxmlformats-officedocument.presentationml.slide+xml"/>
  <Override PartName="/ppt/notesSlides/notesSlide44.xml" ContentType="application/vnd.openxmlformats-officedocument.presentationml.notesSlide+xml"/>
  <Override PartName="/ppt/drawings/vmlDrawing9.vml" ContentType="application/vnd.openxmlformats-officedocument.vmlDrawing"/>
  <Override PartName="/ppt/slides/slide48.xml" ContentType="application/vnd.openxmlformats-officedocument.presentationml.slide+xml"/>
  <Override PartName="/ppt/notesSlides/notesSlide45.xml" ContentType="application/vnd.openxmlformats-officedocument.presentationml.notesSlide+xml"/>
  <Override PartName="/ppt/drawings/vmlDrawing10.vml" ContentType="application/vnd.openxmlformats-officedocument.vmlDrawing"/>
  <Override PartName="/ppt/slides/slide49.xml" ContentType="application/vnd.openxmlformats-officedocument.presentationml.slide+xml"/>
  <Override PartName="/ppt/notesSlides/notesSlide46.xml" ContentType="application/vnd.openxmlformats-officedocument.presentationml.notesSlide+xml"/>
  <Override PartName="/ppt/drawings/vmlDrawing11.vml" ContentType="application/vnd.openxmlformats-officedocument.vmlDrawing"/>
  <Override PartName="/ppt/slides/slide50.xml" ContentType="application/vnd.openxmlformats-officedocument.presentationml.slide+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notesSlides/notesSlide47.xml" ContentType="application/vnd.openxmlformats-officedocument.presentationml.notesSlide+xml"/>
  <Override PartName="/ppt/drawings/vmlDrawing12.vml" ContentType="application/vnd.openxmlformats-officedocument.vmlDrawing"/>
  <Override PartName="/ppt/slides/slide51.xml" ContentType="application/vnd.openxmlformats-officedocument.presentationml.slide+xml"/>
  <Override PartName="/ppt/notesSlides/notesSlide48.xml" ContentType="application/vnd.openxmlformats-officedocument.presentationml.notesSlide+xml"/>
  <Override PartName="/ppt/drawings/vmlDrawing13.vml" ContentType="application/vnd.openxmlformats-officedocument.vmlDrawing"/>
  <Override PartName="/ppt/slides/slide52.xml" ContentType="application/vnd.openxmlformats-officedocument.presentationml.slide+xml"/>
  <Override PartName="/ppt/notesSlides/notesSlide49.xml" ContentType="application/vnd.openxmlformats-officedocument.presentationml.notesSlide+xml"/>
  <Override PartName="/ppt/drawings/vmlDrawing14.vml" ContentType="application/vnd.openxmlformats-officedocument.vmlDrawing"/>
  <Override PartName="/ppt/slides/slide53.xml" ContentType="application/vnd.openxmlformats-officedocument.presentationml.slide+xml"/>
  <Override PartName="/ppt/notesSlides/notesSlide50.xml" ContentType="application/vnd.openxmlformats-officedocument.presentationml.notesSlide+xml"/>
  <Override PartName="/ppt/slides/slide54.xml" ContentType="application/vnd.openxmlformats-officedocument.presentationml.slide+xml"/>
  <Override PartName="/ppt/notesSlides/notesSlide51.xml" ContentType="application/vnd.openxmlformats-officedocument.presentationml.notesSlide+xml"/>
  <Override PartName="/ppt/slides/slide55.xml" ContentType="application/vnd.openxmlformats-officedocument.presentationml.slide+xml"/>
  <Override PartName="/ppt/notesSlides/notesSlide52.xml" ContentType="application/vnd.openxmlformats-officedocument.presentationml.notesSlide+xml"/>
  <Override PartName="/ppt/slides/slide56.xml" ContentType="application/vnd.openxmlformats-officedocument.presentationml.slide+xml"/>
  <Override PartName="/ppt/ink/ink1256.xml" ContentType="application/inkml+xml"/>
  <Override PartName="/ppt/ink/ink1257.xml" ContentType="application/inkml+xml"/>
  <Override PartName="/ppt/ink/ink1258.xml" ContentType="application/inkml+xml"/>
  <Override PartName="/ppt/notesSlides/notesSlide53.xml" ContentType="application/vnd.openxmlformats-officedocument.presentationml.notesSlide+xml"/>
  <Override PartName="/ppt/slides/slide57.xml" ContentType="application/vnd.openxmlformats-officedocument.presentationml.slide+xml"/>
  <Override PartName="/ppt/notesSlides/notesSlide54.xml" ContentType="application/vnd.openxmlformats-officedocument.presentationml.notesSlide+xml"/>
  <Override PartName="/ppt/slides/slide58.xml" ContentType="application/vnd.openxmlformats-officedocument.presentationml.slide+xml"/>
  <Override PartName="/ppt/notesSlides/notesSlide55.xml" ContentType="application/vnd.openxmlformats-officedocument.presentationml.notesSlide+xml"/>
  <Override PartName="/ppt/slides/slide59.xml" ContentType="application/vnd.openxmlformats-officedocument.presentationml.slide+xml"/>
  <Override PartName="/ppt/notesSlides/notesSlide56.xml" ContentType="application/vnd.openxmlformats-officedocument.presentationml.notesSlide+xml"/>
  <Override PartName="/ppt/slides/slide60.xml" ContentType="application/vnd.openxmlformats-officedocument.presentationml.slide+xml"/>
  <Override PartName="/ppt/notesSlides/notesSlide57.xml" ContentType="application/vnd.openxmlformats-officedocument.presentationml.notesSlide+xml"/>
  <Override PartName="/ppt/slides/slide61.xml" ContentType="application/vnd.openxmlformats-officedocument.presentationml.slide+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notesSlides/notesSlide58.xml" ContentType="application/vnd.openxmlformats-officedocument.presentationml.notesSlide+xml"/>
  <Override PartName="/ppt/slides/slide62.xml" ContentType="application/vnd.openxmlformats-officedocument.presentationml.slide+xml"/>
  <Override PartName="/ppt/notesSlides/notesSlide59.xml" ContentType="application/vnd.openxmlformats-officedocument.presentationml.notesSlide+xml"/>
  <Override PartName="/ppt/slides/slide63.xml" ContentType="application/vnd.openxmlformats-officedocument.presentationml.slide+xml"/>
  <Override PartName="/ppt/notesSlides/notesSlide60.xml" ContentType="application/vnd.openxmlformats-officedocument.presentationml.notesSlide+xml"/>
  <Override PartName="/ppt/slides/slide64.xml" ContentType="application/vnd.openxmlformats-officedocument.presentationml.slide+xml"/>
  <Override PartName="/ppt/notesSlides/notesSlide61.xml" ContentType="application/vnd.openxmlformats-officedocument.presentationml.notesSlide+xml"/>
  <Override PartName="/ppt/slides/slide65.xml" ContentType="application/vnd.openxmlformats-officedocument.presentationml.slide+xml"/>
  <Override PartName="/ppt/notesSlides/notesSlide62.xml" ContentType="application/vnd.openxmlformats-officedocument.presentationml.notesSlide+xml"/>
  <Override PartName="/ppt/slides/slide66.xml" ContentType="application/vnd.openxmlformats-officedocument.presentationml.slide+xml"/>
  <Override PartName="/ppt/notesSlides/notesSlide63.xml" ContentType="application/vnd.openxmlformats-officedocument.presentationml.notesSlide+xml"/>
  <Override PartName="/ppt/slides/slide67.xml" ContentType="application/vnd.openxmlformats-officedocument.presentationml.slide+xml"/>
  <Override PartName="/ppt/notesSlides/notesSlide64.xml" ContentType="application/vnd.openxmlformats-officedocument.presentationml.notesSlide+xml"/>
  <Override PartName="/ppt/slides/slide68.xml" ContentType="application/vnd.openxmlformats-officedocument.presentationml.slide+xml"/>
  <Override PartName="/ppt/notesSlides/notesSlide65.xml" ContentType="application/vnd.openxmlformats-officedocument.presentationml.notesSlide+xml"/>
  <Override PartName="/ppt/slides/slide69.xml" ContentType="application/vnd.openxmlformats-officedocument.presentationml.slide+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notesSlides/notesSlide66.xml" ContentType="application/vnd.openxmlformats-officedocument.presentationml.notesSlide+xml"/>
  <Override PartName="/ppt/slides/slide70.xml" ContentType="application/vnd.openxmlformats-officedocument.presentationml.slide+xml"/>
  <Override PartName="/ppt/notesSlides/notesSlide67.xml" ContentType="application/vnd.openxmlformats-officedocument.presentationml.notesSlide+xml"/>
  <Override PartName="/ppt/slides/slide71.xml" ContentType="application/vnd.openxmlformats-officedocument.presentationml.slide+xml"/>
  <Override PartName="/ppt/notesSlides/notesSlide68.xml" ContentType="application/vnd.openxmlformats-officedocument.presentationml.notesSlide+xml"/>
  <Override PartName="/ppt/slides/slide72.xml" ContentType="application/vnd.openxmlformats-officedocument.presentationml.slide+xml"/>
  <Override PartName="/ppt/notesSlides/notesSlide69.xml" ContentType="application/vnd.openxmlformats-officedocument.presentationml.notesSlide+xml"/>
  <Override PartName="/ppt/slides/slide73.xml" ContentType="application/vnd.openxmlformats-officedocument.presentationml.slide+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notesSlides/notesSlide70.xml" ContentType="application/vnd.openxmlformats-officedocument.presentationml.notesSlide+xml"/>
  <Override PartName="/ppt/slides/slide74.xml" ContentType="application/vnd.openxmlformats-officedocument.presentationml.slide+xml"/>
  <Override PartName="/ppt/notesSlides/notesSlide7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72" r:id="rId1"/>
  </p:sldMasterIdLst>
  <p:notesMasterIdLst>
    <p:notesMasterId r:id="rId2"/>
  </p:notesMasterIdLst>
  <p:sldIdLst>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7" r:id="rId45"/>
    <p:sldId id="418" r:id="rId46"/>
    <p:sldId id="419" r:id="rId47"/>
    <p:sldId id="420" r:id="rId48"/>
    <p:sldId id="421" r:id="rId49"/>
    <p:sldId id="422" r:id="rId50"/>
    <p:sldId id="423" r:id="rId51"/>
    <p:sldId id="424" r:id="rId52"/>
    <p:sldId id="425" r:id="rId53"/>
    <p:sldId id="426" r:id="rId54"/>
    <p:sldId id="427"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 id="446" r:id="rId74"/>
    <p:sldId id="447" r:id="rId75"/>
    <p:sldId id="448" r:id="rId76"/>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22716" autoAdjust="0"/>
    <p:restoredTop sz="95527" autoAdjust="0"/>
  </p:normalViewPr>
  <p:slideViewPr>
    <p:cSldViewPr snapToGrid="0">
      <p:cViewPr varScale="1">
        <p:scale>
          <a:sx n="109" d="100"/>
          <a:sy n="109" d="100"/>
        </p:scale>
        <p:origin x="54" y="162"/>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tableStyles" Target="tableStyles.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9.wmf"/><Relationship Id="rId2" Type="http://schemas.openxmlformats.org/officeDocument/2006/relationships/image" Target="../media/image410.wmf"/><Relationship Id="rId3" Type="http://schemas.openxmlformats.org/officeDocument/2006/relationships/image" Target="../media/image411.wmf"/><Relationship Id="rId4" Type="http://schemas.openxmlformats.org/officeDocument/2006/relationships/image" Target="../media/image4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9.wmf"/><Relationship Id="rId2" Type="http://schemas.openxmlformats.org/officeDocument/2006/relationships/image" Target="../media/image410.wmf"/><Relationship Id="rId3" Type="http://schemas.openxmlformats.org/officeDocument/2006/relationships/image" Target="../media/image411.wmf"/><Relationship Id="rId4" Type="http://schemas.openxmlformats.org/officeDocument/2006/relationships/image" Target="../media/image4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9.wmf"/><Relationship Id="rId2" Type="http://schemas.openxmlformats.org/officeDocument/2006/relationships/image" Target="../media/image410.wmf"/><Relationship Id="rId3" Type="http://schemas.openxmlformats.org/officeDocument/2006/relationships/image" Target="../media/image411.wmf"/><Relationship Id="rId4" Type="http://schemas.openxmlformats.org/officeDocument/2006/relationships/image" Target="../media/image4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9.wmf"/><Relationship Id="rId2" Type="http://schemas.openxmlformats.org/officeDocument/2006/relationships/image" Target="../media/image410.wmf"/><Relationship Id="rId3" Type="http://schemas.openxmlformats.org/officeDocument/2006/relationships/image" Target="../media/image411.wmf"/><Relationship Id="rId4" Type="http://schemas.openxmlformats.org/officeDocument/2006/relationships/image" Target="../media/image4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9.wmf"/><Relationship Id="rId2" Type="http://schemas.openxmlformats.org/officeDocument/2006/relationships/image" Target="../media/image410.wmf"/><Relationship Id="rId3" Type="http://schemas.openxmlformats.org/officeDocument/2006/relationships/image" Target="../media/image411.wmf"/><Relationship Id="rId4" Type="http://schemas.openxmlformats.org/officeDocument/2006/relationships/image" Target="../media/image4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9.wmf"/><Relationship Id="rId2" Type="http://schemas.openxmlformats.org/officeDocument/2006/relationships/image" Target="../media/image410.wmf"/><Relationship Id="rId3" Type="http://schemas.openxmlformats.org/officeDocument/2006/relationships/image" Target="../media/image411.wmf"/><Relationship Id="rId4" Type="http://schemas.openxmlformats.org/officeDocument/2006/relationships/image" Target="../media/image4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3.wmf"/><Relationship Id="rId2" Type="http://schemas.openxmlformats.org/officeDocument/2006/relationships/image" Target="../media/image454.wmf"/><Relationship Id="rId3" Type="http://schemas.openxmlformats.org/officeDocument/2006/relationships/image" Target="../media/image455.wmf"/></Relationships>
</file>

<file path=ppt/ink/ink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17306.205 6318.436 136.826, 17309.725 6268.89 136.826, 17316.439 6222.277 136.826</trace>
</ink>
</file>

<file path=ppt/ink/ink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9487.698 2081.859 136.826, 9508.471 2136.43 440.174, 9511.44 2182.095 528.931, 9509.479 2250.713 582.135, 9507.831 2307.769 641.765, 9504.71 2361.478 696.729, 9498.614 2434.919 763.046, 9493.471 2510.743 819.912, 9491.806 2587.438 848.744, 9489.713 2632.609 829.16</trace>
</ink>
</file>

<file path=ppt/ink/ink1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10232.94 1864.708 136.826, 10282.998 1845.405 174.429, 10338.936 1815.251 309.495, 10382.373 1794.157 411.767, 10444.886 1782.112 521.165</trace>
</ink>
</file>

<file path=ppt/ink/ink10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9778.575 3176.336 501.098, 9826.192 3184.237 411.582, 9883.571 3241.757 434.898, 9913.956 3287.179 459.036</trace>
</ink>
</file>

<file path=ppt/ink/ink10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10041.041 3153.337 181.595, 10021.846 3221.008 660.404, 9983.439 3278.91 747.275, 9911.354 3367.527 677.241, 9856.478 3422.692 541.926, 9802.271 3457.888 379.528, 9753.464 3485.523 236.898, 9706.337 3502.551 144.946, 9764.587 3455.208 170.511, 9824.514 3434.515 189.857, 9879.226 3416.091 205.363, 9932.633 3398.052 213.247, 9977.068 3377.889 217.453, 10024.721 3351.335 219.804, 10068.42 3327.605 203.978</trace>
</ink>
</file>

<file path=ppt/ink/ink10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9896.279 3077.576 136.826, 9925.344 3142.007 510.723, 9934.526 3189.948 644.282, 9937.72 3233.429 709.574, 9942.804 3307.802 779.78, 9944.175 3385.863 813.211, 9944.716 3446.54 832.068, 9943.329 3502.128 844.678, 9937.354 3562.697 853.928, 9935.241 3613.79 861.456, 9935.264 3692.952 862.01, 9940.375 3643.587 180.894</trace>
</ink>
</file>

<file path=ppt/ink/ink10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9936.866 3369.797 217.331, 9899.61 3425.277 219.802, 9865.522 3482.749 297.896, 9831.087 3527.963 379.976, 9783.138 3592.538 519.79, 9750.488 3637.228 557.664</trace>
</ink>
</file>

<file path=ppt/ink/ink10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10003.16 3496.968 136.931, 10036.277 3541.761 152.619, 10089.455 3583.381 280.515</trace>
</ink>
</file>

<file path=ppt/ink/ink10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9658.165 3256.156 275.251, 9669.641 3301.207 244.281, 9675.198 3349.842 264.431, 9680.684 3393.678 328.136, 9682.638 3440.74 387.329, 9681.803 3519.137 498.259, 9679.858 3570.172 552.144, 9674.334 3624.521 598.123, 9671.456 3685.319 655.904, 9699.475 3737.255 666.866, 9763.854 3745.229 654.735, 9842.327 3733.931 635.891, 9919.362 3721.965 571.937, 9982.089 3707.659 494.612, 10027.86 3693.856 446.051, 10087.307 3679.123 374.416</trace>
</ink>
</file>

<file path=ppt/ink/ink10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10358.978 3097.869 491.086, 10295.091 3139.401 600.334, 10244.159 3168.455 469.351, 10186.38 3197.542 252.319, 10148.426 3244.656 186.269, 10152.981 3292.283 310.729, 10158.137 3336.735 398.752, 10161.444 3401.735 503.746, 10162.747 3474.618 699.329, 10162.805 3543.561 820.177, 10164.41 3620.787 861.272</trace>
</ink>
</file>

<file path=ppt/ink/ink10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10248.037 3272.39 296.758, 10306.099 3248.609 206.598, 10353.323 3239.736 175.377, 10396.621 3234.501 187.265, 10339.833 3255.203 136.826, 10292.86 3261.233 136.826, 10295.215 3314.92 342.829, 10314.495 3371.757 516.001, 10326.506 3417.966 666.076, 10333.264 3495.229 759.276, 10332.992 3570.084 812.867, 10329.995 3647.542 841.708, 10323.587 3725.369 855.894, 10319.29 3816.541 856.162, 10319.296 3895.408 811.308, 10329.465 3965.656 644.001, 10341.087 4013.583 355.236</trace>
</ink>
</file>

<file path=ppt/ink/ink10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11734.68 5510.726 206.804, 11767.047 5564.998 166.727</trace>
</ink>
</file>

<file path=ppt/ink/ink10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13831.699 5847.592 354.098, 13875.445 5847 418.667, 13930.875 5850.315 431.413, 13977.581 5847.783 283.649</trace>
</ink>
</file>

<file path=ppt/ink/ink1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10101.708 2058.169 292.982, 10153.705 2043.129 283.136, 10197.497 2026.145 304.763, 10244.021 2006.757 335.761, 10316.817 1984.649 357.42, 10370.554 1969.149 366.57, 10431.516 1947.252 345.753, 10379.063 1965.545 136.826, 10331.844 1984.943 137.073, 10324.427 2028.826 508.56, 10330.151 2082.693 665.381, 10342.572 2138.777 694.228, 10403.863 2126.115 716.685, 10470.002 2086.115 701.596, 10515.331 2044.06 389.396</trace>
</ink>
</file>

<file path=ppt/ink/ink10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14975.096 1898.325 136.826, 15039.304 1899.52 136.826, 15093.15 1894.866 136.826, 15172.337 1897.482 136.826, 15224.407 1898.871 136.826, 15309.702 1900.869 136.826, 15380.719 1905.868 136.826, 15435.312 1910.489 100.014</trace>
</ink>
</file>

<file path=ppt/ink/ink10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15796.733 1707.883 136.826, 15852.445 1728.766 136.826, 15928.463 1760.287 137.783, 15992.407 1780.704 142.778, 16065.761 1799.651 155.579, 16121.857 1806.004 173.792, 16180.96 1794.984 188.93, 16230.804 1777.411 197.22, 16293.116 1749.25 199.778, 16355.454 1719.864 200.728, 16404.934 1698.878 52.224</trace>
</ink>
</file>

<file path=ppt/ink/ink10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11640.935 5134.292 136.826, 11588.337 5154.845 142.862, 11618.286 5206.662 160.465, 11651.509 5151.721 214.726, 11670.898 5099.335 196.453, 11625.825 5153.662 158.001, 11631.72 5204.938 70.197</trace>
</ink>
</file>

<file path=ppt/ink/ink10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14956.667 7235.289 139.546, 14967.36 7294.8 174.212, 15001.638 7355.227 216.314, 15076.266 7415.135 258.372, 15145.85 7428.314 305.109, 15220.492 7416.042 378.452, 15271.319 7403.411 433.93, 15334.712 7350.801 510.311, 15388.855 7298.742 544.573, 15481.593 7196.677 578.601, 15518.903 7136.08 572.034, 15549.802 7065.928 555.366, 15570.235 6989.266 534.036, 15580.395 6933.125 518.222, 15593.604 6850.891 488.472, 15600.589 6773.588 451.52, 15601.253 6721.171 433.544, 15599.062 6647.58 394.021, 15588.658 6581.979 351.7, 15571.293 6531.787 312.636, 15541.021 6478.086 262.846, 15480.559 6449.046 233.652, 15425.857 6449.864 245.114, 15352.292 6475.075 266.566, 15299.172 6505.532 285.175, 15243.51 6548.724 297.373, 15187.033 6617.474 310.278, 15166.232 6674.253 320.268, 15169.53 6732.963 329.161, 15234.608 6748.263 261.284, 15283.786 6703.896 70.197</trace>
</ink>
</file>

<file path=ppt/ink/ink10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6225.803 6877.444 136.826, 6277.328 6900.869 136.826, 6326.729 6950.384 136.826, 6380.907 6988.064 136.826, 6428.215 6911.448 136.921, 6442.191 6849.567 137.177, 6455.592 6789.202 137.698, 6467.484 6731.127 138.514, 6482.789 6675.791 139.869, 6503.33 6622.317 142.894, 6529.122 6569.949 89.164</trace>
</ink>
</file>

<file path=ppt/ink/ink10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6864.684 9792.424 136.826, 6845.608 9743.021 136.826, 6900.765 9741.368 136.826, 6951.706 9758.288 136.826, 7010.225 9747.351 136.826, 7038.933 9680.044 136.826, 7052.738 9613.35 136.826, 7064.816 9529.357 136.826, 7070.795 9478.533 136.826, 7078.819 9414.894 117.389, 7087.624 9364.57 84.152</trace>
</ink>
</file>

<file path=ppt/ink/ink10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10200.471 1543.455 136.826, 10244.605 1587.824 136.826</trace>
</ink>
</file>

<file path=ppt/ink/ink10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14478.395 9076.698 235.544, 14525.242 9069.682 231.534, 14576.131 9052.513 139.204</trace>
</ink>
</file>

<file path=ppt/ink/ink10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14849.096 9038.817 136.826, 14895.415 9021.347 168.972, 14945.797 9024.462 217.074, 14997.138 9028.085 178.293, 15042.617 9034.823 73.231</trace>
</ink>
</file>

<file path=ppt/ink/ink10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15268.498 10586.509 172.949, 15313.784 10567.943 160.912, 15361.464 10531.143 86.003</trace>
</ink>
</file>

<file path=ppt/ink/ink1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10191.001 2031.112 149.476, 10189.751 2078.518 183.034, 10181.884 2147.755 255.411, 10175.093 2204.508 339.999, 10169.25 2252.803 404.579, 10163.463 2300.983 473.185, 10157.411 2354.363 569.641, 10146.254 2412.276 507.073</trace>
</ink>
</file>

<file path=ppt/ink/ink10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15609.369 1551.23 162.93, 15640.898 1619.756 169.836, 15674.701 1694.55 169.17, 15701.626 1752.768 168.926, 15763.058 1812.775 169.261, 15820.901 1852.165 172.734, 15899.644 1879.641 180.966, 15952.477 1887.723 186.171, 16002.496 1893.213 191.758, 16073.42 1894.984 202.203, 16134.722 1891.875 212.397, 16213.72 1860.949 221.063, 16288.99 1810.25 229.095, 16360.072 1723.149 234.118, 16399.926 1668.171 236.787, 16462.729 1585.904 241.867, 16527.982 1520.892 245.237, 16573.717 1465.861 248.523, 16598.984 1403.812 251.357, 16602.545 1323.139 253.946, 16601.541 1229.154 257.048, 16583.947 1142.1 259.911, 16558.576 1086.342 261.453, 16523.447 1016.491 265.069, 16489.357 965.931 269.676, 16425.83 899.86 273.827, 16360.521 847.093 277.307, 16308.965 827.305 277.166, 16248.732 818.618 274.428, 16177.545 829.43 270.628, 16100.853 857.313 266.423, 16040.291 883.49 263.972, 15956.981 923.635 259.749, 15898.843 964.641 255.589, 15825.63 1076.425 251.378, 15780.652 1165.815 247.922, 15765.668 1215.013 246.215, 15741.449 1300.218 243.677, 15726.06 1376.847 242.323, 15714.679 1441.098 242.832, 15710.379 1494.452 244.586, 15715.721 1548.251 249.775, 15728.906 1608.399 261.023, 15763.613 1665.466 270.909, 15814.005 1719.185 291.66, 15902.487 1757.665 326.382, 15965.228 1775.769 349.497, 16038.31 1782.396 379.789, 16091.601 1776.695 399.812, 16151.177 1744.428 414.48, 16177.38 1687.604 453.55, 16106.508 1688.774 434.517, 16072.427 1748.479 327.929, 16126.779 1740.397 134.542</trace>
</ink>
</file>

<file path=ppt/ink/ink10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7870.614 7419.586 136.826, 7889.105 7474.706 136.826, 7907.725 7528.568 136.826, 7947.726 7582.785 136.826, 8000.006 7637.749 136.826, 8060.769 7646.833 143.179, 8116.991 7577.898 173.925, 8141.551 7515.15 195.173, 8167.195 7442.68 222.873, 8190.116 7369.976 247.55, 8210.502 7296.474 268.889, 8229.738 7239.003 285.969, 8250.336 7186.202 296.557, 8277.125 7119.48 279.891, 8308.77 7068.756 238.439</trace>
</ink>
</file>

<file path=ppt/ink/ink10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14515.9 1827.677 136.826, 14565.05 1835.455 136.826, 14626.315 1826.179 140.313, 14684.006 1809.699 145.504, 14738.24 1792.648 156.351, 14810.248 1768.77 180.012, 14884.657 1734.384 207.448, 14968.468 1686.849 233.78, 15019.939 1650.192 256.555, 15097.153 1589.342 278.934, 15167.431 1540.791 285.562, 15223.506 1503.592 288.961, 15281.571 1467.293 288.677, 15332.976 1430.86 285.751, 15388.731 1378.335 278.603, 15420.062 1313.751 273.476, 15434.961 1254.771 268.722, 15445.044 1187.913 264.277, 15423.242 1096.052 259.157, 15389.398 1035.427 254.128, 15317.882 960.871 243.944, 15239.348 912.894 237.178, 15175.356 878.708 230.858, 15107.531 857.552 225.625, 15040.781 845.566 221.558, 14944.245 849.326 218.899, 14850.534 865.93 218.067, 14780.471 884.024 218.326, 14680.051 910.635 219.263, 14604.743 938.263 220.648, 14519.87 1001.674 220.184, 14466.093 1058.223 219.077, 14422.443 1133.144 217.578, 14382.993 1227.718 215.107, 14358.88 1293.882 211.635, 14340.283 1351.189 207.437, 14326.385 1429.051 202.489, 14322.595 1506.922 194.073, 14332.218 1566.341 188.597, 14349.838 1630.026 183.651, 14379.052 1701.292 175.888, 14419.76 1783.592 169.726, 14458.706 1839.728 167.327, 14512.416 1908.348 164.2, 14581.309 1966.482 163.025, 14651.229 1997.647 163.089, 14732.007 2030.254 164.032, 14784.364 2051.148 165.155, 14835.285 2069.632 167.908, 14888.26 2087.128 167.854, 14981.132 2115.795 166.664, 15051.824 2132.001 163.657, 15146.189 2153.413 157.617, 15210.397 2162.573 153.867, 15330.781 2175.387 147.277, 15410.317 2180.979 143.859, 15461.742 2184.535 141.658, 15516.418 2187.936 120.24, 15571.505 2191.302 85.492</trace>
</ink>
</file>

<file path=ppt/ink/ink10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7862.936 11609.295 157.024, 7905.723 11665.714 148.336, 7969.927 11711.809 148.888, 8026.708 11771.918 148.462, 8092.03 11854.945 150.085, 8128.177 11905.538 152.082, 8163.096 11957.568 171.963, 8217.418 11936.023 252.815, 8260.727 11864.548 347.552, 8291.763 11794.5 416.716, 8309.626 11738.816 456.627, 8339.562 11655.639 527.165, 8363.853 11600.851 560.689, 8410.491 11473.677 614.574, 8450.086 11369.598 634.817, 8475.75 11302.169 650.983, 8509.867 11222.922 657.161, 8552.558 11144.093 654.706, 8580.245 11093.175 650.371, 8625.487 11012.134 644.515, 8671.638 10918.36 635.649, 8701.466 10857.738 626.296, 8731.208 10766.57 604.21, 8757.344 10661.923 535.337, 8774.068 10594.502 473.167, 8791.261 10533.009 344.598, 8801.293 10478.935 140.176</trace>
</ink>
</file>

<file path=ppt/ink/ink10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3092.999 3110.455 308.06, 3090.95 3177.359 795.914, 3041.292 3232.516 808.52, 3000.034 3280.328 787.96, 2957.482 3329.189 441.456</trace>
</ink>
</file>

<file path=ppt/ink/ink10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3496.473 2746.255 226.641, 3493.29 2797.672 448.677, 3465.862 2850.633 493.099, 3431.981 2898.648 451.808, 3385.069 2951.455 327.903, 3343.443 2998.583 218.809, 3315.243 3042.664 146.023, 3350.232 3101.939 345.676, 3345.822 3146.605 434.855, 3335.122 3192.683 501.156, 3321.207 3250.651 577.531, 3301.009 3306.193 638.166, 3309.531 3262.745 342.284</trace>
</ink>
</file>

<file path=ppt/ink/ink10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3420.652 3030.574 136.826, 3464.725 3016.723 140.836, 3526.125 2992.583 230.464, 3578.908 2978.906 378.848, 3627.259 2971.985 555.369, 3607.039 3034.536 811.172, 3541.719 3102.492 834.88, 3480.286 3172.747 849.257, 3427.294 3231.08 846.39, 3373.586 3220.165 303.718</trace>
</ink>
</file>

<file path=ppt/ink/ink10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3427.422 3072.545 198.857, 3473.742 3119.088 194.978, 3524.147 3167.269 314.585, 3570.931 3207.546 478.454, 3624.857 3245.171 645.694, 3688.454 3282.03 778.208, 3763.943 3310.591 809.921, 3808.917 3273.94 285.784</trace>
</ink>
</file>

<file path=ppt/ink/ink10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3837.667 2679.914 331.466, 3850.061 2731.488 690.777, 3820.375 2809.853 802.003, 3801.679 2857.451 812.171, 3772.683 2913.144 814.88, 3735.931 2959.507 811.903, 3679.591 3018.192 777.745, 3620.698 3071.858 588.836</trace>
</ink>
</file>

<file path=ppt/ink/ink10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3788.925 3002.143 308.06, 3848.238 2973.875 301.064, 3893.05 2954.975 386.137, 3952.919 2919.622 686.329, 3922.212 2983.346 626.596, 3878.392 3043.182 486.449, 3835.59 3098.114 374.362, 3818.509 3152.633 366.617, 3829.075 3226.514 459.187, 3841.139 3271.571 557.544, 3863.125 3326.36 721.708, 3913.227 3260.299 813.785, 3925.034 3216.404 801.202, 3946.675 3137.637 661.681, 3953.814 3089.198 533.586, 3958.875 3025.102 352.555, 3961.539 2967.38 243.358, 3962.894 2916.601 176.668, 3965.292 2858.914 141.831, 3969.258 2811.102 138.387, 3989.13 2855.676 295.112, 3992.904 2916.181 427.334, 3993.679 2965.589 564.927, 3994.365 3023.248 747.692, 4013.302 2972.058 309.744, 4019.095 2924.97 70.197</trace>
</ink>
</file>

<file path=ppt/ink/ink1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10218.06 2155.576 506.358, 10272.354 2165.201 509.929, 10323.575 2176.617 525.397, 10390.677 2196.097 633.5, 10465.814 2207.199 730.222, 10510.355 2216.699 783.756, 10583.827 2230.722 836.708, 10657.754 2252.191 851.107, 10702.604 2289.208 748.302</trace>
</ink>
</file>

<file path=ppt/ink/ink10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4038.05 2815.304 136.826, 4092.534 2798.303 290.612, 4139.694 2796.169 528.538, 4198.296 2811.077 714.645, 4131.671 2858.562 675.006, 4073.756 2892.921 503.871, 4031.653 2940.842 316.145, 4077.863 2951.074 449.375, 4129.152 2930.739 502.301, 4180.322 2919.552 517.713, 4235.573 2911.596 450.159</trace>
</ink>
</file>

<file path=ppt/ink/ink10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4069.19 2686.683 136.826, 4069.717 2736.83 460.694, 4061.935 2792.575 526.265, 4053.81 2860.276 586.602, 4044.583 2924.131 628.352, 4033.545 2986.18 649.75, 4021.089 3039.275 511.309</trace>
</ink>
</file>

<file path=ppt/ink/ink10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3939.212 3076.607 136.826, 3991.539 3050.778 215.035, 4059.305 3024.186 357.666, 4117.113 3004.325 445.952, 4170.776 2990.831 488.748, 4234.337 2976.662 536.976, 4286.561 2969.754 508.716</trace>
</ink>
</file>

<file path=ppt/ink/ink10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3989.308 3091.5 138.775, 4017.13 3141.18 388.891, 4023.311 3215.743 717.901, 4024.938 3280.759 759.946, 4035.038 3236.335 182.988</trace>
</ink>
</file>

<file path=ppt/ink/ink10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4036.696 3147.011 136.826, 4085.18 3143.293 178.849, 4133.033 3128.781 228.037, 4191.564 3118.335 273.85, 4236.441 3108.104 325.014, 4297.529 3098.706 386.25, 4349.72 3106.506 573.18, 4310.587 3150.025 760.822, 4246.809 3196.759 750.458, 4170.634 3241.262 635.489, 4117.501 3281.337 382.108</trace>
</ink>
</file>

<file path=ppt/ink/ink10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4127.41 3167.319 136.826, 4117.777 3214.781 239.208, 4091.665 3263.29 364.457, 4063.535 3331.168 432.861, 4041.542 3390.095 465.745, 4010.85 3446.54 246.942</trace>
</ink>
</file>

<file path=ppt/ink/ink10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4130.118 3267.508 308.06, 4179.759 3283.778 318.553, 4223.835 3319.367 381.52, 4290.012 3367.414 583.977, 4340.153 3418.687 733.176, 4392.545 3490.31 689.035, 4402.547 3534.332 503.339</trace>
</ink>
</file>

<file path=ppt/ink/ink10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4556.61 2892.477 215.563, 4577.715 2938.341 470.729, 4537.129 2999.242 401.004, 4489.918 3036.212 312.857, 4444.659 3060.877 163.927, 4442.552 3105.581 231.023, 4443.628 3155.716 356.625, 4440.954 3207.187 438.092, 4439.138 3259.779 483.494, 4438.816 3328.313 526.616</trace>
</ink>
</file>

<file path=ppt/ink/ink10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4487.559 3045.468 141.939, 4536.857 3042.283 206.536, 4586.316 3040.272 289.388, 4605.413 3089.64 718.85, 4598.723 3162.028 742.867, 4599.013 3206.749 761.346, 4606.144 3289.874 802.145, 4610.51 3343.306 811.239, 4605.006 3296.204 251.888</trace>
</ink>
</file>

<file path=ppt/ink/ink10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4480.789 3144.303 172.113, 4526.557 3159.453 303.956, 4580.073 3159.412 546.514</trace>
</ink>
</file>

<file path=ppt/ink/ink1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10715.933 2040.582 361.694, 10718.134 2091.185 468.164, 10716.854 2136.107 540.392</trace>
</ink>
</file>

<file path=ppt/ink/ink10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4442.879 3332.495 153.004, 4490.514 3287.513 148.026, 4543.329 3246.419 179.349, 4589.701 3222.5 256.819, 4648.658 3191.196 350.449, 4692.104 3173.165 184.607</trace>
</ink>
</file>

<file path=ppt/ink/ink10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4710.959 2851.86 304.437, 4695.145 2912.132 420.258, 4660.975 2977.979 525.442, 4630.797 3024.35 587.527, 4594.471 3073.773 563.276</trace>
</ink>
</file>

<file path=ppt/ink/ink10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4723.145 3042.76 136.826, 4772.728 3037.814 136.826, 4824.241 3027.16 201.053, 4882.511 3040.312 692.299, 4894.058 3107.883 816.324, 4889.684 3185.019 824.513, 4883.709 3264.458 826.287, 4873.607 3341.639 829.583, 4829.141 3391.859 846.619, 4785.718 3325.914 821.407, 4758.033 3281.118 788.933, 4714.079 3208.615 675.032, 4683.943 3160.114 589.631, 4697.984 3112.818 604.823, 4751.967 3098.929 613.875, 4819.992 3085.538 610.502, 4885.088 3078.638 564.032, 4929.314 3079.32 324.167</trace>
</ink>
</file>

<file path=ppt/ink/ink10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5071.109 2731.362 327.613, 5092.103 2797.75 517.132, 5098.407 2864.154 694.401, 5103.705 2929.57 766.794, 5104.03 2976.079 689.402</trace>
</ink>
</file>

<file path=ppt/ink/ink10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5134.743 2705.638 136.826, 5188.525 2664.294 224.939, 5216.977 2734.563 793.321, 5212.026 2805.674 823.239, 5205.431 2886.008 847.519, 5212.721 2929.444 855.722, 5217.014 3008.09 863.126, 5169.486 2977.663 152.923</trace>
</ink>
</file>

<file path=ppt/ink/ink10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5075.171 2857.275 136.826, 5120.853 2830.138 293.448, 5166.813 2850.088 432.409, 5144.195 2900.977 200.365</trace>
</ink>
</file>

<file path=ppt/ink/ink10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4988.518 3063.069 136.826, 5035.074 3068.098 401.789, 5100.279 3036.049 478.554, 5146.343 3012.679 473.457, 5206.785 2972.838 382.15</trace>
</ink>
</file>

<file path=ppt/ink/ink10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5118.497 3004.85 136.826, 5113.625 3051.292 269.623, 5108.476 3100.991 486.744, 5101.299 3147.719 627.538, 5101.692 3204.627 701.177, 5160.208 3172.386 754.971, 5220.929 3129.139 605.916</trace>
</ink>
</file>

<file path=ppt/ink/ink10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5050.8 3092.854 153.004, 5049.369 3147.013 512.664, 5032.792 3201.506 690.19, 5002.988 3282.975 756.737, 4969.642 3341.52 724.703</trace>
</ink>
</file>

<file path=ppt/ink/ink10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5044.03 3197.105 270.227, 5097.771 3232.588 298.861, 5162.402 3279.646 530.036, 5211.911 3308.586 701.712, 5283.289 3325.554 811.572, 5361.463 3361.712 865.423, 5405.123 3378.766 869.273, 5484.673 3396.961 863.285, 5529.741 3428.937 811.914</trace>
</ink>
</file>

<file path=ppt/ink/ink1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10688.874 1856.591 303.606, 10733.2 1810.684 278.828, 10791.646 1768.021 427.866, 10841.377 1745.068 520.798, 10887.877 1726.187 577.643, 10948.674 1709.748 657.563, 11004.082 1731.269 783.087, 11008.427 1808.106 838.663, 11012.949 1884.447 858.913, 11019.135 1966.232 866.573, 11035.288 2040.482 863.291</trace>
</ink>
</file>

<file path=ppt/ink/ink10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5416.364 2891.123 418.38, 5461.481 2880.338 294.869, 5505.011 2890.78 243.967, 5548.889 2885.216 308.327, 5597.521 2865.389 439.262, 5612.834 2919.643 657.278, 5591.104 2979.492 738.913, 5574.235 3054.897 791.765, 5566.943 3122.959 821.355, 5567.384 3198.43 842.278, 5571.384 3245.439 780.542</trace>
</ink>
</file>

<file path=ppt/ink/ink10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5448.858 3243.137 209.044, 5502.335 3257.046 478.767, 5553.874 3241.764 733.29, 5634.748 3219.869 836.508, 5710.426 3206.467 771.961, 5754.573 3206.808 434.593</trace>
</ink>
</file>

<file path=ppt/ink/ink10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5416.364 2885.707 136.826, 5471.172 2909.807 335.823, 5541.681 2895.135 539.323, 5588.517 2884.503 613.652, 5644.939 2873.861 702.469</trace>
</ink>
</file>

<file path=ppt/ink/ink10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5719.647 3014.328 257.574, 5772.526 3013.108 337.008, 5820.898 3007.164 425.799, 5873.914 2995.584 492.817, 5930.928 2977.14 528.021, 5979.212 2958.398 497.168, 5930.703 2975.309 148.831, 5886 2994.119 141.367, 5837.108 3013.552 136.826, 5787.432 3026.063 136.826, 5776.693 3078.877 514.103, 5758.435 3134.004 619.545, 5741.074 3195.149 667.422, 5722.914 3263.513 709.994, 5712.885 3333.583 756.177, 5701.745 3378.722 722.875</trace>
</ink>
</file>

<file path=ppt/ink/ink10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5716.939 3172.735 136.826, 5769.667 3151.004 349.925, 5813.538 3146.795 517.954, 5875.117 3147.856 662.016, 5877.639 3197.701 301.705</trace>
</ink>
</file>

<file path=ppt/ink/ink10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5727.771 3318.956 136.826, 5787.53 3289.145 374.52, 5854.172 3279.842 491.554, 5907.476 3275.799 454.893</trace>
</ink>
</file>

<file path=ppt/ink/ink10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5997.206 3164.612 223.554, 6048.047 3157.134 327.938, 6105.746 3165.039 722.318, 6078.165 3226.298 741.655, 6038.563 3281.508 688.116, 6007.69 3329.432 653.034, 6064.619 3320.251 717.455, 6120.267 3284.261 765.629, 6182.1 3241.528 788.45, 6227.528 3223.13 765.692</trace>
</ink>
</file>

<file path=ppt/ink/ink10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6408.803 2801.765 347.554, 6462.685 2804.612 349.01, 6521.821 2800.455 359.56, 6580.901 2799.897 409.411, 6628.236 2790.32 500.811, 6610.434 2843.06 310.337, 6561.974 2879.785 232.126, 6510.701 2917.898 202.855, 6460.151 2944.954 190.987, 6410.826 2977.149 184.328, 6455.439 2964.313 237.463, 6501.287 2951.13 295.834, 6565.196 2935.846 387.802, 6569.743 2986.645 458.678, 6505.801 3035.93 444.52, 6453.687 3064.993 394.462, 6397.389 3091.829 322.605, 6349.975 3117.964 272.897, 6394.297 3100.636 216.84, 6448.908 3081.493 235.126, 6492.679 3067.176 253.679, 6542.464 3058.623 279.891, 6499.713 3108.174 316.961, 6437.399 3151.278 296.666, 6385.238 3187.004 277.473, 6333.26 3223.965 254.771, 6405.704 3181.971 329.717, 6458.06 3142.144 336.531, 6506.98 3098.733 290.154, 6541.513 3050.626 203.984, 6549.745 3001.881 151.481, 6536.875 2951.238 137.674, 6520.189 2903.041 136.826, 6495.45 2847.565 136.826, 6465.077 2791.818 136.826, 6445.698 2734.813 136.826, 6432.344 2685.268 136.826, 6423.465 2635.853 136.826, 6482.077 2704.264 327.05, 6504.542 2750.781 405.156, 6522.749 2799.482 491.16, 6539.532 2853.682 578.087, 6550.646 2899.945 623.073, 6566.861 2959.574 696.263, 6592.253 3041.098 780.472, 6618.613 3130.499 832.46, 6646.341 3236.282 852.915, 6665.79 3327.497 864.286, 6678.779 3425.992 868.42, 6695.609 3505.081 870.493, 6735.39 3444.913 689.277, 6735.802 3400.057 566.364</trace>
</ink>
</file>

<file path=ppt/ink/ink10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6661.991 3006.204 178.135, 6633.231 3051.311 197.708, 6605.764 3099.334 267.478, 6565.117 3158.291 464.73, 6521.518 3222.709 707.278</trace>
</ink>
</file>

<file path=ppt/ink/ink10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6557.738 2670.437 167.126, 6597.166 2739.278 519.469, 6615.677 2794.036 517.247, 6633.154 2857.704 363.015</trace>
</ink>
</file>

<file path=ppt/ink/ink1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10711.875 1871.472 366.505, 10757.083 1878.912 304.557, 10822.402 1874.575 451.024, 10868.732 1875.151 683.032, 10876.59 1923.396 505.028, 10814.705 1967.067 353.045</trace>
</ink>
</file>

<file path=ppt/ink/ink10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6773.015 2828.843 227.264, 6830.755 2793.835 326.267, 6892.923 2773.555 534.995, 6876.099 2818.787 538.386, 6846.015 2882.888 538.567, 6833.516 2932.056 559.38, 6825.2 2983.399 631.66, 6819.901 3059.346 755.985, 6812.443 3132.91 811.106, 6806.331 3210.024 822.148, 6789.005 3279.331 538.894, 6745.57 3274.574 41.944</trace>
</ink>
</file>

<file path=ppt/ink/ink10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6713.441 3271.57 136.826, 6772.92 3274.113 593.273, 6834.908 3248.226 816.32, 6911.292 3216.945 808.279</trace>
</ink>
</file>

<file path=ppt/ink/ink10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7047.865 3148.364 206.248, 7030.397 3099.004 232.421, 6983.481 3095.885 480.53, 6919.081 3140.273 729.662, 6884.576 3209.832 802.497, 6876.837 3254.689 816.78, 6880.768 3298.152 826.369, 6929.549 3366.175 845.462, 7005.958 3383.394 848.649, 7078.561 3355.213 837.765, 7140.642 3308.144 733.315</trace>
</ink>
</file>

<file path=ppt/ink/ink10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7191.382 3249.907 169.784, 7247.761 3206.526 327.66, 7313.584 3193.602 701.108, 7319.17 3254.928 720.447, 7286.041 3321.875 612.816, 7264.789 3380.856 558.021, 7245.75 3436.72 519.563, 7297.64 3414.989 452.564, 7341.793 3399.245 471.21, 7409.73 3381.061 688.172, 7354.679 3399.168 499.191</trace>
</ink>
</file>

<file path=ppt/ink/ink10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10317.637 8980.345 518.223, 10366.059 9020.35 473.056, 10411.093 9038.062 566.26, 10474.715 9064.116 673.763, 10545.672 9088.832 757.04, 10613.631 9108.196 772.929, 10619.319 9163.666 803.655, 10569.297 9225.652 848.271, 10494.923 9278.658 858.015, 10430.354 9324.638 858.733, 10371.305 9385.44 857.64, 10327.459 9428.49 672.518</trace>
</ink>
</file>

<file path=ppt/ink/ink10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10040.077 8223.639 136.826, 10107.719 8261.065 706.257, 10165.609 8246.271 573.453, 10209.711 8262.502 4.269</trace>
</ink>
</file>

<file path=ppt/ink/ink10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10122.668 8285.919 192.332, 10110.189 8342.874 346.601, 10104.773 8399.16 454.609, 10096.142 8448.287 507.213, 10087.821 8498.296 566.12, 10079.211 8549.73 628.214, 10070.031 8609.599 672.903, 10060.698 8666.873 710.729, 10054.239 8740.187 687.641, 10049.742 8784.274 296.964</trace>
</ink>
</file>

<file path=ppt/ink/ink10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9897.915 8773.324 189.188, 9942.355 8793.018 296.747, 9988.771 8786.008 390.317, 10053.834 8777.51 533.693, 10107.657 8759.163 678, 10187.442 8761.624 788.334, 10257.269 8768.558 821.796</trace>
</ink>
</file>

<file path=ppt/ink/ink10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10264.832 8563.47 175.795, 10311.881 8552.807 188.96, 10375.788 8547.461 265.953, 10421.13 8535.809 330.571, 10482.539 8525.687 389.253</trace>
</ink>
</file>

<file path=ppt/ink/ink10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10313.574 8540.453 136.826, 10296.522 8588.156 282.094, 10288.24 8656.36 433.758, 10285.907 8703.243 520.109, 10276.417 8788.458 598.06, 10268.767 8859.034 670.772, 10261.614 8933.371 742.583, 10251.163 9005.98 804.482, 10233.952 9077.853 822.355</trace>
</ink>
</file>

<file path=ppt/ink/ink1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10673.992 2056.816 192.332, 10717.492 2038.005 241.634, 10771.986 2025.234 348.075, 10826.673 2014.102 448.608, 10874.934 2005.505 528.692, 10943.269 1993.549 574.105, 10999.576 1987.127 538.766</trace>
</ink>
</file>

<file path=ppt/ink/ink10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10217.445 8778.74 310.309, 10272.926 8749.366 300.561, 10330.924 8734.796 284.308, 10397.344 8736.046 327.15, 10453.38 8731.222 451.346, 10499.894 8720.719 557.401, 10553.88 8710.762 707.301, 10598.265 8708.689 746.795</trace>
</ink>
</file>

<file path=ppt/ink/ink10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6874.561 7952.858 147.579, 6941.954 8000.759 680.228, 7007.061 8023.799 704.921, 7058.293 8057.062 754.981, 7008.651 8111.217 780.12, 6944.109 8165.116 793.63, 6885.592 8207.259 801.109, 6840.252 8233.112 677.796</trace>
</ink>
</file>

<file path=ppt/ink/ink10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6277.471 6668.005 189.188, 6331.477 6667.704 573.561, 6388.778 6659.622 669.555, 6456.501 6637.604 690.966, 6520.745 6630.875 702.568, 6585.213 6607.964 714.55</trace>
</ink>
</file>

<file path=ppt/ink/ink10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6331.629 6688.313 136.826, 6389.346 6671.861 316.298, 6444.384 6666.166 325.184, 6493.016 6676.311 326.748, 6486.446 6725.352 411.08, 6458.261 6791.279 439.207, 6448.01 6852.513 447.169, 6436.364 6903.669 460.699, 6429.276 6956.837 508.962, 6419.431 7011.874 579.067, 6408.536 7075.201 634.961, 6402.458 7135.388 590.155, 6382.31 7179.198 171.588</trace>
</ink>
</file>

<file path=ppt/ink/ink10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6211.128 7117.501 166.345, 6266.893 7123.654 417.243, 6333.051 7112.172 518.372, 6388.388 7112.058 560.22, 6449.964 7111.917 577.61, 6521.795 7112.08 592.334, 6577.998 7109.766 487.882</trace>
</ink>
</file>

<file path=ppt/ink/ink10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6638.974 6890.045 161.705, 6649.111 6960.789 583.222, 6648.759 7012.972 703.074, 6646.924 7081.698 738.563, 6647.402 7153.519 752.383, 6691.122 7137.188 587.341, 6704.046 7079.541 431.4, 6710.829 7035.56 200.738</trace>
</ink>
</file>

<file path=ppt/ink/ink10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6625.434 6838.597 341.107, 6668.949 6887.11 324.773</trace>
</ink>
</file>

<file path=ppt/ink/ink10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6760.828 6911.708 241.47, 6828.772 6882.076 552.961, 6894.799 6871.18 668.773, 6958.017 6863.526 763.685, 7026.166 6862.776 801.581</trace>
</ink>
</file>

<file path=ppt/ink/ink10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7068.174 6456.796 215.563, 7112.45 6453.897 282.185, 7161.166 6449.169 377.037, 7210.648 6437.41 489.395, 7256.91 6426.971 586.507, 7283.484 6488.686 723.317, 7266.223 6574.188 764.077, 7253.877 6658.003 777.042, 7247.71 6702.573 782.16, 7239.481 6774.067 794.468, 7230.58 6852.408 815.247, 7226.62 6924.543 781.784, 7197.779 6981.719 447.999, 7149.287 7005.882 173.451, 7105.367 7011.756 138.91, 7060.402 7021.359 138.549, 7105.772 7026.295 695.854, 7182.627 7013.269 783.237, 7247.067 6998.235 795.872, 7292.647 6988.335 643.247</trace>
</ink>
</file>

<file path=ppt/ink/ink10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7352.503 6761.424 265.291, 7409.245 6749.5 411.074, 7455.923 6744.857 535.249, 7510.277 6729.609 618.423, 7572.225 6724.396 651.834, 7552.699 6775.823 400.014, 7504.332 6792.047 254.253, 7454.222 6798.269 190.437, 7405.205 6795.503 168.064, 7379.272 6844.326 501.069, 7381.308 6889.156 612.829, 7382.669 6945.655 701.26, 7378.541 7020.063 770.802, 7373.939 7098.444 815.973, 7372.856 7200.937 851.84, 7375.29 7246.489 859.88, 7386.764 7202.922 129.946</trace>
</ink>
</file>

<file path=ppt/ink/ink1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10694.285 1569.78 387.584, 10728.796 1620.883 439.979, 10743.369 1692.289 565.133, 10759.22 1771.928 702.157, 10771.812 1850.98 797.341, 10785.6 1933.125 844.633, 10795.725 1977.518 855.249, 10809.469 2038.669 861.884, 10851.784 2138.796 866.857, 10918.465 2200.613 868.246, 10979.251 2216.525 868.392, 11071.848 2220.841 868.343, 11117.803 2215.787 867.857, 11180.787 2165.38 864.46, 11213.402 2093.312 809.07, 11193.542 2048.373 196.453</trace>
</ink>
</file>

<file path=ppt/ink/ink10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7359.271 6999.711 136.826, 7407.464 6969.467 286.889, 7469.346 6955.097 550.709, 7533.226 6945.355 729.736, 7613.312 6931 805.751</trace>
</ink>
</file>

<file path=ppt/ink/ink10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7154.827 6460.858 157.024, 7198.567 6456.133 151.49, 7244.134 6448.838 233.14, 7300.181 6447.846 335.097, 7359.595 6442.506 376.082, 7404.122 6439.792 221.018</trace>
</ink>
</file>

<file path=ppt/ink/ink10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1734.994 4783.372 268.985, 1736.111 4828.415 365.158, 1736.766 4887.646 474.652, 1738.447 4964.749 581.945, 1738.82 5035.757 645.572, 1741.215 5097.597 694.031, 1747.003 5153.155 728.578, 1754.307 5199.861 755.667, 1775.238 5271.807 790.12, 1830.765 5304.65 784.715, 1895.576 5255.265 726.29, 1928.16 5205.75 645.674, 1961.469 5142.833 518.604, 1985.535 5092.407 422.919, 2014.519 5017.366 330.83, 2029.114 4964.73 259.797, 2045.241 4895.728 183.497, 2052.679 4848.318 160.556, 2057.679 4799.066 143.434, 2056.297 4740.405 139.402, 2056.639 4683.213 141.895, 2063.727 4631.322 161.378, 2071.197 4580.307 231.815, 2048.791 4629.099 383.82, 2034.029 4683.612 419.047, 2023.583 4735.646 451.666, 2016.075 4781.54 494.99, 2011.071 4831.618 542.969, 2003.001 4896.598 602.512, 2002.708 4963.766 669.298, 2008.409 5020.644 721.179, 2024.676 5098.33 777.794, 2066.893 5167.708 808.153, 2146.884 5204.534 725.964, 2210.563 5200.301 419.39</trace>
</ink>
</file>

<file path=ppt/ink/ink10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2384.886 4876.792 171.559, 2339.779 4829.867 499.134, 2292.716 4853.598 692.869, 2273.74 4912.012 719.617, 2294.925 4973.37 718.85, 2337.504 5036.442 693.249, 2369.798 5086.271 637.106, 2393.558 5139.682 592.926, 2371.423 5194.684 605.475, 2323.994 5231.99 623.206, 2262.631 5239.718 693.447, 2258.569 5178.447 766.355</trace>
</ink>
</file>

<file path=ppt/ink/ink10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2543.297 4860.544 241.47, 2596.54 4845.445 311.904, 2650.865 4833.571 493.176, 2712.735 4821.249 698.489, 2777.959 4826.87 617.849</trace>
</ink>
</file>

<file path=ppt/ink/ink10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2563.607 5059.568 290.844, 2615.297 5039.037 369.576, 2659.126 5032.052 481.422, 2722.376 5028.427 582.74, 2777.224 5030.189 511.003</trace>
</ink>
</file>

<file path=ppt/ink/ink10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3228.393 4585.702 252.864, 3283.303 4576.771 252.695, 3328.833 4576.042 315.707, 3382.445 4575.019 445.886, 3347.739 4643.715 721.692, 3327.592 4706.956 735.639, 3318.235 4769.164 740.355, 3318.056 4841.724 742.794, 3320.104 4892.937 742.081, 3325.187 4975.868 663.035, 3329.438 5040.517 464.796, 3320.505 5092.755 171.053</trace>
</ink>
</file>

<file path=ppt/ink/ink10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3140.386 5138.095 138.775, 3207.463 5088.273 550.562, 3271.63 5075.237 664.081, 3335.752 5069.069 692.562, 3380.172 5069.096 528.953</trace>
</ink>
</file>

<file path=ppt/ink/ink10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3459.916 4861.898 268.985, 3454.12 4926.51 430.618, 3453.374 4974.228 552.911, 3448.752 5038.062 668.191, 3443.745 5121.882 783.551, 3445.443 5198.719 809.424, 3491.499 5217.2 487.144, 3515.778 5167.477 365.397</trace>
</ink>
</file>

<file path=ppt/ink/ink10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3453.147 4756.293 244.831, 3498.673 4792.882 311.527</trace>
</ink>
</file>

<file path=ppt/ink/ink1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10611.759 1910.706 493.078, 10650.205 1974.055 774.259, 10671.479 2049.371 818.745, 10688.042 2093.796 782.491</trace>
</ink>
</file>

<file path=ppt/ink/ink10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3752.368 4606.011 161.705, 3749.489 4662.958 180.484, 3746.95 4733.354 271.773, 3745.411 4795.529 348.221, 3739.673 4866.252 420.604, 3733.578 4931.465 463.668, 3730.687 4979.37 513.254, 3727.866 5028.924 555.127, 3725.35 5095.264 611.165, 3715.198 5157.091 657.005, 3695.476 5207.661 664.797, 3688.388 5154.432 531.535, 3702.019 5097.975 481.354, 3714.617 5031.236 439.298, 3723.508 4976.188 409.756, 3730.036 4928.115 375.55, 3736.355 4884.04 340.733, 3743.558 4838.875 308.303, 3754.588 4789.827 271.709, 3774.46 4737.578 250.486, 3795.908 4689.174 241.144, 3830.957 4637.253 274.677, 3875.777 4626.54 512.886, 3902.565 4700.184 782.759, 3868.862 4771.248 722.592, 3823.822 4824.829 648.218, 3773.731 4855.734 529.155, 3729.07 4871.85 398.714, 3797.318 4849.857 502.607, 3847.454 4860.866 578.608, 3898.191 4925.998 623.196, 3922.116 4974.447 630.762, 3946.708 5039.547 632.674</trace>
</ink>
</file>

<file path=ppt/ink/ink10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4043.466 4817.219 204.961, 4049.853 4869.005 200.296, 4044.473 4927.026 260.516, 4037.044 4980.36 368.561, 4029.374 5035.88 502.459, 4022.657 5100.225 679.18, 4031.486 5157.718 639.27</trace>
</ink>
</file>

<file path=ppt/ink/ink10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4212.709 4733.278 183.136, 4268.178 4719.789 197.665, 4316.134 4717.429 268.81, 4371.264 4717.185 366.7, 4427.573 4714.841 362.552</trace>
</ink>
</file>

<file path=ppt/ink/ink10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4333.21 4566.748 161.705, 4335.116 4620.772 355.731, 4328.788 4665.56 502.062, 4322.1 4729.736 607.365, 4313.243 4805.021 659.192, 4304.977 4888.698 643.49, 4305.289 4935.871 614.103, 4303.716 4991.012 540.116, 4299.512 5035.299 306.399</trace>
</ink>
</file>

<file path=ppt/ink/ink10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4553.902 4461.143 177.251, 4604.052 4438.627 259.38, 4651.589 4416.676 351.439, 4702.751 4398.013 419.876, 4763.765 4400.747 471.555, 4821.285 4393.287 510.361, 4873.676 4394.716 532.364, 4826.348 4431.766 247.353, 4779.063 4437.169 163.189, 4731.787 4459.197 137.027, 4692.662 4503.388 183.887, 4688.328 4552.221 263.204, 4693.149 4598.476 335.742, 4700.924 4658.9 423.88, 4699.051 4702.814 514.362, 4696.233 4763.475 642.671, 4695.008 4843.959 763.484, 4702.281 4916.539 785.724, 4698.751 4986.826 419.795</trace>
</ink>
</file>

<file path=ppt/ink/ink10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4487.559 5055.506 218.519, 4543.626 5014.937 393.186, 4595.718 5004.302 544.025, 4669.622 4988.752 664.196, 4746.936 4980.343 714.895, 4817.317 4968.515 725.693, 4880.627 4957.683 542.501</trace>
</ink>
</file>

<file path=ppt/ink/ink10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4981.748 4750.878 371.692, 5026.261 4737.821 380.389, 5088.709 4716.78 476.032, 5136.519 4706.348 537.597, 5121.287 4752.596 174.222</trace>
</ink>
</file>

<file path=ppt/ink/ink10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4992.58 4794.203 136.826, 4988.005 4860.835 610.906, 4986.463 4932.568 714.33, 4985.294 4976.159 763.705, 4984.306 5021.374 801.832, 4981.647 5067.911 825.073, 4978.488 5118.954 839.108, 4976.397 5198.517 857.215, 4974.279 5242.303 832.455</trace>
</ink>
</file>

<file path=ppt/ink/ink10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4980.394 5021.659 341.107, 5037.803 4971.685 363.642, 5086.007 4943.64 502.952, 5153.468 4922.073 720.089, 5224.616 4918.208 831.661, 5213.208 4873.086 255.76</trace>
</ink>
</file>

<file path=ppt/ink/ink10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5322.941 4412.403 136.826, 5307.013 4361.193 169.76, 5328.736 4424.234 617.502, 5334.462 4473.322 686.591, 5338.428 4530.869 734.954, 5337.161 4617.591 779.671, 5337.623 4662.12 793.458, 5332.984 4744.687 802.06, 5330.405 4808.973 808.818, 5330.71 4862.847 817.876, 5330.315 4908.298 822.593, 5326.722 4961.684 828.377, 5323.797 5031.225 838.343, 5324.043 5083.713 846.074, 5321.295 5137.864 851.71, 5318.781 5182.368 855.875, 5337.134 5137.58 818.649, 5344.046 5091.132 777.145, 5350.603 5024.424 710.848, 5352.176 4966.279 636.209, 5342.359 4883.466 495.23, 5332.143 4814.411 363.147, 5321.719 4753.96 266.037, 5315.852 4701.107 204.541, 5313.022 4645.619 175.92, 5310.8 4595.452 166.27, 5318.072 4548.712 188.563, 5343.334 4501.785 254.564, 5399.688 4461.91 383.237, 5457.485 4407.677 528.112, 5521.636 4372.245 709.127, 5574.09 4409.865 855.153, 5599.267 4478.755 856.474, 5605.758 4564.653 856.886, 5591.081 4650.653 857.115, 5552.867 4725.287 855.646, 5488.294 4796.634 830.302, 5423.032 4843.819 790.598, 5359.775 4863.616 685.301, 5377.446 4816.921 641.57, 5433.491 4805.273 672.861, 5489.997 4837.555 795.693, 5544.247 4903.421 828.192, 5592.069 4972.524 851.198, 5640.068 5045.962 857.075, 5688.063 5113.703 865.296, 5738.167 5085.704 789.992, 5733.26 5020.857 414.329</trace>
</ink>
</file>

<file path=ppt/ink/ink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9499.873 2301.025 136.826, 9520.741 2254.652 136.987, 9567.777 2202.687 235.586, 9612.327 2173.143 368.066, 9660.316 2151.137 417.602, 9610.095 2106.509 136.826, 9591.874 2163.237 371.569, 9600.062 2233.701 554.113, 9636.345 2279.209 754.268, 9705.116 2279.288 822.363, 9770.404 2243.867 654.789</trace>
</ink>
</file>

<file path=ppt/ink/ink1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11290.922 1634.719 468.769, 11349.876 1618.456 477.317, 11401.648 1602.729 496.915, 11465.254 1591.847 532.248, 11525.398 1584.159 570.405, 11585.131 1575.927 536.852, 11629.827 1585.957 311.542</trace>
</ink>
</file>

<file path=ppt/ink/ink11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5706.107 4802.327 226.02, 5750.124 4803.156 356.045, 5814.795 4828.737 692.257, 5855.298 4885.4 795.789, 5824.802 4969.201 723.781, 5784.272 5029.435 560.397, 5735.264 5079.463 381.859, 5798.112 5087.212 514.725, 5859.829 5071.275 534.764, 5922.466 5050.276 537.528, 5974.966 5041.336 533.702, 6018.433 5021.076 409.89</trace>
</ink>
</file>

<file path=ppt/ink/ink11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6052.717 4738.693 275.251, 6102.413 4715.682 262.908, 6167.534 4694.925 315.807, 6228.444 4679.444 385.595, 6284.652 4657.693 417.093, 6333.275 4639.288 422.168, 6392.119 4616.729 369.155</trace>
</ink>
</file>

<file path=ppt/ink/ink11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6188.112 4440.834 153.636, 6220.849 4486.093 263.376, 6231.587 4541.861 357.049, 6239.544 4595.949 462.475, 6243.998 4661.32 560.025, 6241.681 4738.266 660.342, 6240.448 4786.423 705.05, 6237.667 4856.72 766.144, 6234.082 4935.009 800.27</trace>
</ink>
</file>

<file path=ppt/ink/ink11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6500.872 4251.288 410.607, 6551.646 4247.959 343.155, 6595.771 4245.229 317.628, 6648.944 4235.901 349.187, 6693.036 4226.582 439.478, 6739.338 4219.215 554.16, 6729.128 4265.955 742.65, 6704.915 4349.515 776.51, 6696.217 4410.262 790.926, 6692.625 4463.617 795.974, 6688.361 4541.579 801.642, 6686.912 4618.199 807.445, 6690.792 4688.519 802.56, 6699.039 4755.725 275.197</trace>
</ink>
</file>

<file path=ppt/ink/ink11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6564.508 4779.31 147.579, 6620.935 4745.552 405.653, 6674.885 4722.535 579.585, 6733.733 4706.391 588.483, 6778.864 4706.379 235.778</trace>
</ink>
</file>

<file path=ppt/ink/ink11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6884.038 4417.818 315.132, 6942.676 4405.325 300.292, 6989.93 4397.261 299.872, 7040.489 4386.311 307.964, 7113.708 4373.915 352.217, 7175.534 4363.762 412.03</trace>
</ink>
</file>

<file path=ppt/ink/ink11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6904.347 4466.559 136.826, 6896.215 4511.149 209.807, 6906.515 4571.758 450.441, 6908.179 4630.999 548.221, 6907.391 4693.608 584.224, 6909.182 4753.238 608.294, 6909.535 4829.038 742.501</trace>
</ink>
</file>

<file path=ppt/ink/ink11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6890.808 4672.352 153.636, 6942.299 4671.621 257.156, 6994.98 4663.989 430.544, 7053.876 4649.679 535.813, 7104.753 4639.502 582.794, 7150.699 4635.817 278.937</trace>
</ink>
</file>

<file path=ppt/ink/ink11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6944.965 4786.08 196.589, 6988.367 4784.757 217.435, 7037.818 4778.953 271.295, 7085.26 4766.894 314.123, 7128.774 4757.224 384.63, 7177.473 4743.213 450.868</trace>
</ink>
</file>

<file path=ppt/ink/ink11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7221.169 4668.291 224.168, 7278.216 4676.286 548.815, 7309.982 4721.336 809.954, 7277.159 4793.96 765.705, 7247.813 4850.295 483.335, 7309.657 4816.583 516.88, 7356.647 4785.903 464.096, 7406.242 4755.686 138.019</trace>
</ink>
</file>

<file path=ppt/ink/ink1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11349.099 1684.775 136.826, 11303.705 1660.716 177.877, 11287.849 1725.414 423.208, 11291.546 1772.656 576.494, 11296.05 1836.377 715.12, 11299.756 1920.498 828.606, 11300.188 1965.151 853.169, 11299.182 2045.869 868.167, 11305.042 2131.324 860.515</trace>
</ink>
</file>

<file path=ppt/ink/ink11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7409.367 4505.822 639.375, 7469.547 4491.231 575.295, 7536.459 4476.683 587.511, 7605.569 4453.264 621.81, 7666.85 4425.352 709.223, 7738.473 4391.475 776.436, 7807.357 4353.156 724.407</trace>
</ink>
</file>

<file path=ppt/ink/ink11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7523.099 4253.996 153.636, 7539.06 4299.759 365.902, 7542.925 4355.54 516.899, 7545.898 4415.1 623.921, 7540.705 4515.931 710.215, 7535.259 4601.98 767.94, 7519.188 4684.456 817.14, 7501.251 4768.958 848.276, 7546.113 4781.028 637.084</trace>
</ink>
</file>

<file path=ppt/ink/ink11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7774.932 4178.178 343.552, 7823.11 4176.385 327.596, 7875.308 4177.299 393.023, 7945.338 4171.611 718.461, 7936.782 4226.784 798.222, 7906.741 4286.692 798.496, 7895.079 4360.204 794.344, 7890.411 4438.58 785.659, 7888.093 4506.892 747.491, 7888.546 4579.84 517.922</trace>
</ink>
</file>

<file path=ppt/ink/ink11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7753.27 4668.291 254.972, 7802.119 4659.363 523.326, 7857.42 4635.18 731.066, 7925.764 4602.924 788.229, 7987.228 4569.177 625.243</trace>
</ink>
</file>

<file path=ppt/ink/ink11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8089.046 4340.646 329.091, 8148.99 4322.346 343.238, 8216.392 4307.049 426.297, 8269.408 4299.04 567.987, 8331.512 4296.158 747.586, 8308.747 4344.84 439.366, 8264.429 4356.244 351.298, 8210.225 4372.105 277.17, 8149.433 4383.58 244.985, 8098.077 4382.501 261.162, 8080.867 4426.816 539.265, 8079.932 4494.566 679.47, 8084.458 4539.858 724.303, 8081.435 4585.291 766.903, 8075.252 4630.56 802.172, 8069.837 4679.231 826.349, 8067.581 4754.898 856.331, 8058.367 4830.808 870.533, 8042.794 4904.919 875.426, 8067.834 4860.982 827.59</trace>
</ink>
</file>

<file path=ppt/ink/ink11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8038.951 4596.534 310.309, 8096.827 4564.406 400.692, 8146.889 4554.474 491.903, 8204.106 4541.486 639.983, 8280.906 4529.483 784.609, 8351.565 4492.482 834.874, 8397.138 4465.855 647.2</trace>
</ink>
</file>

<file path=ppt/ink/ink11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6419.636 4201.194 235.544, 6374.697 4227.992 271.023, 6343.551 4281.577 363.796, 6328.615 4325.882 401.41, 6314.922 4392.413 444.92, 6307.354 4468.688 495.425, 6305.081 4539.584 544.291, 6308.509 4610.447 604.458, 6317.88 4664.299 666.866, 6337.406 4710.135 717.157, 6402.525 4775.443 767.962, 6504.95 4813.093 785.665, 6550.029 4825.732 777.379, 6612.701 4840.077 713.223, 6686.95 4842.782 554.184</trace>
</ink>
</file>

<file path=ppt/ink/ink11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8581.882 4167.346 364.254, 8627.08 4162.327 307.452, 8691.352 4175.546 318.946, 8736.104 4197.33 331.968, 8785.241 4245.694 418.224, 8807.729 4293.492 582.824, 8804.498 4355.906 661.387, 8797.224 4408.797 726.057, 8772.425 4486.555 778.799, 8745.114 4563.954 797.45, 8697.562 4632.002 800.031, 8642.759 4670.596 626.403, 8620.184 4626.955 327.576</trace>
</ink>
</file>

<file path=ppt/ink/ink11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8913.598 4011.647 224.168, 8922.685 4064.725 283.56, 8925.145 4114.962 355.378, 8928.078 4166.294 444.484, 8930.902 4230.665 566.408, 8929.228 4306.27 686.267, 8926.096 4351.94 720.557, 8922.733 4416.154 771.654, 8916.483 4507.508 821.706, 8913.889 4558.179 838.736, 8912.477 4637.376 860.335, 8920.111 4583.44 648.009, 8926.733 4522.577 303.274</trace>
</ink>
</file>

<file path=ppt/ink/ink11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8984.002 3999.462 227.889, 9031.529 3996.68 251.727, 9075.962 4015.742 454.772, 9127.815 4082.999 785.949, 9109.907 4153.053 795.371, 9048.789 4207.309 682.881, 8998.006 4230.163 413.157, 8951.115 4236.552 153.606, 9002.214 4258.709 418.05, 9051.797 4289.229 543.304, 9097.2 4317.58 635.98, 9147.092 4367.839 684.709, 9204.758 4417.589 740.594, 9265.585 4483.745 789.637, 9322.515 4542.427 830.69, 9390.522 4573.553 612.395</trace>
</ink>
</file>

<file path=ppt/ink/ink1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11326.1 1918.823 412.364, 11373.868 1868.477 397.769, 11418.588 1844.042 383.902, 11462.973 1823.077 394.492, 11511.919 1814.571 428.715, 11557.697 1813.288 455.414, 11617.22 1823.079 328.538</trace>
</ink>
</file>

<file path=ppt/ink/ink11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9461.945 4170.054 592.365, 9518.462 4198.613 515.563, 9549.734 4246.178 716.668, 9514.598 4313.322 716.449, 9456.197 4375.988 550.795, 9420.122 4420.048 414.141, 9465.587 4423.237 278.822, 9522.982 4400.628 250.707, 9566.917 4394.757 238.717, 9598.903 4451.028 303.684, 9595.178 4499.797 357.883, 9577.547 4559.021 428.367, 9553.38 4612.151 486.775, 9526.095 4658.432 543.427, 9478.541 4720.711 449.028</trace>
</ink>
</file>

<file path=ppt/ink/ink11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13500.756 7698.325 493.078, 13529.824 7758.866 464.779, 13543.693 7804.621 535.725, 13557.503 7854.825 602.961, 13577.363 7914.682 726.721, 13609.929 7987.411 833.819, 13661.29 7995.049 870.746, 13671.553 7941.048 871.762, 13686.988 7869.664 870.924, 13700.08 7804.298 870.001, 13710.024 7755.602 868.585, 13727.823 7689.978 864.688, 13741.028 7643.641 858.077, 13764.093 7574.463 717.729</trace>
</ink>
</file>

<file path=ppt/ink/ink11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13994.945 7476.285 464.161, 14055.659 7456.536 472.891, 14105.892 7444.129 508.051, 14157.297 7438.84 495.972</trace>
</ink>
</file>

<file path=ppt/ink/ink11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14032.855 7500.655 136.826, 14033.751 7553.999 210.539, 14030.822 7617.439 346.178, 14029.6 7661.533 401.023, 14025.805 7737.008 480.574, 14023.975 7790.94 512.29, 14022.01 7840.317 526.623, 14019.987 7895.219 542.431, 14023.66 7943.085 488.747</trace>
</ink>
</file>

<file path=ppt/ink/ink11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13879.86 7997.538 204.961, 13924.895 7986.158 225.575, 13969.621 7974.713 391.663, 14017.202 7964.821 550.372, 14068.099 7959.19 617.074, 14119.513 7945.771 533.113</trace>
</ink>
</file>

<file path=ppt/ink/ink11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14156.064 7714.571 244.831, 14207.549 7735.936 272.699, 14263.763 7719.121 355.093, 14308.557 7711.866 443.61, 14359.265 7707.901 528.733, 14410.087 7688.466 622.982, 14358.1 7705.882 299.151, 14305.434 7715.692 194.011, 14261.701 7741.282 154.46, 14210.325 7779.749 136.826, 14197.946 7826.289 339.26, 14205.065 7877.122 525.098, 14204.863 7943.65 690.3, 14203.438 8008.986 799.058, 14193.95 8088.498 847.932, 14193.447 8134.407 858.471, 14208.146 8088.138 527.052</trace>
</ink>
</file>

<file path=ppt/ink/ink11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14168.251 7931.196 317.424, 14214.175 7930.135 301.714, 14265.909 7935.745 420.521, 14331.07 7929.996 690.931, 14398.258 7921.919 753.136</trace>
</ink>
</file>

<file path=ppt/ink/ink11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14206.16 8081.479 303.606, 14252.27 8054.531 302.596, 14311.377 8048.414 431.088, 14361.634 8039.675 534.08, 14412.148 8044.309 512.07</trace>
</ink>
</file>

<file path=ppt/ink/ink11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14548.709 7954.213 136.826, 14605.2 7991.162 626.665, 14588.953 8048.64 717.001, 14565.599 8107.606 663.496, 14572.61 8162.544 653.788, 14627.576 8154.669 663.825, 14673.98 8126.465 429.935</trace>
</ink>
</file>

<file path=ppt/ink/ink11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13951.62 7461.392 195.555, 14011.054 7442.497 290.147, 14057.422 7434.496 290.828</trace>
</ink>
</file>

<file path=ppt/ink/ink1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11366.686 1706.421 201.698, 11399.124 1763.592 296.857, 11417.597 1825.657 457.4, 11433.231 1889.262 627.886, 11451.182 1967.719 779.7, 11459.537 2050.136 843.812, 11475.771 2130.488 838.011, 11478.25 2174.334 741.329</trace>
</ink>
</file>

<file path=ppt/ink/ink11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11620.131 6769.547 376.604, 11666.212 6783.771 380.661, 11716.862 6796.129 425.016, 11762.169 6803.037 515.96, 11822.242 6813.081 658.096, 11820.05 6882.64 844.836, 11735.832 6942.083 842.685, 11665.108 6988.765 803.814, 11621.145 7008.471 646.563</trace>
</ink>
</file>

<file path=ppt/ink/ink11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11551.078 5928.774 382.564, 11604.225 5930.62 288.91, 11665.845 5949.028 269.845, 11714.369 5953.527 336.257, 11772.236 5961.781 389.25, 11773.912 6009.283 657.217, 11763.319 6058.325 726.14, 11749.149 6128.674 792.851, 11742.247 6178.075 807.362, 11733.92 6264.503 831.38, 11730.284 6311.303 843.551, 11731.61 6389.989 851.902, 11735.383 6464.827 677.74, 11682.166 6463.318 327.249, 11631.618 6446.379 169.913, 11585.209 6429.16 137.717, 11632.521 6425.992 485.056, 11689.769 6423.397 624.948, 11749.372 6412.734 661.697, 11818.106 6392.434 570.711, 11874.438 6370.563 443.047, 11902.197 6324.749 156.844, 11901.338 6276.285 438.933, 11917.933 6327.459 737.71, 11908.685 6413.03 786.686, 11900.66 6502.382 806.777, 11894.69 6577.873 822.552, 11893.571 6657.067 837.144, 11897.421 6609.95 636.697, 11901.414 6555.792 363.144, 11900.397 6510.952 29.199</trace>
</ink>
</file>

<file path=ppt/ink/ink11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11884.148 6292.974 136.826, 11936.3 6281.503 298.554, 12000.252 6291.632 670.949, 12018.105 6363.203 857.14, 11949.696 6408.083 829.627, 11892.442 6451.536 759.838, 11956.239 6445.348 630.292, 12017.981 6443.464 631.767, 12069.901 6456.993 703.224, 12028.493 6526.269 827.619, 11974.653 6591.574 849.068, 11926.747 6655.172 851.891</trace>
</ink>
</file>

<file path=ppt/ink/ink11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12038.497 6455.442 136.826, 12097.079 6450.881 158.925, 12150.254 6447.838 289.296, 12210.536 6457.933 449.551, 12230.076 6519.245 767.749, 12178.346 6580.571 721.857, 12137.229 6627.328 682.325, 12214.226 6601.194 674.988, 12280.897 6572.16 558.012, 12330.971 6549.354 413.994, 12374.993 6535.394 284.077</trace>
</ink>
</file>

<file path=ppt/ink/ink11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13487.216 5810.985 657.468, 13502.729 5888.651 733.78, 13506.567 5948.291 757.029, 13509.984 6025.943 773.185, 13512.688 6076.106 803.788, 13514.969 6152.239 832.098, 13520.704 6228.944 855.291, 13584.689 6164.557 860.772, 13628.411 6092.11 861.116, 13649.395 6042.214 860.399, 13729.493 5957.53 842.019, 13794.86 5908.711 799.102, 13853.645 5869.783 573.795</trace>
</ink>
</file>

<file path=ppt/ink/ink11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13910.999 5832.647 290.844, 13963.025 5826.376 364.642, 13969.434 5881.403 782.875, 13960.684 5927.838 788.649, 13948.908 6021.752 796.77, 13944.028 6073.745 800.595, 13939.856 6156.603 816.156, 13939.518 6201.289 828.768, 13934.552 6278.504 853.38, 13931.483 6354.169 723.836, 13880.823 6345.114 338.791, 13835.345 6335.464 189.937, 13787.615 6319.528 139.842, 13832.197 6287.977 598.72, 13898.871 6275.454 786.974, 13972.88 6259.599 831.148, 14050.457 6269.958 693.636</trace>
</ink>
</file>

<file path=ppt/ink/ink11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14165.542 6107.489 244.831, 14144.108 6062.531 241.036, 14099.441 6117.477 537.963, 14072.872 6178.218 749.157, 14058.634 6265.815 849.424, 14109.736 6321.308 835.425, 14177.935 6306.325 410.484</trace>
</ink>
</file>

<file path=ppt/ink/ink11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14277.921 6207.678 189.188, 14327.007 6198.308 371.548, 14382.968 6241.026 690.22, 14390.882 6305.412 833.851, 14344.002 6369.806 846.278, 14404.136 6392.991 598.957, 14455.962 6377.413 309.831</trace>
</ink>
</file>

<file path=ppt/ink/ink11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13870.381 5869.202 136.826, 13923.854 5854.149 438.966, 13976.198 5844.625 573.544, 14027.799 5837.207 637.925, 14085.09 5826.586 589.316</trace>
</ink>
</file>

<file path=ppt/ink/ink11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14007.132 5854.309 136.826, 13987.512 5920.05 565.699, 13981.418 5971.853 671.914, 13975.825 6028.727 724.616, 13964.408 6131.897 768.447, 13959.183 6182.129 776.022, 13953.034 6258.436 787.973, 13943.72 6337.052 823.498, 13939.119 6412.652 817.05</trace>
</ink>
</file>

<file path=ppt/ink/ink1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11305.806 2159.635 186.123, 11355.37 2155.549 304.724, 11401.683 2151.663 430.652, 11479.838 2144.13 558.304, 11557.143 2137.016 645.652, 11643.984 2132.231 661.206, 11706.577 2125.165 501.234, 11751.569 2119.491 247.745</trace>
</ink>
</file>

<file path=ppt/ink/ink11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13840.596 6341.714 136.826, 13892.47 6339.254 178.975, 13935.975 6334.993 268.117, 14001.173 6333.605 677.178, 14069.873 6341.446 772.953</trace>
</ink>
</file>

<file path=ppt/ink/ink11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13434.412 3792.315 509.205, 13491.751 3789.975 723.835, 13516.021 3871.926 820.807, 13526.389 3921.131 834.611, 13534.181 3981.336 842.713, 13539.433 4032.957 849.07, 13550.539 4113.852 860.146, 13575.428 4182.36 871.407, 13633.535 4129.888 878.331, 13689.917 4026.809 879.699, 13721.858 3964.246 879.493, 13742.394 3916.228 878.726, 13772.486 3856.712 876.839, 13797.318 3806.249 872.707, 13830.508 3757.724 856.332, 13874.313 3693.906 633.784</trace>
</ink>
</file>

<file path=ppt/ink/ink11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14035.563 3665.048 277.54, 14083.59 3660.869 335.986, 14143.58 3655.843 555.126, 14127.248 3713.314 838.984, 14103.863 3799.912 857.309, 14094.646 3902.72 859.75, 14093.916 3950.998 859.175, 14099.786 4027.94 801.543, 14099.11 4071.385 461.36</trace>
</ink>
</file>

<file path=ppt/ink/ink11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13967.865 4114.544 136.826, 14032.916 4072.486 820.848, 14118.037 4056.315 835.909, 14202.88 4056.661 639.712, 14254.9 4049.557 225.078</trace>
</ink>
</file>

<file path=ppt/ink/ink11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14290.104 3901.981 157.024, 14242.619 3921.417 312.444, 14215.321 3986.767 651.694, 14209.017 4050.994 797.805, 14247.548 4121.938 808.438, 14292.54 4138.876 723.071</trace>
</ink>
</file>

<file path=ppt/ink/ink11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14443.102 3942.598 317.424, 14493.173 3953.589 490.083, 14542.637 3988.628 822.485, 14560.413 4058.947 861.346, 14522.249 4125.941 852.934, 14455.771 4171.795 822.289, 14499.301 4176.755 664.015, 14555.917 4157.566 320.222</trace>
</ink>
</file>

<file path=ppt/ink/ink11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14621.819 3911.458 397.772, 14681.108 3870.168 378.14, 14743.519 3838.385 408.691, 14791.795 3818.375 434.051, 14837.73 3801.155 459.541</trace>
</ink>
</file>

<file path=ppt/ink/ink11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14694.934 3694.834 195.555, 14692.5 3755.366 523.76, 14690.801 3812.35 681.969, 14687.359 3920.209 781.266, 14685.415 3969.522 812.286, 14683.392 4058.871 833.133, 14681.689 4109.881 839.718, 14677.331 4187.655 846.088</trace>
</ink>
</file>

<file path=ppt/ink/ink11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14960.305 3643.385 361.694, 15012.301 3635.329 343.626, 15062.898 3636.269 315.245, 15107.282 3632.221 295.216, 15158.129 3626.393 306.179, 15110.02 3653.85 140.563, 15080.726 3713.529 541.884, 15063.679 3779.367 648.665, 15049.557 3852.562 710.449, 15041.896 3896.397 742.548, 15026.575 3971.7 780.977, 15019.242 4024.133 801.328, 15008.535 4104.663 837.731, 15001.213 4183.307 844.284</trace>
</ink>
</file>

<file path=ppt/ink/ink11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14845.22 4138.914 244.831, 14895.634 4133.682 368.476, 14944.651 4121.609 507.132, 15020.752 4100.446 743.805, 15095.354 4092.22 851.193, 15168.854 4096.949 715.506</trace>
</ink>
</file>

<file path=ppt/ink/ink1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11584.506 1947.233 566.644, 11625.215 2003.3 533.73, 11661.478 2055.508 656.549, 11683.698 2100.862 450.887</trace>
</ink>
</file>

<file path=ppt/ink/ink11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15209.431 4015.709 195.555, 15209.456 4072.084 425.064, 15214.495 4126.297 691.001, 15256.172 4172.104 728.786, 15313.337 4142.973 500.299, 15331.174 4078.904 394.856, 15288.468 4027.061 478.883, 15241.027 4017.47 664.829, 15176.858 4037.049 843.777</trace>
</ink>
</file>

<file path=ppt/ink/ink11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15461.265 4189.008 290.844, 15504.822 4176.738 58.002</trace>
</ink>
</file>

<file path=ppt/ink/ink11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251.072 3038.275 560.979, 307.465 3107.516 607.989, 320.648 3178.281 721.435, 321.939 3232.698 747.962, 327.024 3303.117 762.132</trace>
</ink>
</file>

<file path=ppt/ink/ink11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272.736 3016.614 186.123, 327.482 3027.094 276.25, 387.154 3024.049 405.851, 444.285 3022.448 515.797, 503.687 3016.878 622.981, 569.774 3002.527 704.817, 629.978 2988.166 815.688, 609.964 3068.411 857.705, 601.802 3112.309 858.706, 595.529 3157.545 859.062, 590.266 3233.117 856.469, 584.991 3277.749 825.361</trace>
</ink>
</file>

<file path=ppt/ink/ink11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283.567 3128.987 164.176, 340.309 3123.593 286.966, 391.85 3117.149 363.195, 442.964 3113.6 428.888, 490.934 3118.038 493.537, 534.599 3133.042 5.296</trace>
</ink>
</file>

<file path=ppt/ink/ink11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241.595 3311.764 152.587, 302.037 3315.32 152.996, 346.887 3313.267 158.096, 402.775 3300.733 177.991, 452.958 3295.529 217.006, 514.342 3276.604 327.714, 571.112 3260.268 411.261, 527.277 3214.283 70.197</trace>
</ink>
</file>

<file path=ppt/ink/ink11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372.927 2894.762 136.826, 376.375 2946.176 214.19, 370.17 2996.742 314.959, 369.669 3050.112 444.728, 376.624 3096.3 534.269, 380.428 3177.149 664.828, 390.24 3276.448 755.608, 398.625 3380.395 815.413, 402.712 3428.993 836.316, 429.184 3510.506 852.706, 471.637 3594.863 860.459, 533.739 3639.25 861.062, 618.825 3623.116 855.044, 687.895 3566.575 788.35, 734.775 3508.783 543.388</trace>
</ink>
</file>

<file path=ppt/ink/ink11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753.385 2938.087 154.814, 764.228 2987.31 740.414, 808.968 3033.811 665.234</trace>
</ink>
</file>

<file path=ppt/ink/ink11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745.262 3141.172 168.978, 792.732 3149.444 467.666, 841.25 3165.803 582.67, 842.923 3222.16 319.545, 826.498 3269.793 70.197</trace>
</ink>
</file>

<file path=ppt/ink/ink11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772.34 3399.768 136.826, 759.443 3447.336 139.732, 739.818 3495.204 317.276, 782.523 3446.268 650.631, 821.049 3378.695 660.976, 849.275 3311.706 589.886, 874.658 3260.918 431.646, 891.81 3216.024 289.295, 898.732 3170.151 46.516</trace>
</ink>
</file>

<file path=ppt/ink/ink1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11955.206 1611.719 421.947, 12011.483 1597.398 394.609, 12069.873 1590.417 400.156, 12113.381 1584.571 419.681, 12169.501 1576.864 501.477, 12219.763 1568.42 590.886, 12248.76 1618.897 755.334, 12208.412 1702.612 793.313, 12178.357 1746.089 806.649, 12119.264 1811.364 825.417, 12058.402 1889.038 838.361, 12005.246 1953.016 844.922, 11959.149 2015.249 833.407</trace>
</ink>
</file>

<file path=ppt/ink/ink11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871.178 2860.914 136.826, 878.42 2808.655 328.127, 929.14 2877.511 653.008, 941.151 2932.555 647.842, 947.109 2989.801 382.66</trace>
</ink>
</file>

<file path=ppt/ink/ink11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825.144 3050.461 136.826, 874.759 3035.811 331.132, 935.98 3031.091 404.353, 980.964 3023.117 467.843, 1029.293 3024.137 540.03, 984.319 3059.751 563.954, 921.094 3105.149 541.164, 865.974 3153.83 519.952, 909.401 3173.656 563.659, 961.643 3162.138 581.524, 1018.42 3146.855 589.838, 1074.449 3130.068 580.992, 1123.042 3115.466 656.789, 1162.522 3174.293 824.515, 1169.355 3233.49 415.427</trace>
</ink>
</file>

<file path=ppt/ink/ink11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919.92 3180.436 136.826, 888.359 3241.19 389.412, 879.315 3312.679 519.03, 868.317 3386.731 642.255, 853.887 3456.384 733.727, 835.505 3524.749 803.798, 889.296 3470.072 589.75, 927.986 3402.172 392.528, 955.25 3347.607 269.627, 977.159 3297.066 174.185, 998.254 3249.735 141.108, 1031.848 3311.296 307.809, 1037.127 3364.364 390.217, 1039.6 3423.612 520.19, 1047.973 3472.36 681.653, 1100.922 3447.156 473.325, 1113.379 3400.149 326.606, 1121.596 3349.239 249.07, 1128.738 3298.183 182.912, 1139.208 3251.454 163.748, 1153.886 3297.12 316.574, 1160.712 3354.167 422.253, 1166.165 3407.779 513.188, 1175.193 3463.314 676.472, 1197.106 3525.305 805.679, 1260.002 3558.208 845.918, 1330.88 3515.614 665.977, 1364.395 3460.929 353.927</trace>
</ink>
</file>

<file path=ppt/ink/ink11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1243.512 2859.561 265.291, 1264.269 2921.458 342.085, 1278.694 2978.789 505.745, 1289.459 3025.85 527.125</trace>
</ink>
</file>

<file path=ppt/ink/ink11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1376.199 2847.375 218.519, 1366.123 2902.324 644.573, 1334.569 2971.973 772.754, 1299.75 3039.835 584.187</trace>
</ink>
</file>

<file path=ppt/ink/ink11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1224.557 3072.123 237.502, 1273.3 3062.764 356.418, 1322.908 3051.688 615.017, 1386.28 3050.299 758.308</trace>
</ink>
</file>

<file path=ppt/ink/ink11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1164.984 3238.654 252.864, 1211.632 3223.33 255.521, 1261.467 3210.393 308.834, 1316.849 3191.46 423.643, 1376.211 3176.757 530.618, 1443.433 3164.086 645.687, 1509.6 3149.4 652.177</trace>
</ink>
</file>

<file path=ppt/ink/ink11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1244.866 3118.156 136.826, 1267.198 3165.524 324.585, 1264.236 3235.202 412.683, 1261.472 3283.021 455.965, 1259.154 3330.896 498.752, 1256.08 3380.405 527.302, 1249.077 3426.105 145.62</trace>
</ink>
</file>

<file path=ppt/ink/ink11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1345.058 3096.494 164.176, 1369.118 3146.005 230.767, 1379.221 3215.693 314.801, 1386.088 3263.907 402.851, 1397.108 3331.794 510.561, 1402.324 3377.493 568.947, 1410.012 3421.057 622.865, 1420.156 3478.73 717.386, 1432.674 3579 832.534, 1433.241 3628.041 860.556, 1419.42 3704.469 795.366</trace>
</ink>
</file>

<file path=ppt/ink/ink11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1462.851 2958.396 443.071, 1527.163 2945.044 385.681, 1575.327 2942.858 383.334, 1620.413 2930.558 411.876, 1678.882 2910.773 491.604, 1722.583 2887.12 489.808</trace>
</ink>
</file>

<file path=ppt/ink/ink1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12118.908 1738.89 136.826, 12153.704 1785.507 145.572, 12168.747 1836.079 177.628, 12180.036 1885.96 246.835, 12197.6 1936.43 352.375, 12212.734 1981.959 506.229, 12234.613 2047.806 679.104, 12276.567 2094.813 725.699, 12293.637 2028.006 518.848</trace>
</ink>
</file>

<file path=ppt/ink/ink11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1594.183 2980.058 136.826, 1604.186 3028.588 224.03, 1616.153 3079.819 396.353, 1614.433 3129.202 524.404, 1606.782 3186.698 644.072, 1600.246 3253.297 762.103, 1640.438 3209.413 359.355, 1655.752 3166.066 105.23</trace>
</ink>
</file>

<file path=ppt/ink/ink11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1684.898 2985.474 136.826, 1720.463 3042.383 501.952, 1723.153 3093.739 651.728, 1725.858 3140.439 705.081, 1729.665 3220.836 772.078, 1729.193 3265.373 784.531, 1729.014 3364.774 818.818, 1727.517 3467.239 842.105, 1726.323 3517.503 851.192, 1723.917 3563.043 859.003, 1718.849 3643.828 863.828</trace>
</ink>
</file>

<file path=ppt/ink/ink11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1508.885 3108.679 203.32, 1556.93 3092.533 229.876, 1622.013 3076.439 542.984, 1678.339 3072.714 766.888, 1669.2 3116.67 170.83</trace>
</ink>
</file>

<file path=ppt/ink/ink11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1480.453 3219.699 231.681, 1534.314 3191.545 216.543, 1590.681 3165.554 277.583, 1638.662 3150.25 354.988</trace>
</ink>
</file>

<file path=ppt/ink/ink11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1446.604 3380.813 143.881, 1492.428 3358.035 155.972, 1545.932 3326.159 214.851, 1591.171 3300.763 334.553, 1647.188 3265.796 482.165, 1706.712 3216.876 247.046</trace>
</ink>
</file>

<file path=ppt/ink/ink11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1736.348 2904.239 250.773, 1778.506 2953.329 581.02, 1795.793 3013.315 658.767</trace>
</ink>
</file>

<file path=ppt/ink/ink11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1877.157 2931.317 136.826, 1885.647 2884.467 136.826, 1878.928 2940.938 692.176, 1843.125 2995.977 774.91, 1912.125 3011.711 600.148, 1889.546 3066.64 338.052, 1842.049 3109.699 213.63, 1793.224 3157.381 207.853, 1846.862 3148.404 643.692, 1917.699 3117.896 680.223, 1987.36 3090.545 654.022</trace>
</ink>
</file>

<file path=ppt/ink/ink11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1848.725 3050.461 136.826, 1860.037 3099.365 467.23, 1847.792 3149.361 655.854, 1833.483 3212.147 752.553, 1817.45 3292.453 812.088, 1809.877 3363.218 825.15, 1823.788 3309.398 185.123</trace>
</ink>
</file>

<file path=ppt/ink/ink11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1887.989 3138.465 181.595, 1932.945 3163.123 315.402, 1975.336 3217.268 639.394, 2014 3263.177 793.176, 2038.874 3309.007 845.809, 2068.477 3355.552 862.613, 2105.488 3422.356 860.728, 2061.282 3402.438 321.311</trace>
</ink>
</file>

<file path=ppt/ink/ink11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1718.746 3072.123 279.589, 1775.486 3058.748 418.231, 1829.643 3046.975 556.597, 1889.289 3031.228 624.504, 1933.278 3026.911 335.666</trace>
</ink>
</file>

<file path=ppt/ink/ink1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12297.493 1732.126 317.424, 12316.462 1788.078 305.854, 12330.68 1843.454 348.24, 12355.051 1904.891 531.547, 12383.86 1953.25 781.75, 12410.024 1999.896 747.574</trace>
</ink>
</file>

<file path=ppt/ink/ink11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2028.799 2766.141 151.561, 2028.212 2816.046 670.601, 1994.46 2885.658 778.749, 1961.264 2947.931 785.783, 2034.641 2978.177 642.47, 2089.294 2965.283 584.051, 2136.409 2947.856 537.415, 2180.285 2927.239 517.77, 2236.736 2934.353 554.483, 2207.165 2985.18 580.127, 2147.149 3031.764 607.158, 2087.671 3058.297 571.358, 2040.356 3072.527 435.272, 2044.368 3125.039 697.321, 2056.729 3200.073 798.13, 2104.623 3187.615 374.667</trace>
</ink>
</file>

<file path=ppt/ink/ink11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2087.019 3088.37 136.826, 2132.051 3078.417 237.24, 2196.248 3062.486 505.42, 2246.413 3053.861 726.475, 2261.785 3099.926 837.721, 2207.462 3155.407 853.819, 2138.987 3208.45 797.477, 2093.82 3222.367 516.413</trace>
</ink>
</file>

<file path=ppt/ink/ink11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2130.345 3149.296 136.826, 2143.154 3211.28 483.927, 2124.638 3275.638 608.55, 2099.961 3344.03 716.79, 2066.539 3410.008 753.231, 2027.737 3461.853 550.546</trace>
</ink>
</file>

<file path=ppt/ink/ink11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2172.317 3192.621 210.176, 2199.055 3237.268 213.121, 2225.895 3283.227 258.953, 2250.883 3340.375 399.579, 2267.72 3385.898 594.518, 2292.432 3441.994 799.789, 2336.436 3443.896 535.781</trace>
</ink>
</file>

<file path=ppt/ink/ink11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2425.504 2908.301 151.561, 2392.235 2956.088 475.899, 2362.17 3002.411 681.546, 2323.894 3050.444 742.802, 2347.86 3108.163 670.34, 2356.093 3176.409 787.671, 2347.59 3256.029 848.432, 2333.279 3325.816 861.468, 2331.046 3279.72 737.376, 2339.008 3216.274 355.896</trace>
</ink>
</file>

<file path=ppt/ink/ink11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2349.683 3115.448 136.826, 2393.965 3101.263 275.45, 2450.409 3086.69 504.606, 2498.567 3085.306 712.66, 2464.711 3159.243 855.674, 2436.015 3203.359 863.74, 2387.808 3275.803 868.264, 2347.717 3348.605 858.965</trace>
</ink>
</file>

<file path=ppt/ink/ink11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2346.976 3161.481 187.565, 2391.438 3190.439 314.468, 2433.696 3238.495 493.914, 2475.649 3288.592 676.278, 2534.276 3342.691 843.378, 2603.561 3372.792 811.002</trace>
</ink>
</file>

<file path=ppt/ink/ink11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2663.798 2829.774 259.004, 2642.838 2879.692 502.457, 2600.946 2950.927 772.888, 2550.305 3007.925 846.804, 2498.432 3059.152 856.707, 2448.295 3113.439 599.485</trace>
</ink>
</file>

<file path=ppt/ink/ink11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2514.864 3019.321 136.826, 2558.579 3024.03 143.046, 2606.903 3020.1 207.616, 2663.404 3021.93 361.949, 2716.263 3038.983 639.679, 2678.439 3089.553 785.738, 2601.846 3126.885 649.798, 2546.649 3152.246 531.559, 2526.34 3215.727 677.747, 2543.796 3289.671 756.143, 2570.256 3353.913 853.034, 2622.43 3286.583 781.876, 2647.176 3212.784 572.099, 2666.893 3160.849 367.08, 2682.105 3103.014 194.24, 2688.297 3054.267 148.762, 2696.529 3003.764 139.947, 2703.423 2948.571 168.39, 2712.985 3000.359 802.349, 2719.782 3069.956 747.089</trace>
</ink>
</file>

<file path=ppt/ink/ink11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2770.759 2900.178 136.826, 2831.719 2930.314 625.432, 2847.87 2980.779 808.189, 2795.181 3045.394 692.159, 2853.179 3042.962 417.795, 2841.919 2998.899 136.826, 2822.33 2941.908 136.826, 2808.806 2883.417 152.559, 2798.154 2828.681 258.406, 2797.308 2889.297 826.068, 2803.111 2979.901 857.464, 2802.072 3062.954 862.579, 2796.649 3141.754 862.8, 2773.937 3212.255 606.341, 2729.748 3211.741 288.294</trace>
</ink>
</file>

<file path=ppt/ink/ink1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11876.736 1682.069 308.06, 11922.072 1697.615 199.988, 11956.949 1751.228 199.866, 11962.206 1800.524 202.997, 11959.119 1851.703 205.736, 11946.286 1901.264 206.037, 11933.65 1946.023 204.59, 11931.751 1998.293 224.162, 11961.542 2048.449 283.57, 11966.084 2094.963 170.194, 11914.871 2112.276 137.107, 11977.52 2094.562 495.437, 12021.573 2094.941 557.769, 12111.274 2089.369 634.611, 12192.97 2084.294 680.467, 12265.234 2078.525 701.975, 12309.241 2075.213 694.607, 12375.764 2072.837 621.458, 12437.471 2073.612 445.478, 12481.005 2075.437 315.304, 12524.66 2079.973 71.642</trace>
</ink>
</file>

<file path=ppt/ink/ink11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2625.888 3207.513 136.826, 2672.691 3205.566 210.309, 2726.418 3190.926 431.243, 2785.386 3171.887 673.708, 2845.896 3145.752 769.638, 2789.7 3187.209 218.782, 2742.785 3206.39 156.852, 2723.443 3264.874 435.687, 2736.813 3351.845 733.991, 2735.062 3422.607 788.185, 2733.474 3502.008 831.245, 2732.557 3442.149 338.709, 2736.479 3388.394 171.908, 2736.163 3334.767 148.247, 2760.295 3291.029 303.455, 2817.582 3268.171 540.387, 2870.407 3258.49 763.505, 2933.705 3283.748 865.043, 2917.33 3334.189 867.662, 2876.507 3409.746 867.404, 2834.019 3482.427 844.556, 2777.208 3478.48 393.95</trace>
</ink>
</file>

<file path=ppt/ink/ink11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2796.485 3341.55 136.826, 2811.669 3391.813 491.004, 2803.688 3448.88 648.849, 2784.272 3523.327 761.125, 2753.955 3588.833 814.989, 2718.174 3659.451 506.275</trace>
</ink>
</file>

<file path=ppt/ink/ink11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2780.238 3540.574 194.019, 2831.905 3557.103 378.491, 2886.784 3586.567 617.263, 2950.245 3614.864 820.196, 3017.366 3647.472 873.372, 2949.587 3662.572 265.398</trace>
</ink>
</file>

<file path=ppt/ink/ink11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7749.208 8023.347 265.291, 7701.915 8028.106 261.343, 7653.65 8029.744 315.335, 7601.648 8035.979 402.18, 7545.782 8055.082 530.459, 7482.784 8120.68 632.065, 7450.164 8179.918 650.296, 7424.803 8239.992 659.221, 7401.543 8307.145 665.243, 7386.524 8367.697 676.361, 7377.367 8442.03 703.306, 7387.354 8513.006 729.225, 7427.658 8596.252 746.525, 7477.548 8664.178 758.384, 7557.462 8717.661 771.378, 7630.856 8769.87 780.082, 7675.106 8779.794 784.647, 7722.007 8797.751 788.352, 7767.53 8812.62 791.635, 7817.473 8832.948 792.913, 7901.713 8859.986 781.199, 7945.343 8866.166 745.067, 8033.168 8874.272 699.996, 8117.52 8839.657 646.332, 8179.352 8813.567 587.855, 8246.466 8797.633 546.414, 8296.715 8764.438 500.399, 8338.528 8717.117 478.746, 8382.57 8675.918 454.476, 8423.745 8631.975 426, 8475.887 8585.427 387.009, 8520.421 8532.857 371.001, 8551.097 8484.721 365.184, 8568.828 8436.583 363.574, 8567.518 8367.34 322.222, 8558.513 8322.237 302.562, 8540.514 8261.965 285.836, 8519.196 8207.851 269.254, 8489.517 8146.023 266.048, 8461.909 8101.29 267.882, 8408.057 8052.949 275.743, 8336.001 8022.46 283.716, 8283.286 8006.666 288.251, 8214.011 7991.256 293.905, 8146.645 7980.322 299.738, 8077.176 7969.482 307.879, 8018.642 7959.598 318.072, 7962.535 7953.179 330.204, 7908.171 7948.067 344.388, 7862.016 7943.254 360.723, 7811.027 7942.939 375.651, 7754.484 7948.716 390.006, 7689.111 7957.096 404.033, 7621.611 7970.204 419.096, 7561.495 7985.697 438.377, 7513.277 8000.677 458.771, 7449.319 8030.312 485.141, 7399.866 8067.956 512.525, 7372.923 8115.151 520.302, 7366.911 8170.918 490.534, 7377.74 8217.619 398.804</trace>
</ink>
</file>

<file path=ppt/ink/ink11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8374.729 7977.314 336.258, 8432.655 7980.79 533.851, 8492.212 7967.229 627.745, 8548.202 7952.801 702.109, 8615.634 7935.265 748.893, 8697.881 7920.389 779.395, 8743.048 7906.657 783.16, 8811.202 7871.791 775.898</trace>
</ink>
</file>

<file path=ppt/ink/ink11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8629.27 7798.599 331.466, 8680.335 7793.343 330.006, 8726.371 7802.046 363.295, 8779.03 7801.088 427.529, 8834.169 7812.11 573.966, 8890.521 7842.347 757.06, 8865.728 7916.323 768.472, 8808.428 7972.298 711.054, 8741.962 8019.962 514.009</trace>
</ink>
</file>

<file path=ppt/ink/ink11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8917.659 7223.19 237.502, 8932.272 7269.736 235.958, 8934.065 7314.834 234.707, 8933.43 7363.616 250.645, 8937.588 7417.84 254.537</trace>
</ink>
</file>

<file path=ppt/ink/ink11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8975.879 7354.518 150.556, 9027.385 7344.066 338.58, 9084.05 7337.214 549.07</trace>
</ink>
</file>

<file path=ppt/ink/ink11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8790.389 7515.633 195.555, 8839.857 7503.133 191.585, 8896.614 7482.633 262.408, 8955.4 7456.494 402.567, 9010.819 7426.33 511.459, 9059.95 7404.399 571.793, 9116.3 7388.102 636.973, 9126.733 7437.256 774.974, 9068.433 7476.593 623.062, 9017.262 7508.872 364.033, 8966.789 7541.126 76.109</trace>
</ink>
</file>

<file path=ppt/ink/ink11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8872.979 7510.218 136.826, 8911.424 7555.074 480.72, 8919.891 7636.57 672.294, 8922.42 7705.34 777.443, 8920.086 7772.64 837.482, 8917.083 7823.982 853.189, 8914.203 7915.456 866.243, 8915.084 7993.362 858.31</trace>
</ink>
</file>

<file path=ppt/ink/ink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9632.46 2307.789 168.978, 9635.548 2352.619 208.806, 9636.472 2403.984 365.893, 9632.653 2466.404 509.914, 9626.349 2517.701 663.769, 9670.135 2515.596 128.81</trace>
</ink>
</file>

<file path=ppt/ink/ink1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12488.255 1425.023 237.502, 12526.452 1477.493 333.999, 12545.689 1537.959 454.315, 12552.348 1605.264 569.281, 12561.439 1665.226 682.235, 12554.545 1614.41 77.3</trace>
</ink>
</file>

<file path=ppt/ink/ink12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8928.491 7546.772 277.54, 8972.712 7532.86 291.241, 9026.41 7511.062 393.706, 9071.578 7495.244 504.564, 9120.669 7479.654 609.789</trace>
</ink>
</file>

<file path=ppt/ink/ink12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8989.419 7469.601 136.826, 8985.085 7526.695 349.846, 8986.579 7572.588 544.289, 8995.729 7622.364 741.727, 9057.104 7626.688 785.976, 9110.611 7584.56 759.843, 9161.032 7548.533 571.577</trace>
</ink>
</file>

<file path=ppt/ink/ink12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9042.222 7590.097 136.826, 9057.301 7636.268 399.056, 9058.219 7693.042 505.087, 9053.482 7762.995 615.857, 9051.91 7822.703 690.526, 9060.79 7890.113 728.914, 9087.547 7832.883 258.339</trace>
</ink>
</file>

<file path=ppt/ink/ink12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9124.813 7687.579 136.826, 9137.59 7735.324 206.716, 9143.355 7808.809 503.208, 9145.124 7863.361 713.862, 9144.914 7906.766 776.886</trace>
</ink>
</file>

<file path=ppt/ink/ink12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8956.923 7757.982 161.705, 8978.719 7806.294 251.528, 9038.29 7847.848 364.016, 9090.208 7826.617 253.529, 9137.56 7789.912 103.63</trace>
</ink>
</file>

<file path=ppt/ink/ink12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9231.774 7668.625 136.826, 9226.899 7719.6 663.034, 9182.083 7806.886 783.515, 9131.764 7870.278 745.002, 9078.883 7913.897 558.228</trace>
</ink>
</file>

<file path=ppt/ink/ink12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8942.03 7965.128 244.831, 8992.095 7943.017 349.399, 9044.783 7925.836 534.139, 9093.982 7909.982 638.011, 9163.855 7886.282 724.111, 9234.455 7864.36 774.769, 9278.528 7853.989 801.754, 9359.667 7836.202 845.44, 9431.24 7820.037 852.958</trace>
</ink>
</file>

<file path=ppt/ink/ink12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9306.241 7294.947 371.692, 9335.113 7362.171 822.645, 9311.649 7445.083 865.842, 9290.047 7524.549 857.487, 9279.048 7569.525 833.172</trace>
</ink>
</file>

<file path=ppt/ink/ink12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9352.275 7475.016 161.705, 9397.929 7446.544 250.645, 9451.64 7427.127 640.901, 9510.679 7405.307 847.523</trace>
</ink>
</file>

<file path=ppt/ink/ink12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9295.41 7676.748 308.06, 9352.543 7645.874 356.344, 9396.493 7625.572 445.848, 9445.108 7599.207 620.767, 9508.302 7558.125 775.198, 9569.486 7519.494 814.178, 9521.518 7496.678 70.197</trace>
</ink>
</file>

<file path=ppt/ink/ink1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12532.9 1449.374 136.826, 12586.307 1428.741 153.813, 12632.3 1422.264 219.803, 12688.973 1419.664 331.778, 12744.228 1406.663 459.491, 12793.21 1425.618 805.694, 12784.398 1496.959 848.625, 12788.984 1573.632 855.17, 12799.716 1652.135 857.936, 12749.329 1641.833 363.661</trace>
</ink>
</file>

<file path=ppt/ink/ink12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9426.741 7456.061 136.826, 9436.967 7502.174 417.412, 9431.811 7573.121 586.122, 9425.067 7636.498 692.607, 9415.887 7708.451 765.046, 9406.813 7777.567 813.83, 9403.404 7821.536 841.277, 9448.07 7804.059 448.849</trace>
</ink>
</file>

<file path=ppt/ink/ink12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9497.147 7523.756 150.556, 9522.507 7585.438 502.363, 9537.604 7642.896 657.06, 9548.243 7713.399 749.421, 9561.986 7784.359 818.313, 9589.307 7853.723 847.918, 9602.854 7782.169 652.515, 9601.284 7730.352 472.769, 9598.693 7686.224 157.274</trace>
</ink>
</file>

<file path=ppt/ink/ink12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9555.366 7345.041 248.699, 9600.497 7319.458 303.863, 9665.631 7267.45 636.621, 9716.75 7237.248 766.114, 9748.562 7281.014 489.209</trace>
</ink>
</file>

<file path=ppt/ink/ink12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9564.845 7412.736 201.698, 9602.673 7468.232 744.901, 9608.931 7514.245 762.789</trace>
</ink>
</file>

<file path=ppt/ink/ink12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9614.939 7408.675 136.826, 9668.941 7391.937 409.111, 9716.188 7379.334 631.74, 9781.745 7372.566 795.541, 9735.359 7432.495 801.864, 9676.559 7477.811 713.984, 9634.013 7526.666 474.704, 9691.699 7492.591 692.886, 9735.335 7476.371 735.557</trace>
</ink>
</file>

<file path=ppt/ink/ink12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9597.34 7581.975 159.321, 9612.062 7632.789 392.531, 9671.562 7694.015 762.133</trace>
</ink>
</file>

<file path=ppt/ink/ink12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9743.564 7542.711 150.556, 9749.217 7589.241 487.599, 9732.422 7646.811 732.279, 9712.231 7718.386 825.224, 9699.034 7766.208 842.332, 9671.8 7841.226 781.761, 9643.373 7896.079 40.914</trace>
</ink>
</file>

<file path=ppt/ink/ink12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9581.091 7847.339 290.844, 9631.143 7842.639 390.505, 9675.42 7825.639 582.961, 9727.393 7818.695 675.58, 9797.028 7806.764 790.014, 9849.926 7799.733 823.664, 9922.086 7778.973 849.205, 10003.301 7773.542 857.953</trace>
</ink>
</file>

<file path=ppt/ink/ink12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758.801 3338.504 443.071, 760.172 3395.038 363.55, 757.586 3460.501 346.696, 756.132 3531.141 438.183, 755.797 3585.747 536.161, 755.009 3636.794 629.92, 755.77 3704.314 692.762, 758.779 3782.67 741.18, 761.994 3827.213 757.28, 769.913 3905.974 782.163, 789.842 3987.189 789.722, 835.914 4054.737 793.177, 915.989 4081.36 794.152, 959.725 4082.081 794.473, 1031.26 4056.256 794.09, 1095.825 3999.401 792.479, 1139.027 3931.876 787.421, 1173.792 3862.687 739.216, 1197.887 3790.695 676.071, 1216.17 3724.427 597.621, 1225.421 3666.068 558.895, 1226.424 3601.602 557.196, 1216.644 3542.714 561.17, 1203.978 3476.184 569.909, 1192.091 3424.554 585.079, 1181.7 3371.645 610.536, 1173.176 3309.241 647.703, 1164.433 3250.117 722.643, 1138.334 3193.562 849.996</trace>
</ink>
</file>

<file path=ppt/ink/ink12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850.869 3130.003 213.813, 924.357 3142.302 754.434</trace>
</ink>
</file>

<file path=ppt/ink/ink1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12553.195 1514.313 136.826, 12619.433 1486.314 450.418, 12677.115 1482.922 567.072, 12733.354 1489.612 601.441, 12674.365 1533.44 282.881, 12619.9 1553.152 181.966, 12569.626 1567.114 140.169, 12622.339 1553.406 341.982, 12686.334 1544.967 407.427, 12730.225 1557.673 383.073</trace>
</ink>
</file>

<file path=ppt/ink/ink12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1382.969 3766.337 263.341, 1329.991 3730.178 415.924, 1274.431 3773.282 620.643, 1264.773 3824.176 638.985, 1294.742 3870.159 652.906, 1346.656 3912.309 665.102, 1408.723 3946.53 683.313, 1430.397 4002.346 704.851, 1390.721 4052.066 731.845, 1328.657 4088.671 769.11, 1259.013 4098.056 782.464, 1249.246 4044.261 579.241, 1269.661 3992.489 336.846</trace>
</ink>
</file>

<file path=ppt/ink/ink12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1611.785 3609.284 410.607, 1672.353 3589.681 441.082, 1725.483 3583.678 612.032, 1786.788 3581.241 687.329, 1830.776 3596.694 504.145</trace>
</ink>
</file>

<file path=ppt/ink/ink12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1676.774 3731.136 220.517, 1735.241 3717.238 397.068, 1782.537 3716.363 532.733, 1833.74 3717.973 590.757</trace>
</ink>
</file>

<file path=ppt/ink/ink12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2219.705 2913.378 206.804, 2281.848 2935.243 735.862, 2347.148 2927.234 807.198, 2349.016 2989.803 823.232, 2325.381 3060.835 834.742, 2312.427 3146.458 841.326, 2306.475 3196.391 847.071, 2302.012 3242.051 851.655, 2299.165 3288.008 854.286, 2295.641 3345.762 859.092, 2289.172 3441.674 866.821, 2283.721 3535.001 871.203, 2277.516 3615.169 869.777, 2257.277 3689.502 233.642</trace>
</ink>
</file>

<file path=ppt/ink/ink12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1965.164 3728.428 275.251, 2030.781 3724.693 339.078, 2088.794 3713.986 443.994, 2149.903 3700.299 587.225, 2206.898 3686.411 710.605, 2250.777 3678.764 796.247, 2295.099 3670.26 838.378, 2341.623 3662.235 859.103, 2417.889 3649.969 867.555</trace>
</ink>
</file>

<file path=ppt/ink/ink12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2594.747 3357.459 267.501, 2591.335 3423.72 529.221, 2591.376 3477.049 664.766, 2591.802 3522.072 734.192, 2600.365 3606.787 837.676, 2620.103 3680.461 862.947, 2673.912 3696.849 818.874, 2711.448 3617.919 707.162</trace>
</ink>
</file>

<file path=ppt/ink/ink12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2681.399 3241.023 145.682, 2633.569 3196.685 165.738, 2623.9 3248.033 765.214, 2682.754 3297.887 783.933</trace>
</ink>
</file>

<file path=ppt/ink/ink12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3105.184 2998.674 354.098, 3132.807 3052.412 742.514, 3129.426 3129.351 818.969, 3113.189 3211.2 843.324, 3103.58 3255.159 851.609, 3090.461 3333.47 856.965, 3082.228 3380.682 859.532, 3072.429 3425.502 861.335, 3063.425 3469.098 862.836, 3047.258 3539.845 861.892, 3064.056 3456.804 698.999, 3070.956 3363.833 538.339, 3080.609 3296.795 452.817, 3088.275 3233.62 386.281, 3087.333 3176.305 334.805, 3095.913 3128.093 294.121, 3125.439 3067.073 264.628, 3163.998 3016.701 279.677, 3225.121 2985.179 406.635, 3278.442 2971.334 589.537, 3324.557 3010.975 783.663, 3341.35 3091.338 847.84, 3309.985 3174.093 856.09, 3246.731 3234.342 847.353, 3172.585 3272.739 834.956, 3089.887 3302.144 811.156, 3016.935 3316.532 782.746, 3102.803 3323.143 814.807, 3150.852 3313.951 827.474, 3228.182 3316.736 844.311, 3305.523 3324.879 838.55, 3370.272 3355.883 756.732, 3414.66 3383.62 360.57</trace>
</ink>
</file>

<file path=ppt/ink/ink12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3450.439 3234.253 165.445, 3453.646 3292.688 254.77, 3453.83 3336.993 382.315, 3454.298 3389.112 553.223, 3454.482 3456.39 772.137, 3466.376 3523.485 844.777</trace>
</ink>
</file>

<file path=ppt/ink/ink12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3528.968 3219.36 246.871, 3589.241 3195.314 311.197, 3637.449 3183.997 362.858, 3681.829 3175.359 417.066, 3740.879 3167.387 496.857, 3797.998 3157.13 625.291, 3867.885 3143.096 755.827, 3931.846 3121.97 759.53</trace>
</ink>
</file>

<file path=ppt/ink/ink1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12338.079 1791.652 281.911, 12381.771 1793.716 263.937, 12425.591 1761.116 258.972, 12474.095 1735.608 268.602, 12542.341 1717.375 281.704, 12587.828 1700.599 290.858, 12648.079 1673.973 280.789, 12699.542 1659.043 182.195, 12742.854 1642.813 8.964</trace>
</ink>
</file>

<file path=ppt/ink/ink12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3775.385 2983.781 235.544, 3802.201 3035.561 455.077, 3810.317 3078.967 678.072, 3812.435 3145.031 791.738, 3813.325 3189.691 834.155, 3810.479 3236.341 852.344, 3805.562 3323.607 862.009, 3801.313 3372.41 863.55, 3800.133 3430.448 863.883, 3797.207 3503.204 812.38</trace>
</ink>
</file>

<file path=ppt/ink/ink12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4395.491 2916.086 324.382, 4386.892 2865.352 310.693, 4371.685 2933.649 546.637, 4367.224 2993.414 656.513, 4367.508 3059.675 741.514, 4367.199 3108.314 779.632, 4369.811 3156.863 811.229, 4374.105 3215.258 830.111, 4377.416 3259.414 836.551, 4382.386 3319.068 846.349, 4395.464 3406.288 854.959, 4406.763 3449.951 857.232, 4468.381 3493.886 856.108, 4520.193 3421.616 832.553, 4538.841 3370.71 817.163, 4568.261 3295.148 781.818, 4588.101 3246.268 733.074, 4615.628 3173.207 640.056, 4644.47 3100.781 565.898, 4668.238 3031.225 500.292, 4681.015 2970.499 465.203, 4693.445 2917.867 430.325, 4704.4 2857.918 397.903, 4710.943 2800.904 369.015, 4715.099 2743.014 335.087, 4711.177 2791.168 602.017, 4699.648 2837.506 673.194, 4680.364 2941.382 757.328, 4671.781 2985.797 782.277, 4660.664 3046.293 817.171, 4647.068 3142.398 846.946, 4645.352 3234.481 862.913, 4650.336 3278.635 868.12, 4659.356 3332.372 870.483, 4688.602 3411.052 869.175, 4764.25 3452.366 863.324, 4824.522 3398.096 822.474, 4848.071 3346.624 752.628, 4877.188 3278.751 464.074, 4898.319 3227.643 188.535</trace>
</ink>
</file>

<file path=ppt/ink/ink12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4908.635 3058.246 136.826, 4899.755 3137.703 672.158, 4900.465 3208.242 808.731, 4900.499 3253.739 839.654, 4904.779 3319.904 856.547, 4906.77 3368.465 864.546, 4909.688 3422.87 870.415, 4952.7 3351.43 854.813, 4955.271 3307.505 835.938, 4955.857 3262.699 765.76, 4952.854 3187.037 475.262, 4944.153 3118.859 231.845, 4939.275 3070.396 155.81, 4946.495 3023.785 142.528, 4993.533 2991.021 481.718, 5038.854 3002.133 743.566, 5085.128 3054.094 860.857, 5046.896 3123.268 859.202, 4981.82 3183.246 848.284, 4918.147 3230.523 806.236, 4985.065 3189.562 733.073, 5052.055 3162.982 616.876, 5111.075 3152.41 561.269, 5126.331 3216.135 681.187, 5085.989 3289.829 755.632, 5041.006 3366.097 818.674, 4989.757 3431.329 854.38, 4959.049 3377.064 757.692, 4971.634 3329.479 578.787</trace>
</ink>
</file>

<file path=ppt/ink/ink12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5191.609 2966.18 305.826, 5240.678 2948.278 312.772, 5297.39 2935.499 334.685, 5352.042 2923.601 403.215, 5401.521 2916.285 510.635, 5452.968 2899.312 651.891, 5425.257 2946.822 490.369, 5381.66 2958.584 398.858, 5332.261 2974.134 326.505, 5284.068 2989.602 276.812, 5237.332 3001.119 211.916, 5232.989 3061.219 539.351, 5243.044 3115.572 703.589, 5244.616 3186.27 808.179, 5242.588 3235.066 844.418, 5237.111 3319.929 864.861, 5231.542 3400.987 869.039, 5228.759 3325.324 513.882</trace>
</ink>
</file>

<file path=ppt/ink/ink12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5230.874 3153.019 305.826, 5283.415 3150.292 401.127, 5332.003 3145.125 579.975, 5397.87 3139.776 789.039, 5448.74 3166.85 438.581</trace>
</ink>
</file>

<file path=ppt/ink/ink12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5213.273 3343.919 136.826, 5256.955 3327.54 262.422, 5328.852 3312.115 439.748, 5402.806 3292.711 586.218, 5482.814 3271.902 706.649, 5554.685 3258.965 787.72, 5618.725 3234.388 804.408</trace>
</ink>
</file>

<file path=ppt/ink/ink12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4383.305 3624.177 153.636, 4433.981 3631.068 222.409, 4489.225 3621.229 365.571, 4536.304 3612.353 460.255, 4593.007 3600.639 530.437, 4664.532 3584.931 570.741, 4735.799 3570.381 589.121, 4810.84 3556.4 596.967, 4866.635 3546.373 589.653, 4926.403 3537.003 574.358, 4978.473 3532.733 539.278, 5027.737 3549.513 506.307, 5075.51 3557.796 490.035, 5133.917 3557.893 468.245, 5185.368 3562.414 450.47, 5233.53 3560.001 427.376, 5297.511 3560.65 329.55</trace>
</ink>
</file>

<file path=ppt/ink/ink12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4566.088 3834.032 196.589, 4611.037 3833.742 196.304, 4668.38 3825.463 268.902, 4722.369 3819.83 347.216, 4773.817 3835.413 373.044, 4788.016 3893.036 359.262, 4805.051 3939.609 337.721, 4855.53 3957.786 182.678</trace>
</ink>
</file>

<file path=ppt/ink/ink12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4647.325 4092.628 170.327, 4695.617 4086.812 226.081, 4746.288 4081.937 304.339, 4811.196 4067.912 409.909, 4865.847 4058.462 457.347, 4914.42 4082.186 374.865, 4961.478 4071.015 275.053</trace>
</ink>
</file>

<file path=ppt/ink/ink12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5087.355 3848.925 136.826, 5089.392 3898.113 158.617, 5088.572 3947.621 265.052, 5092.206 3993.275 354.794, 5109.924 4046.336 472.163, 5168.336 4056.44 464.803, 5216.724 4016.542 412.224, 5252.175 3961.299 353.931, 5262.2 3909.095 304.637, 5252.101 3857.161 280.682, 5204.361 3804.721 316.006, 5153.283 3790.469 460.657, 5105.375 3805.632 579.287</trace>
</ink>
</file>

<file path=ppt/ink/ink1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12591.076 1728.067 204.961, 12606.411 1773.479 221.903, 12623.591 1833.297 315.445, 12623.064 1881.669 406.637, 12608.962 1934.248 517.293, 12657.251 1941.891 475.149, 12718.861 1888.836 473.131, 12770.754 1845.611 476.661, 12814.477 1821.021 363.083</trace>
</ink>
</file>

<file path=ppt/ink/ink12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5703.399 3157.081 310.309, 5762.847 3149.327 413.857, 5811.707 3143.614 556.073, 5866.607 3137.655 687.019, 5926.312 3131.486 663.695</trace>
</ink>
</file>

<file path=ppt/ink/ink12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5707.461 3285.701 315.132, 5763.695 3267.618 347.571, 5834.668 3249.565 411.238, 5892.78 3239.162 474.609, 5944.078 3228.389 536.556, 5989.669 3216.375 528.842</trace>
</ink>
</file>

<file path=ppt/ink/ink12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6334.336 3006.036 459.584, 6383.575 2992.494 380.849, 6437.366 2986.844 391.597, 6496.187 2974.921 495.456, 6550.152 2961.81 590.603, 6618.25 2934.347 702.738, 6680.67 2907.38 778.021, 6664.008 2986.79 859.95, 6645.334 3071.05 867.993, 6637.58 3123.94 872.321, 6631.02 3218.461 877.187, 6638.067 3298.282 877.916, 6643.896 3377.538 809.705, 6581.859 3415.165 385.698, 6527.111 3434.987 260.832, 6481.302 3444.551 138.02</trace>
</ink>
</file>

<file path=ppt/ink/ink12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6327.567 3469.071 136.826, 6280.008 3480.765 140.74, 6344.079 3483.313 477.516, 6412.686 3472.931 608.952, 6484.316 3464.091 719.834, 6558.923 3452.783 786.526, 6637.422 3439.13 807.799, 6681.824 3412.618 801.819, 6741.839 3366.412 402.965</trace>
</ink>
</file>

<file path=ppt/ink/ink12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6808.217 3186.104 171.559, 6815.239 3232.871 385.096, 6813.775 3313.777 605.77, 6813.149 3382.936 740.895, 6815.82 3430.153 802.23, 6825.533 3508.453 860.511, 6877.257 3564.578 864.511, 6934.135 3506.087 776.405, 6951.439 3443.806 643.766, 6961.476 3377.979 484.917, 6970.254 3331.191 402.026, 6964.669 3283.852 335.103, 6952.06 3232.135 264.435, 6927.245 3177.98 215.749, 6896.903 3127.215 168.969, 6866.96 3081.818 150.935, 6820.268 3047.14 330.365, 6854.982 3095.136 493.663</trace>
</ink>
</file>

<file path=ppt/ink/ink12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7191.382 2904.493 268.985, 7193.724 2964.358 300.214, 7192.365 3010.056 356.865, 7190.368 3059.011 490.332, 7184.963 3128.915 646.553, 7177.245 3209.339 793.241, 7173.841 3264.65 835.942, 7171.144 3314.961 856.251, 7163.898 3396.46 872.603, 7162.318 3441.007 876.223, 7163.996 3385.814 853.126, 7165.001 3301.887 827.629, 7165.742 3218.855 713.046, 7162.787 3136.936 493.473, 7167.796 3074.821 332.794, 7173.938 3021.661 224.134, 7189.046 2959.379 168.101, 7204.972 2912.201 149.351, 7229.305 2863.061 165.491, 7250.327 2818.116 204.525, 7306.582 2773.549 438.156, 7353.886 2824.225 727.133, 7383.423 2895.177 854.55, 7369.897 2975.311 862.005, 7330.552 3051.251 861.205, 7268.476 3111.832 844.018, 7197.884 3145.624 712.85, 7134.889 3155.042 438.912, 7181.155 3137.743 305.1, 7225.488 3162.817 388.762, 7278.402 3211.726 514.875, 7333.319 3281.358 750.373, 7382.574 3353.464 843.648, 7444.471 3371.888 814.847, 7467.522 3327.547 291.26</trace>
</ink>
</file>

<file path=ppt/ink/ink12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7483.834 3080.5 326.73, 7494.129 3126.786 308.738, 7494.083 3174.623 407.111, 7491.444 3227.967 503.365, 7484.725 3300.941 715.618, 7481.408 3345.383 791.744, 7477.644 3393.385 855.06, 7469.332 3465.984 873.431</trace>
</ink>
</file>

<file path=ppt/ink/ink12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7849.398 2919.386 308.06, 7904.602 2916.354 383.133, 7972.193 2894.989 656.468, 8030.472 2886.119 691.385</trace>
</ink>
</file>

<file path=ppt/ink/ink12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7819.612 3095.393 560.979, 7866.016 3092.158 513.881, 7932.299 3076.511 660.619, 7995.325 3065.681 749.951, 8064.293 3056.16 789.203, 8146.028 3052.423 767.361, 8190.308 3053.168 606.764</trace>
</ink>
</file>

<file path=ppt/ink/ink12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8423.471 2601.219 286.346, 8470.752 2636.196 339.518, 8528.274 2642.798 451.2, 8576.902 2637.138 492.886, 8632.428 2623.435 560.015, 8601.583 2690.553 795.27, 8585.33 2756.011 827.886, 8578.988 2819.061 839.939, 8572.89 2898.448 854.686, 8571.365 2959.13 859.139, 8567 3011.131 862.926, 8566.834 3066.204 865.691, 8571.767 3150.601 868.13, 8579.986 3232.207 855.766, 8556.11 3304.055 466.58</trace>
</ink>
</file>

<file path=ppt/ink/ink1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12409.785 1833.591 150.556, 12424.279 1884.055 198.985, 12427.882 1930.723 318.543, 12422.119 1982.931 390.56, 12414.807 2036.905 333.939</trace>
</ink>
</file>

<file path=ppt/ink/ink12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8240.689 3259.216 326.73, 8284.946 3221.198 358.662, 8343.694 3208.081 545.162, 8409.58 3196.362 653.113, 8500.534 3184.399 712.625, 8593.255 3178.061 673.621, 8663.185 3172.348 641.606, 8711.321 3163.207 626.828, 8780.061 3151.086 556.63, 8836.146 3138.995 450.488, 8880.496 3129.907 194.348</trace>
</ink>
</file>

<file path=ppt/ink/ink12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9095.026 2811.074 195.555, 9090.06 2766.39 195.555, 9079.326 2716.154 192.352, 9052.168 2670.861 284.178, 9002.654 2662.93 628.474, 8953.044 2724.755 834.749, 8933.985 2820.677 861.708, 8929.666 2866.462 867.279, 8928.8 2910.44 870.966, 8932.138 2977.368 874.203, 8938.129 3055.734 878.208, 8945.903 3134.958 879.5, 8951.554 3190.766 880.377, 8960.128 3308.05 881.193, 8962.467 3366.859 881.352, 8966.329 3475.276 881.789, 8967.269 3534.316 882.223, 8966.817 3585.361 882.836, 8962.538 3663.133 884.274, 8957.913 3712.643 885.293, 8938.97 3802.261 886.731, 8880.21 3865.111 887.052, 8799.736 3840.63 880.794, 8736.825 3781.473 862.518, 8678.858 3717.759 707.75</trace>
</ink>
</file>

<file path=ppt/ink/ink12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8686.135 3195.582 218.519, 8748.048 3169.994 218.519, 8798.576 3155.927 300.63, 8851.305 3149.76 482.063, 8915.919 3143.978 767.139, 8992.694 3129.808 860.926, 9074.407 3110.95 860.871, 9056.873 3066.467 233.95</trace>
</ink>
</file>

<file path=ppt/ink/ink12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8474.921 2469.89 767.281, 8536.075 2492.507 728.804, 8601.724 2525.56 792.45, 8693.364 2565.54 764.319, 8738.086 2582.873 678.747, 8806.012 2606.629 481.59, 8853.617 2622.964 329.477</trace>
</ink>
</file>

<file path=ppt/ink/ink12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9425.388 2552.478 498.281, 9448.215 2638.255 674.213, 9453.865 2708.993 767.045, 9456.961 2773.897 815.422, 9457.351 2822.06 832.789, 9456.805 2895.245 850.531, 9450.778 2998.374 864.255, 9442.11 3082.671 869.026, 9425.951 3157.676 873.272, 9416.687 3201.823 875.742, 9398.773 3275.836 880.35, 9386.661 3215.138 873.39, 9398.731 3127.742 854.711, 9403.546 3082.854 830.583, 9405.227 3024.931 798.082, 9406.706 2913.707 720.044, 9417.806 2807.906 615.546, 9429.464 2738.085 557.616, 9439.654 2690.021 516.882, 9463.313 2634.565 512.018, 9503.269 2590.353 635.795, 9569.592 2582.494 828.367, 9633.238 2634.828 865.517, 9633.583 2723.085 872.882, 9615.131 2770.638 873.827, 9572.383 2848.735 871.867, 9511.364 2916.037 865.674, 9429.812 2970.97 850.017, 9474.367 2968.867 862.559, 9518.952 2974.031 863.965, 9564.612 2976.643 865.122, 9615.959 2987.123 865.585, 9697.887 3014.424 865.635, 9741.466 3037.364 841.945</trace>
</ink>
</file>

<file path=ppt/ink/ink12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9878.959 2980.312 265.291, 9881.648 3030.941 514.847, 9892.117 3088.237 816.462, 9885.701 3165.135 873.469, 9933.382 3146.416 814.991</trace>
</ink>
</file>

<file path=ppt/ink/ink12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3329.938 4242.955 239.477, 3360.385 4286.289 96.96</trace>
</ink>
</file>

<file path=ppt/ink/ink125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4281.673 4300.577 317.424, 4224.824 4283.394 357.282, 4174.438 4265.948 378.291, 4128.467 4252.715 420.507, 4073.75 4240.777 488.608, 4019.545 4235.93 601.646, 3972.505 4241.687 665.151, 3886.343 4276.095 757.13, 3841.979 4299.461 773.316, 3793.188 4327.085 781.827, 3743.587 4355.404 784.764, 3653.034 4420.295 787.604, 3583.53 4478.961 788.914, 3526.353 4533.358 788.871, 3463.6 4601.715 787.88, 3417.107 4657.979 786.06, 3366.013 4730.085 784.566, 3333.707 4782.985 784.136, 3295.567 4860.674 784.82, 3258.384 4941.866 785.595, 3241.328 4986.42 786.003, 3218.309 5041.776 786.816, 3176.733 5129.89 788.916, 3152.825 5177.495 790.975, 3130.212 5250.751 796.748, 3120.726 5328.277 806.37, 3120.394 5374.695 812.278, 3129.303 5422.519 818.192, 3143.577 5474.813 823.904, 3159.863 5525.994 828.76, 3176.96 5573.434 832.373, 3199.123 5616.75 836.392, 3250.484 5698.649 844.546, 3299.387 5758.392 851.04, 3385.863 5825.523 855.557, 3454.26 5864.498 856.874, 3499.74 5881.937 857.303, 3555.346 5895.214 857.605, 3626.241 5914.092 857.816, 3695.5 5931.975 857.934, 3790.018 5957.888 858.061, 3837.137 5967.01 858.139, 3928.733 5992.533 858.268, 3983.934 6004.125 858.364, 4052.441 6013.055 858.438, 4113.199 6018.148 858.467, 4196.836 6025.52 858.522, 4244.497 6031.412 858.558, 4324.188 6040.081 858.625, 4373.062 6041.753 858.666, 4438.621 6046.929 858.77, 4550.44 6054.802 859.119, 4613.846 6052.192 859.438, 4710.698 6048.839 860.078, 4771.125 6047.278 860.447, 4870.106 6043.718 861.174, 4930.004 6035.285 861.572, 5010.734 6028.597 862.309, 5057.18 6024.01 863.086, 5155.792 6010.994 864.487, 5235.163 5999.173 865.492, 5286.424 5991.498 866.376, 5346.144 5984.587 867.391, 5406.575 5973.883 868.382, 5505.478 5953.91 870.077, 5565.31 5939.122 870.801, 5654.48 5919.506 871.581, 5712.589 5905.881 871.674, 5826.451 5880.826 871.307, 5904.179 5862.117 870.78, 5954.406 5850.04 870.266, 6003.853 5836.911 869.727, 6055.207 5820.813 869.192, 6141.974 5785.928 868.25, 6200.517 5757.092 867.612, 6282.407 5710.486 866.428, 6336.823 5679.976 865.489, 6431.036 5613.357 863.742, 6491.862 5561.347 862.265, 6571.541 5488.938 859.439, 6665.044 5387.341 845.133, 6740.086 5293.683 824.288, 6802.175 5185.983 808.396, 6825.985 5125.118 804.433, 6855.635 5047.125 799.377, 6884.472 4932.05 797.597, 6888.89 4888.458 797.457, 6892.957 4825.269 797.391, 6873.191 4729.317 786.536, 6856.602 4685.441 775.914, 6830.083 4615.238 752.18, 6779.342 4514.328 704.873, 6748.969 4470.889 689.735, 6701.611 4407.76 664.465, 6642.206 4348.819 647.304, 6582.396 4317.022 640.758, 6512.438 4286.112 636.822, 6467.018 4266.103 634.661, 6412.536 4247.338 633.147, 6356.292 4228.381 632.692, 6261.69 4198.749 633.335, 6195.733 4182.807 634.556, 6097.56 4161.686 637.077, 6026.058 4150.963 638.293, 5980.002 4144.135 639.387, 5894.867 4136.336 640.445, 5804.348 4130.866 641.683, 5745.793 4127.406 642.722, 5679.895 4126.118 643.876, 5609.207 4125.889 645.2, 5563.64 4125.806 646.265, 5464.425 4127.671 647.517, 5357.112 4131.342 649.477, 5287.841 4133.778 651.215, 5214.018 4140.643 653.223, 5139.415 4149.47 656.416, 5091.403 4155.213 659.138, 4990.598 4168.066 666.587, 4880.81 4185.047 675.769, 4809.828 4196.078 683.854, 4730.573 4210.928 693.879, 4655.034 4228.233 704.15, 4606.516 4239.45 713.085, 4523.621 4267.38 722.888, 4425.488 4299.382 732.443, 4362.069 4320.125 740.55, 4284.851 4346.567 748.783, 4205.354 4386.191 754.721, 4154.284 4411.829 759.175, 4082.209 4464.971 763.621, 4009.407 4521.011 766.885, 3962.422 4557.333 769.351, 3911.722 4598.22 772.235, 3857.379 4635.078 775.423, 3758.331 4694.458 780.911, 3702.604 4726.069 779.416, 3630.547 4765.231 771.177, 3566.627 4799.577 709.976, 3521.007 4816.208 374.753</trace>
</ink>
</file>

<file path=ppt/ink/ink125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3035.636 8417.384 250.773, 2990.077 8401.831 278.925, 2934.722 8392.487 300.462, 2877.188 8396.954 328.85, 2825.085 8414.118 387.396, 2775.196 8449.871 439.825, 2724.728 8487.998 494.796, 2680.305 8527.949 513.028, 2629.533 8576.354 528.137, 2567.563 8652.431 535.18, 2539.795 8709.638 537.148, 2513.13 8795.884 537.283, 2498.317 8853.037 537.465, 2489.036 8914.123 537.989, 2487.67 8963.756 538.601, 2493.318 9037.988 538.872, 2504.485 9104.597 537.533, 2513.044 9165.201 535.311, 2526.47 9226.693 533.159, 2541.983 9288.58 531.918, 2555.092 9333.285 531.951, 2572.001 9385.881 532.221, 2605.6 9461.515 533.638, 2646.239 9516.651 536.174, 2697.901 9558.306 539.451, 2750.568 9588.689 544.576, 2803.307 9610.741 554.321, 2857.647 9623.105 568.844, 2923.614 9632.519 585.78, 3017.4 9646.318 602.202, 3126.617 9661.322 615.418, 3173.728 9667.978 619.031, 3237.439 9679.403 625.216, 3329.703 9688.353 632.928, 3419.663 9712.343 638.207, 3527.149 9718.386 641.427, 3590.517 9721.077 642.466, 3676.452 9725.896 644.713, 3725.965 9725.959 646.343, 3809.465 9720.587 653.482, 3859.125 9716.568 660.984, 3930.231 9708.994 683.917, 4069.78 9687.513 729.368, 4145.022 9677.306 742.071, 4193.651 9670.694 753.377, 4251.661 9661.119 763.72, 4307.192 9651.605 771.529, 4399.506 9633.734 783.379, 4462.344 9620.899 783.603, 4550.473 9604.326 781.975, 4605.608 9594.732 780.397, 4715.436 9579.719 777.294, 4792.715 9569.731 775.617, 4842.7 9563.29 774.079, 4896.311 9556.701 772.585, 4947.509 9552.042 770.933, 5039.754 9543.322 768.333, 5109.226 9534.814 766.826, 5154.047 9529.345 765.584, 5212.94 9526.747 764.064, 5281.728 9522.724 762.592, 5326.045 9520.168 761.343, 5394.21 9518.986 760.139, 5462.233 9512.974 759.012, 5506.221 9509.07 758.099, 5552.092 9506.532 757.438, 5599.638 9503.975 757.148, 5697.937 9492.698 757.189, 5776.172 9483.035 757.661, 5826.606 9476.784 758.141, 5888.187 9471.764 759.057, 5948.804 9465.613 760.575, 6048.322 9455.295 763.359, 6109.935 9437.699 764.908, 6192.888 9414.531 767.666, 6247.65 9402.692 769.136, 6357.932 9385.275 771.708, 6440.95 9377.495 773.045, 6494.63 9372.478 774.016, 6552.081 9359.138 775.278, 6603.351 9346.677 776.562, 6695.276 9325.456 778.774, 6759.249 9325.022 779.892, 6855.092 9324.176 781.641, 6917.253 9316.638 782.384, 7028.274 9304.74 783.238, 7094.812 9298.399 783.263, 7188.414 9297.921 783.119, 7238.524 9297.006 782.915, 7333.448 9297.764 782.494, 7412.709 9296.32 782.071, 7463.861 9295.48 781.681, 7524.947 9298.295 781.219, 7589.966 9298.732 780.622, 7694.757 9299.729 779.565, 7754.96 9303.93 778.778, 7838.329 9306.587 777.313, 7887.317 9305.524 776.267, 7986.515 9302.042 774.328, 8063.377 9302.559 773.235, 8112.989 9302.913 772.338, 8171.155 9303.144 771.26, 8227.205 9304.247 769.933, 8320.479 9299.106 766.496, 8378.94 9287.679 763.788, 8460.86 9273.521 757.721, 8513.43 9274.453 753.654, 8621.872 9273.959 745.314, 8701.769 9279.025 740.441, 8753.448 9282.305 736.194, 8806.24 9286.837 730.894, 8856.422 9287.466 724.83, 8943.361 9282.553 713.967, 9004.033 9285.291 707.741, 9091.119 9286.19 696.789, 9147.034 9289.043 690.605, 9249.978 9304.456 679.681, 9319.204 9311.847 673.605, 9363.98 9316.682 668.755, 9408.925 9320.305 663.003, 9453.047 9324.179 657.493, 9530.522 9336.832 648.433, 9585.197 9352.141 644.124, 9665.828 9373.284 637.057, 9715.414 9386.181 633.598, 9809.776 9411.564 628.068, 9873.215 9421.635 625.607, 9952.432 9432.402 621.689, 10059.23 9440.906 617.707, 10103.723 9449.512 616.551, 10166.824 9456.691 614.597, 10223.181 9460.633 612.435, 10288.339 9465.473 610.638, 10352.614 9470.539 608.861, 10436.592 9477.935 602.29, 10503.408 9490.806 590.582, 10547.787 9494.082 586.321, 10618.791 9503.181 579.817, 10677.489 9508.853 577.933, 10741.553 9517.23 578.082, 10790.766 9519.8 580.229, 10854.771 9524.839 586.243, 10903.167 9526.594 590.528, 10984.514 9533.681 598.338, 11027.955 9537.098 603.183, 11088.214 9541.198 611.894, 11173.099 9544.658 625.55, 11249.662 9545.01 637.339, 11332.426 9546.003 646.47, 11428.73 9551.122 653.574, 11531.581 9552.755 658.235, 11618.198 9550.127 660.912, 11704.711 9541.46 662.548, 11781.183 9527.748 662.581, 11836.08 9507.401 660.863, 11887.314 9473.312 653.161, 11947.092 9441.271 635.992, 12000.559 9386.022 620.607, 12029.886 9323.13 610.232, 12051.855 9256.783 602.028, 12085.938 9197.174 591.151, 12095.339 9146.341 574.345, 12075.21 9095.536 567.491, 12022.571 9042.84 542.761, 11953.796 8987.145 506.813, 11884.271 8914.375 469.251, 11834.43 8865.383 450.516, 11774.031 8813.328 437.142, 11718.808 8775.711 426.51, 11644.959 8747.952 419.444, 11587.938 8733.062 418.974, 11505.956 8714.266 419.796, 11461.08 8703.46 430.96, 11385.466 8689.809 462.064, 11339.914 8681.62 486.827, 11278.877 8671.503 537.482, 11168.275 8656.494 617.913, 11105.508 8649.696 642.114, 11008.782 8639.634 678.569, 10951.546 8632.114 691.988, 10854.983 8614.056 711.443, 10794.836 8598.282 717.587, 10713.847 8575.175 725.366, 10663.026 8559.653 722.887, 10555.865 8526.752 715.318, 10471.356 8498.018 707.797, 10416.713 8479.393 700.7, 10356.714 8458.166 693.051, 10297.074 8432.025 684.385, 10197.591 8384.471 668.605, 10132.245 8340.148 660.102, 10030.532 8281.253 647.337, 9964.218 8254.651 641.43, 9848.785 8219.716 632.663, 9776.825 8202.484 629.055, 9730.337 8191.454 626.372, 9680.438 8177.563 625.312, 9630.251 8169.279 625.285, 9534.28 8155.179 631.539, 9458.754 8150.896 639.909, 9410.039 8148.208 647.667, 9346.219 8151.261 656.014, 9276.062 8151.895 664.338, 9230.798 8152.385 671.879, 9159.138 8151.264 679.049, 9083.543 8148.226 684.799, 9034.652 8146.243 689.75, 8974.554 8140.636 694.052, 8901.989 8135.628 694.918, 8855.285 8132.355 694.757, 8760.13 8125.907 694.081, 8660.313 8118.29 691.488, 8595.825 8113.36 688.915, 8524.63 8109.676 685.85, 8448.683 8103.46 681.396, 8399.713 8099.453 677.467, 8298.765 8092.047 663.894, 8189.849 8082.973 646.958, 8119.515 8077.094 632.114, 8042.597 8071.833 616.627, 7965.635 8066.07 601.824, 7916.127 8062.372 589.026, 7812.428 8061.407 580.687, 7696.941 8061.745 575.061, 7622.28 8062.017 570.542, 7540.152 8064.594 572.36, 7458.421 8068.735 580.566, 7405.882 8071.482 589.615, 7309.337 8078.549 600.597, 7196.603 8088.44 612.698, 7123.701 8094.902 623.954, 7036.955 8107.264 640.502, 6950.816 8121.517 658.175, 6895.477 8130.769 673.516, 6799.508 8148.782 689.298, 6684.304 8171.499 702.245, 6609.816 8186.232 712.828, 6517.238 8206.848 722.751, 6424.786 8230.735 730.693, 6365.37 8246.192 737.327, 6261.471 8269.197 743.297, 6138.79 8292.201 746.033, 6059.458 8307.068 747.14, 5965.175 8323.934 747.898, 5869.66 8339.054 746.938, 5808.294 8348.732 745.796, 5699.767 8367.983 744.293, 5575.582 8385.146 741.855, 5495.308 8396.159 739.661, 5399.45 8408.6 736.432, 5302.983 8422.27 732.903, 5241.028 8431.046 729.865, 5140.761 8445.869 726.199, 5027.203 8463.087 722.52, 4953.862 8474.22 719.54, 4860.593 8486.738 716.627, 4767.292 8499.979 714.017, 4707.379 8508.52 711.998, 4621.875 8527.991 710.103, 4532.807 8548.259 706.615, 4475.386 8561.353 703.693, 4403.982 8576.582 700.002, 4323.339 8593.561 697.687, 4271.58 8604.492 695.764, 4194.258 8629.358 694.414, 4122.534 8651.208 693.89, 4076.366 8665.339 693.472, 4026.196 8684.123 693.401, 3978.854 8703.344 693.058, 3893.798 8743.47 678.648, 3833.235 8772.925 658.535, 3741.7 8822.595 603.847, 3684.552 8853.778 562.461, 3595.434 8904.854 459.635, 3545.841 8933.864 286.035, 3502.396 8959.191 73.707</trace>
</ink>
</file>

<file path=ppt/ink/ink12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3432.837 2381.802 523.602, 3411.601 2447.066 518.732, 3389.993 2496.583 545.459, 3361.53 2557.635 643.563, 3329.319 2621.193 739.151, 3308.538 2666.656 770.214, 3266.684 2759.881 833.872, 3241.139 2803.91 842.31, 3215.889 2847.9 850.066, 3178.852 2908.743 858.519, 3126.26 2977.565 864.677, 3195.394 2932.724 771.798, 3237.201 2858.655 680.684, 3277.435 2784.828 608.061, 3305.741 2729.832 554.291, 3342.944 2647.267 382.377, 3367.832 2589.258 273.401, 3384.609 2545.546 197.659, 3400.578 2497.328 174.114, 3414.808 2442.421 193.159, 3439.117 2509.063 636.122, 3447.579 2579.014 730.236, 3456.706 2663.487 802.708, 3470.575 2738.99 840.546, 3484.753 2787.941 855.399, 3527.919 2850.723 866.934, 3591.014 2802.676 870.771, 3649.775 2722.842 871.75, 3680.488 2679.08 871.509, 3719.136 2600.052 869.831, 3753.471 2518.59 868.159, 3774.524 2447.06 867.297, 3787.112 2396.885 867.076, 3802.443 2318.363 865.963, 3856.043 2294.338 475.952, 3885.168 2353.159 769.516, 3883.847 2401.935 781.373, 3882.739 2448.179 789.91, 3885.279 2499.518 803.516, 3899.235 2581.572 846.477, 3953.619 2627.707 863.293, 4029.135 2573.025 863.983, 4081.277 2504.718 859.552, 4101.572 2445.261 857.348, 4103.697 2345.667 854.074, 4092.342 2300.64 853.736, 4054.597 2235.607 854.103, 3979.887 2193.331 856.475, 3936.467 2195.465 859.774, 3863.464 2221.95 866.475, 3831.874 2289.368 848.737, 3841.803 2333.849 726.086, 3849.85 2378.361 70.208</trace>
</ink>
</file>

<file path=ppt/ink/ink1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12419.255 2018.936 222.333, 12480.379 2003.62 307.914, 12530.794 2006.756 361.79, 12586.579 2007.319 428.385, 12654.829 2012.297 514.963, 12717.933 2023.676 623.546, 12787.344 2038.945 741.714, 12862.527 2063.686 761.773, 12926.968 2072.906 461.122</trace>
</ink>
</file>

<file path=ppt/ink/ink12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3375.973 4747.071 581.188, 3359.698 4798.515 690.564, 3337.028 4862.607 763.579, 3306.805 4942.985 801.64, 3262.985 5059.156 817.923, 3223.967 5146.18 830.553, 3170.319 5231.99 846.253, 3123.229 5305.849 861.696, 3162.125 5260.869 851.757, 3218.692 5185.769 815.91, 3250.39 5128.404 773.949, 3270.497 5076.409 739.085, 3294.346 5015.521 669.938, 3329.016 4935.634 564.098, 3360.232 4864.804 484.357, 3384.603 4816.606 446.107, 3411.227 4772.184 437.54, 3443.021 4830.706 588.785, 3439.579 4895.179 656.711, 3437.043 4992.336 722.818, 3437.336 5088.753 774.764, 3445.411 5163.375 827.386, 3483.28 5224.629 863.749, 3552.601 5184.139 864.27, 3602.522 5117.237 860.456, 3631.294 5070.56 853.886, 3683.773 4979.498 834.126, 3732.275 4899.004 807.373, 3773.974 4831.555 772.639, 3817.223 4764.231 722.52, 3851.141 4714.952 667.57, 3870.034 4774.155 767.739, 3862.524 4860.744 807.589, 3861.824 4917.5 821.542, 3864.35 4999.695 840.52, 3877.021 5081.736 855.43, 3922.06 5147.795 863.753, 3992.835 5103.354 860.337, 4017.451 5056.256 858.297, 4041.172 5006.066 856.569, 4066.794 4949.656 853.42, 4087.755 4896.288 848.193, 4106.063 4851.818 839.105, 4112.662 4777.871 819.998, 4090.424 4698.841 810.498, 4035.045 4625.603 826.49, 3969.685 4594.604 857.057, 3888.569 4646.397 870.109, 3839.341 4708.142 869.39, 3826.214 4753.887 796.29</trace>
</ink>
</file>

<file path=ppt/ink/ink12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3227.039 7768.982 286.346, 3291.701 7822.243 476.207, 3353.476 7855.376 664.776, 3410.647 7839.745 388.968</trace>
</ink>
</file>

<file path=ppt/ink/ink12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3491.057 7632.238 204.961, 3441.545 7685.917 657.559, 3407.766 7767.448 758.751, 3369.749 7822.182 660.359, 3385.587 7878.126 743.164, 3401.756 7942.938 810.967, 3407.239 7995.912 830.339, 3408.794 8048.704 843.62, 3406.748 8095.202 849.844, 3399.614 8188.769 856.143, 3395.205 8233.592 860.231, 3389.295 8323.623 866.3, 3381.985 8412.627 875.401, 3375.949 8458.193 872.345</trace>
</ink>
</file>

<file path=ppt/ink/ink12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3527.614 8129.121 426.258, 3582.262 8118.271 442.348, 3638.142 8098.914 527.968, 3702.345 8077.633 671.582, 3764.909 8047.72 791.138, 3807.842 7994.313 852.712, 3739.214 7945.294 837.578, 3693.384 7932.212 817.304, 3643.745 7926.35 778.934, 3596.941 7923.934 728.017, 3527.681 7951.328 650.256, 3490.599 7998.019 657.966, 3475.979 8071.301 756.362, 3483.505 8152.263 813.171, 3493.423 8202.513 837.081, 3514.861 8281.395 854.504, 3568.502 8345.318 864.498, 3627.845 8351 867.395, 3710.101 8341.217 864.888, 3786.623 8279.41 849.668, 3849.175 8206.644 700.038, 3892.791 8146.258 514.406, 3929.412 8097.638 334.612, 3960.277 8054.087 214.546, 3988.974 8005.184 150.107, 4008.61 7951.923 156.278, 3961.385 7913.339 513.075, 3914.519 7945.675 744.104, 3916.588 8005.129 853.305, 3990.485 8003.512 848.827, 4066.298 8022.266 823.927, 4068.297 8097.228 851.837, 4048.772 8145.724 858.759, 4027.938 8189.893 860.984, 3995.701 8262.095 865.043, 3957.867 8337.863 869.764</trace>
</ink>
</file>

<file path=ppt/ink/ink12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3894.532 7976.129 208.481, 3908.681 7926.344 417.365, 3921.219 7880.311 520.748, 3936.656 7833.604 554.88, 3962.506 7790.104 587.43, 4031.627 7750.285 603.737</trace>
</ink>
</file>

<file path=ppt/ink/ink12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1813.522 9615.284 421.947, 1802.335 9689.077 821.369, 1775.12 9778.777 832.777, 1743.926 9868.772 831.474, 1726.386 9920.583 829.691, 1706.227 9974.009 827.528, 1672.801 10049.23 812.874, 1738.478 10050.383 631.811, 1782.228 10020.717 636.62, 1776.326 10083.718 578.107, 1753.582 10135.215 515.929, 1728.553 10181.209 482.091, 1698.092 10241.663 473.001, 1752.816 10265.588 447.124, 1777.116 10312.566 212.591, 1772.138 10357.202 151.026, 1760.486 10403.335 140.015, 1745.942 10451.137 141.79, 1729.532 10495.092 160.119, 1702.593 10544.941 219.777, 1752.278 10525.668 527.03, 1787.196 10467.837 535.037, 1811.868 10416.565 464.401, 1846.796 10354.063 289.104, 1870.507 10299.334 204.008</trace>
</ink>
</file>

<file path=ppt/ink/ink12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1908.298 10028.223 136.826, 1914.125 9977.75 138.632, 1906.004 10053.117 603.548, 1895.817 10136.026 734.691, 1890.32 10193.282 780.029, 1881.097 10289.021 821.504, 1871.118 10393.564 842.529, 1865.949 10438.531 847.701, 1859.946 10497.082 855.792, 1855.573 10551.658 862.212, 1853.294 10600.855 866.761, 1851.302 10644.855 870.724, 1895.561 10621.926 8.133</trace>
</ink>
</file>

<file path=ppt/ink/ink12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1858.203 9976.774 438.64, 1903.031 9948.871 400.927, 1972.14 9916.646 444.88, 2024.384 9902.534 556.899, 2082.86 9895.942 691.703, 2152.944 9883.465 801.043, 2221.576 9888.661 846.226, 2214.553 9957.402 813.407, 2159.802 10021.195 798.663, 2108.795 10070.003 787.686, 2043.844 10111.356 777.803, 1979.132 10154.017 768.104, 2037.807 10177.363 774.243, 2082.401 10160.451 774.832, 2158.414 10133.871 771.828, 2237.678 10104.883 745.609, 2240.976 10163.767 769.335, 2185.702 10233.984 796.57, 2119.912 10296.35 808.14, 2051.133 10349.411 818.409, 1988.127 10392.878 812.894, 1914.743 10401.216 632.892, 1879.78 10343.125 269.213, 1875.878 10291.666 173.757, 1898.543 10247.266 169.565, 1948.376 10253.151 257.662, 2009.692 10267.594 327.498, 2070.699 10295.231 387.108, 2136.596 10343.573 451.284, 2189.266 10391.359 558.989, 2222.338 10435.504 630.429, 2258.036 10497.48 754.47, 2291.976 10563.72 843.964, 2310.509 10610.115 859.655</trace>
</ink>
</file>

<file path=ppt/ink/ink12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2265.739 9768.274 438.64, 2316.827 9805.657 483.913, 2381.123 9851.955 476.503, 2415.448 9807.365 91.711</trace>
</ink>
</file>

<file path=ppt/ink/ink12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2451.229 9753.38 136.826, 2468.482 9705.532 136.826, 2433.436 9771.79 564.98, 2408.625 9833.799 602.23, 2367.813 9920.084 640.149, 2329.56 9984.031 618.01, 2283.909 10041.859 543.658, 2230.937 10093.391 436.759, 2287.05 10052.582 535.261, 2331.247 10021.172 557.222, 2394.305 9963.769 565.19, 2453.458 9917.172 545.56, 2499.403 9883.812 498.275, 2546.256 9855.088 386.129</trace>
</ink>
</file>

<file path=ppt/ink/ink1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12986.129 1565.722 526.514, 13008.586 1623.182 476.131, 13015.54 1681.057 517.356, 13022.362 1750.544 610.487, 13025.433 1796.593 648.461, 13030.287 1873.953 750.387, 13033.799 1954.771 836.711, 13047.559 2029.962 755.303, 13076.399 1985.581 356.228</trace>
</ink>
</file>

<file path=ppt/ink/ink12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2337.498 9578.728 136.826, 2354.654 9631.243 436.088, 2364.567 9685.646 507.044, 2376.037 9763.245 599.04, 2383.514 9840.019 653.906, 2387.98 9893.856 683.386, 2394.188 9971.204 733.086, 2402.39 10065.011 797.025, 2410.588 10141.741 837.04, 2416.699 10192.251 857.409, 2425.2 10268.502 865.566, 2425.01 10201.49 454.497, 2409.535 10136.852 190.645</trace>
</ink>
</file>

<file path=ppt/ink/ink12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2375.409 9915.85 136.826, 2375.771 9961.494 149.436, 2368.076 10027.327 228.541, 2359.955 10083.005 301.025, 2347.794 10140.656 420.246, 2334.592 10189.923 543.035, 2325.925 10235.237 497.755</trace>
</ink>
</file>

<file path=ppt/ink/ink12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2409.257 10104.042 139.546, 2421.308 10147.788 352.014, 2403.495 10205.201 482.86, 2389.019 10251.042 515.417, 2374.299 10316.072 546.632, 2368.565 10370.788 588.806, 2372.111 10437.084 639.971, 2410.468 10482.713 671.195, 2481.253 10479.146 693.978, 2556.164 10473.072 667.981, 2616.037 10459.994 611.554, 2671.536 10441.467 528.775, 2708.694 10375.129 351.462, 2677.837 10327.546 197.557, 2632.869 10296.511 165.307, 2583.762 10254.965 148.678, 2545.975 10204.098 143.141, 2509.945 10264.547 421.444, 2494.08 10316.918 512.879, 2479.804 10386.042 581.355, 2469 10452.467 626.823, 2452.595 10517.448 655.97, 2425.297 10572.682 631.057, 2373.818 10531.737 397.358, 2346.46 10476.096 298.872, 2328.527 10421.961 289.384, 2328.963 10362.381 295.243, 2345.867 10306.603 315.053, 2370.813 10256.65 327.022, 2400.445 10209.994 327.264, 2449.674 10150.625 302.029, 2492.438 10102.16 260.413, 2552.311 10042.748 221.625, 2617.854 9969.715 194.271, 2651.877 9912.51 180.883, 2691.74 9857.833 163.058, 2711.939 9813.98 149.35, 2734.892 9764.761 155.972, 2697.324 9826.649 575.671, 2694.732 9879.738 586.263, 2708.976 9928.766 599.209, 2760.739 9946.43 616.528, 2822.618 9953.027 636.993, 2882.127 9965.659 646.691, 2882.143 10030.427 743.001, 2853.614 10100.039 801.881, 2813.943 10175.778 841.564, 2773.501 10234.44 843.93, 2721.966 10280.571 729.076, 2689.176 10235.896 4.575</trace>
</ink>
</file>

<file path=ppt/ink/ink12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2751.805 10121.643 315.132, 2803.564 10154.452 349.228, 2862.011 10212.653 510.311, 2912.236 10273.654 697.613, 2964.478 10322.71 832.523, 3025.262 10372.758 860.51</trace>
</ink>
</file>

<file path=ppt/ink/ink12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2364.576 9997.084 540.807, 2415.228 10056.828 566.177, 2460.432 10089.027 627.351, 2520.038 10116.412 544.17</trace>
</ink>
</file>

<file path=ppt/ink/ink12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3155.28 9673.501 338.676, 3218.938 9658.546 338.676, 3263.896 9650.617 335.29, 3310.843 9634.071 336.717, 3370.188 9612.949 361.614, 3413.794 9599.858 390.33, 3469.864 9578.354 311.946</trace>
</ink>
</file>

<file path=ppt/ink/ink12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3346.186 9548.941 136.826, 3317.624 9503.053 141.418, 3329.672 9572.674 684.328, 3333.02 9616.538 737.708, 3334.078 9690.658 763.965, 3331.013 9770.701 714.472, 3323.772 9838.513 659.998, 3294.1 9901.661 467.63</trace>
</ink>
</file>

<file path=ppt/ink/ink12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3030.717 10026.869 160.502, 3085.782 9985.063 190.322, 3131.678 9963.239 221.366, 3177.745 9943.745 274.317, 3223.71 9918.996 329.87, 3268.087 9893.592 384.421, 3338.223 9851.528 461.673, 3385.958 9816.985 482.387, 3441.225 9776.771 430.858, 3404.328 9823.312 136.962, 3379.255 9880.955 162.35, 3378.058 9933.888 252.179, 3381.14 9990.449 392.189, 3384.362 10052.049 543.48, 3387.633 10102.821 650.688, 3439.17 10076.669 750.996, 3468.152 10010.473 549.634, 3476.452 9959.79 381.23, 3463.233 9914.708 200.338, 3419.628 9901.029 70.842</trace>
</ink>
</file>

<file path=ppt/ink/ink12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3254.117 9994.375 136.826, 3261.807 10046.377 139.396, 3264.356 10102.771 179.447, 3262.17 10158.661 270.118, 3252.957 10209.094 361.379, 3243.912 10261.01 486.514, 3222.025 10313.013 584.512, 3198.213 10357.924 376.385</trace>
</ink>
</file>

<file path=ppt/ink/ink12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3327.23 10185.276 333.855, 3377.75 10201.103 304.92, 3435.85 10224.041 329.668, 3482.475 10246.934 426.316, 3537.259 10271.862 590.546, 3597.611 10294.761 723.385, 3683.008 10327.995 829.251, 3733.898 10342.742 852.666, 3812.2 10352.907 835.862, 3809.706 10279.257 531.719, 3772.676 10224.538 231.857</trace>
</ink>
</file>

<file path=ppt/ink/ink1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13059.186 1599.544 298.934, 13117.774 1590.375 352.874, 13163.119 1573.611 431.07, 13229.562 1566.162 578.317, 13294.412 1565.199 729.432, 13360.406 1561.624 810.58, 13391.516 1616.368 846.74, 13387.835 1716.727 859.812, 13387.867 1763.091 860.779, 13389.105 1853.894 861.806, 13396.452 1933.525 863.271, 13369.829 1984.829 463.186, 13324.83 1964.3 245.879</trace>
</ink>
</file>

<file path=ppt/ink/ink12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3520.844 9799.413 395.377, 3567.258 9793.768 394.712, 3621.02 9782.534 400.053, 3673.579 9767.413 418.579, 3724.029 9750.157 452.912, 3792.24 9729.302 567.759, 3845.916 9708.894 689.715, 3797.344 9738.538 278.912, 3748.861 9749.552 194.981, 3703.909 9756.384 164.073, 3653.627 9781.019 147.813, 3600.755 9786.55 138.431, 3554.469 9801.096 136.826, 3505.739 9816.146 136.826, 3494.034 9861.352 173.323, 3498.319 9912.477 252.096, 3504.232 9964.906 364.546, 3507.284 10013.888 480.953, 3510.657 10070.973 617.197, 3559.479 10047.039 673.755, 3570.734 9981.913 549.448, 3580.891 9922.399 399.838, 3586.694 9874.266 311.435, 3586.362 9826.829 241.715, 3583.779 9779.278 188.717, 3574.311 9713.849 152.707, 3565.076 9664.83 139.712, 3557.845 9612.743 136.826, 3551.487 9567.076 139.945, 3600.175 9582.328 283.47, 3663.226 9644.613 400.761, 3706.642 9697.938 473.535, 3743.594 9742.876 564.729, 3778.427 9806.044 642.811, 3799.209 9855.056 678.337, 3827.486 9925.161 735.294, 3859.515 10011.87 802.24, 3885.987 10085.146 836.855, 3915.215 10164.474 858.122, 3949.175 10232.585 860.894, 3982.373 10179.037 350.24, 3981.605 10130.959 245.426</trace>
</ink>
</file>

<file path=ppt/ink/ink12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3917.55 9741.196 136.826, 3886.637 9791.982 212.887, 3873.235 9858.604 293.522, 3860.037 9914.327 353.49, 3845.063 9964.086 422.273, 3826.575 10011.991 493.276, 3793.658 10070.464 606.413, 3755.62 10118.729 728.586, 3712.141 10119.421 753.571, 3728.626 10059.776 557.787</trace>
</ink>
</file>

<file path=ppt/ink/ink12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3719.874 9363.456 405.367, 3769.414 9418.76 389.347, 3812.688 9473.044 432.509, 3849.267 9519.671 454.105, 3883.208 9563.53 319.137</trace>
</ink>
</file>

<file path=ppt/ink/ink12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4265.513 9219.943 136.826, 4310.998 9243.072 304.007, 4302.121 9288.959 415.789, 4270.46 9348.043 402.52, 4229.229 9413.445 292.572</trace>
</ink>
</file>

<file path=ppt/ink/ink12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4032.634 9573.312 354.098, 4098.706 9557.561 311.74, 4161.534 9544.927 282.263, 4215.253 9534.516 280.232, 4276.049 9523.71 307.407, 4320.079 9514.224 360.158, 4375.045 9496.416 460.392, 4438.07 9468.349 522.818, 4409.139 9517.941 153.378</trace>
</ink>
</file>

<file path=ppt/ink/ink12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4105.748 9596.328 136.826, 4139.692 9649.249 208.328, 4137.366 9703.784 398.522, 4176.61 9658.43 147.838, 4224.389 9605.199 136.826, 4273.986 9579.135 142.741, 4319.074 9575.473 234.551, 4326.099 9628.45 548.784, 4280.207 9667.073 507.306, 4226.781 9707.969 355.246, 4282.442 9705.619 324.434, 4349.823 9674.934 409.973, 4407.435 9644.85 439.874, 4364.093 9674.032 37.535</trace>
</ink>
</file>

<file path=ppt/ink/ink12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4062.421 9808.892 136.826, 4049.226 9853.196 205.642, 4057.842 9910.369 330.926, 4064.302 9981.317 515.503, 4070.471 10036.187 664.686, 4079.032 10083.153 773.568, 4085.861 10126.873 835.659, 4098.1 10170.28 859.467, 4141.929 10152.951 297.659</trace>
</ink>
</file>

<file path=ppt/ink/ink12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4108.456 9869.816 315.132, 4161.97 9844.726 305.024, 4225.993 9819.043 346.936, 4286.142 9798.812 424.722, 4353.028 9771.983 535.377, 4414.466 9745.486 675.656, 4491.247 9724.716 784.846, 4564.228 9724.311 837.7, 4629.756 9767.371 861.004, 4651.34 9844.468 867.418, 4656.627 9893.005 868.963, 4648.309 9969.521 870.044, 4642.56 10014.889 870.519, 4618.572 10092.877 871.006, 4576.78 10160.99 867.854, 4504.749 10186.721 826.529, 4433.875 10154.562 665.268, 4382.974 10115.245 471.454, 4329.6 10059.086 339.548, 4286.226 10014.56 246.049, 4245.986 9965.865 172.7, 4200.094 9926.515 224.091, 4196.032 9986.765 544.821, 4216.215 10042.145 757.033, 4258.606 9995.566 462.759, 4269.505 9943.148 315.538, 4297.266 9892.264 300.97, 4353.083 9884.368 444.538, 4399.774 9886.727 558.558, 4421.849 9936.718 696.978, 4390.177 9995.878 754.972, 4330.905 10045.138 759.866, 4269.479 10080.916 781.393, 4315.635 10094.231 838.669, 4387.638 10084.867 793.812, 4437.605 10086.052 715.068</trace>
</ink>
</file>

<file path=ppt/ink/ink12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4785.426 10114.873 664.697, 4820.937 10184.531 841.413, 4741.755 10265.422 838.332, 4695.148 10293.061 799.422, 4650.003 10311.865 671.241</trace>
</ink>
</file>

<file path=ppt/ink/ink12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5083.293 9493.432 150.556, 5129.439 9482.835 295.696, 5198.046 9463.041 410.219, 5244.155 9447.335 436.021, 5328.098 9425.271 436.02, 5402.609 9404.811 385.709, 5456.841 9388.312 269.78</trace>
</ink>
</file>

<file path=ppt/ink/ink1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13052.422 1851.179 136.826, 13102.575 1805.764 295.63, 13173.288 1774.801 531.397, 13223.803 1758.17 668.92, 13296.026 1741.428 783.676, 13341.108 1794.638 662.367, 13300.459 1849.608 358.431, 13250.764 1892.422 208.991, 13205.186 1919.755 166.705, 13154.429 1944.558 141.753, 13109.44 1963.666 136.826, 13062.255 1985.555 136.826, 13107.74 1974.871 286.886, 13192.029 1951.054 450.997, 13260.327 1932.686 560.116, 13335.464 1915.756 643.578, 13387.76 1900.53 609.149, 13431.863 1887.027 119.929</trace>
</ink>
</file>

<file path=ppt/ink/ink12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5229.52 9326.902 136.826, 5215.87 9374.587 255.164, 5222.754 9423.75 359.024, 5230.355 9474.862 420.436, 5238.132 9530.314 508.16, 5248.976 9600.874 575.213, 5248.783 9667.375 619.424, 5248.065 9720.747 635.335, 5244.582 9806.904 643.575, 5234.995 9889.523 704.965, 5219.903 9959.347 770.193, 5209.873 10005.732 823.897, 5165.316 10071.002 857.688, 5100.848 10027.835 803.156, 5072.008 9964.304 740.232, 5049.696 9895.783 693.793, 5036.087 9835.099 667.426, 5091.115 9793.574 650.633, 5149.597 9772.715 584.614, 5218.057 9746.903 493.152, 5262.952 9729.725 412.229, 5320.7 9702.812 319.583, 5367.162 9681.537 78.579</trace>
</ink>
</file>

<file path=ppt/ink/ink12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5490.83 9366.164 248.699, 5538.586 9324.028 235.397, 5582.254 9301.304 239.623, 5632.506 9277.576 278.217, 5682.92 9263.111 373.015, 5731.775 9256.777 447.087, 5679.242 9292.458 288.451, 5630.634 9319.897 257.469, 5584.831 9338.588 243.929, 5533.868 9361.643 243.142, 5486.017 9387.158 255.984, 5465.964 9442.221 330.224, 5466.842 9511.465 470.385, 5471.04 9571.928 595.033, 5476.127 9644.677 706.381, 5477.553 9695.526 739.457, 5479.574 9769.198 792.157, 5479.281 9822.227 810.723, 5479.918 9906.351 837.677, 5479.985 9950.044 845.648, 5479.076 10006.801 858.143, 5475.642 10055.405 865.032, 5472.916 10111.487 869.261, 5467.122 10160.204 872.62, 5461.058 10241.95 875.568, 5468.042 10197.155 804.47, 5473.201 10124.091 516.209, 5473.091 10077.817 375.492, 5472.422 10015.213 262.035, 5472.157 9971.866 89.398</trace>
</ink>
</file>

<file path=ppt/ink/ink12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5493.538 9559.772 268.985, 5545.684 9524.904 282.798, 5593.911 9504.684 433.986, 5661.202 9488.31 731.025, 5660.075 9549.455 538.731, 5616.021 9589.325 350.918, 5569.195 9625.106 189.681, 5523.185 9656.357 137.276, 5573.503 9651.614 204.188, 5639.284 9619.257 291.56, 5685.152 9596.073 323.714, 5739.856 9569.303 319.59, 5786.918 9548.353 259.066</trace>
</ink>
</file>

<file path=ppt/ink/ink12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5584.253 9641.007 136.826, 5573.805 9689.723 245.9, 5570.866 9738.979 370.331, 5568.244 9807.255 440.31, 5565.066 9860.537 507.495, 5561.231 9927.507 588.456, 5557.218 9985.69 680.014, 5554.442 10062.426 789.371, 5609.99 10034.987 679.161, 5636.515 9950.023 544.163, 5650.63 9877.003 461.361, 5659.78 9815.468 398.204, 5666.182 9763.627 359.695, 5676.03 9701.482 328.548, 5733.689 9738.318 553.375, 5774.14 9783.995 636.494, 5818.74 9832.032 735.36, 5863.112 9890.293 787.241, 5929.166 9957.353 819.166, 5990.806 9994.104 811.471, 5990.037 9923.8 515.798, 5983.239 9880.407 250.91</trace>
</ink>
</file>

<file path=ppt/ink/ink12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5840.147 9604.451 136.826, 5792.973 9631.082 199.399, 5756.927 9697.826 314.572, 5730.723 9760.796 359.663, 5716.851 9825.669 353.636</trace>
</ink>
</file>

<file path=ppt/ink/ink12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5964.711 9318.778 298.934, 6017.029 9295.934 283.251, 6074.024 9274.212 316.623, 6128.776 9238.26 385.53, 6184.719 9216.769 434.141</trace>
</ink>
</file>

<file path=ppt/ink/ink12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6018.869 9172.557 136.826, 6052.146 9228.047 363.577, 6059.916 9291.702 391.339, 6064.863 9335.976 414.697, 6068.487 9391.216 449.618, 6072.928 9438.873 490.774, 6093.297 9483.937 499.893, 6136.833 9444.641 220.292</trace>
</ink>
</file>

<file path=ppt/ink/ink12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6184.05 9145.478 136.826, 6167.551 9188.914 193.146, 6151.706 9234.852 299.205, 6127.731 9308.25 442.415, 6111.295 9358.785 480.346, 6093.182 9407.67 499.223, 6061.783 9458.385 476.245, 6026.724 9504.888 356.418</trace>
</ink>
</file>

<file path=ppt/ink/ink12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5823.9 9636.945 136.826, 5877.748 9606.455 142.307, 5926.059 9584.353 200.627, 5972.776 9567.484 307.091, 6032.136 9548.082 477.587, 6041.729 9604.745 422.441, 5987.76 9640.706 269.639, 5937.753 9672.252 213.583, 5894.211 9710.148 200.273, 5943.639 9736.864 276.935, 5993.861 9728.674 292.062, 6041.083 9732.312 251.678, 6050.703 9780.103 190.968, 6042.247 9832.517 190.923, 6034.502 9878.188 204.281, 6019.098 9928.174 245.038, 6000.082 9979.816 336.347, 5996.311 10038.431 524.765, 6054.332 10021.878 736.719, 6089.818 9956.944 755.962, 6123.514 9862.781 681.019, 6143.627 9785.059 532.653, 6155.915 9727.528 431.882, 6163.771 9680.839 186.497</trace>
</ink>
</file>

<file path=ppt/ink/ink12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6090.627 9473.123 140.051, 6075.373 9523.994 167.627, 6069.389 9568.464 349.841, 6080.074 9613.471 365.277</trace>
</ink>
</file>

<file path=ppt/ink/ink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9714.988 2338.905 136.826, 9717.853 2383.297 172.218, 9721.286 2432.639 312.181, 9722.888 2490.699 480.287, 9721.227 2535.565 559.168, 9704.582 2581.235 156.035</trace>
</ink>
</file>

<file path=ppt/ink/ink1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13059.186 1488.608 164.176, 13098.791 1542.652 379.675, 13115.587 1602.402 548.561, 13123.76 1657.694 651.754, 13139.234 1764.569 770.04, 13152.592 1867.611 835.766, 13171.151 1954.821 859.449, 13215.615 2039.999 873.714, 13278.913 2102.323 879.201, 13345.989 2137.181 875.067, 13399.889 2137.765 858.378, 13443.383 2132.713 771.939, 13504.595 2102.212 594.208, 13547.914 2088.622 128.567</trace>
</ink>
</file>

<file path=ppt/ink/ink13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6120.414 9451.461 268.985, 6164.815 9431.036 310.059, 6214.696 9439.214 518.5, 6198.428 9486.425 615.64, 6159.322 9532.282 621.844, 6122.994 9576.655 614.24, 6096.873 9623.875 590.025, 6153.69 9611.543 550.346, 6212.271 9591.356 547.12, 6259.502 9582.369 552.989, 6313.053 9584.812 588.804, 6359.644 9612.207 708.521, 6366.312 9678.634 796.269, 6349.135 9727.895 808.669, 6324.683 9797.104 819.264, 6302.743 9867.971 827.995, 6278.102 9944.3 845.76, 6247.878 10011.549 853.877, 6214.411 9936.39 634.67, 6204.899 9876.523 471.285, 6187.65 9800.075 320.445, 6173.054 9743.85 237.134, 6156.544 9696.198 183.828, 6142.142 9646.075 150.294, 6137.012 9595.319 142.356, 6145.608 9645.091 353.691, 6135.833 9690.678 419.818, 6125.573 9739.017 474.108, 6120.368 9783.702 434.641, 6155.001 9734.854 124.51</trace>
</ink>
</file>

<file path=ppt/ink/ink13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6230.083 9613.93 222.333, 6207.578 9668.285 268.531, 6187.654 9715.024 334.755, 6167.972 9760.982 432.209, 6143.571 9821.074 538.697, 6122.805 9893.708 640.709, 6112.779 9937.9 683.843, 6100.547 10004.178 670.268, 6130.695 10048.332 329.426</trace>
</ink>
</file>

<file path=ppt/ink/ink13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6454.838 9374.289 336.258, 6507.468 9336.223 333.744, 6573.317 9302.259 363.533, 6622.823 9283.629 423.733, 6682.616 9254.987 506.262, 6744.972 9216.23 549.842</trace>
</ink>
</file>

<file path=ppt/ink/ink13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6643.036 9228.065 136.826, 6612.514 9181.673 136.826, 6615.171 9241.811 501.657, 6612.625 9304.755 608.116, 6605.704 9377.077 713.348, 6600.408 9442.935 753.031, 6596.353 9510.448 726.173, 6573.516 9563.065 318.728</trace>
</ink>
</file>

<file path=ppt/ink/ink13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6354.646 9582.789 136.826, 6424.342 9571.708 217.718, 6481.909 9555.462 297.018, 6534.056 9538.719 370.31, 6589.33 9516.56 414.04, 6647.026 9492.054 397.874, 6691.696 9466.649 329.178, 6682.579 9511.339 139.829, 6672.493 9555.774 268.795, 6678.092 9617.203 461.264, 6675.752 9668.917 566.828, 6670.633 9730.69 636.558, 6660.956 9790.913 732.748, 6715.249 9723.847 834.552, 6762.855 9649.529 824.373, 6793.572 9586.397 714.693, 6793.307 9529.312 273.543</trace>
</ink>
</file>

<file path=ppt/ink/ink13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6572.63 9576.021 136.826, 6533.919 9625.254 176.463, 6508.607 9674.779 293.465, 6467.518 9737.205 470.319, 6430.417 9787.677 572.047, 6395.708 9842.743 660.934, 6362.479 9905.686 651.96, 6357.504 9856.81 231.102</trace>
</ink>
</file>

<file path=ppt/ink/ink13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6485.979 9741.196 136.826, 6530.894 9739.81 137.974, 6587.201 9754.877 188.247, 6653.834 9779.139 354.646, 6706.798 9814.949 501.198, 6752.529 9854.707 643.784, 6801.75 9894.896 748.675, 6882.302 9934.594 841.619, 6953.386 9961.53 854.419, 6968.595 9898.146 828.842, 6905.82 9830.562 490.986, 6875.034 9786.854 236.639</trace>
</ink>
</file>

<file path=ppt/ink/ink13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6793.323 9452.813 326.73, 6861.888 9421.549 286.984, 6905.721 9398.666 300.326, 6962.073 9384.395 324.731, 7030.213 9366.52 438.841, 7085.277 9336.003 533.664, 7130.344 9320.269 573.988, 7084.935 9359.644 360.609, 7036.259 9379.732 257.62, 6983.984 9396.885 206.485, 6931.926 9413.324 104.529</trace>
</ink>
</file>

<file path=ppt/ink/ink13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6777.077 9429.799 136.826, 6782.003 9481.264 247.098, 6785.464 9528.144 407.417, 6786.479 9585.803 575.357, 6789.771 9645.287 742.835, 6836.625 9608.93 733.091, 6857.854 9535.968 554.865, 6865.073 9479.161 426.531, 6867.777 9424.563 317.216, 6864.017 9377.719 260.497, 6859.108 9319.915 220.604, 6853.464 9266.945 180.862, 6849.792 9215.904 157.09, 6891.467 9274.742 375.728, 6913.531 9330.952 429.681, 6932.726 9377.888 466.942, 6959.353 9430.066 513.006, 6985.02 9483.058 570.704, 7016.372 9533.763 634.245, 7059.174 9597.605 725.872, 7097.047 9657.074 795.537, 7122.899 9701.862 824.831, 7165.973 9784.921 856.717, 7202.111 9862.503 858.306, 7227.757 9785.309 448.621, 7227.84 9721.115 247.032, 7219.034 9676.482 199.586, 7208.3 9631.885 76.812</trace>
</ink>
</file>

<file path=ppt/ink/ink13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7150.765 9425.737 136.826, 7111.075 9479.57 155.837, 7064.229 9546.826 255.326, 7018.331 9603.362 352.635, 6967.638 9654.43 461.02, 6925.087 9702.869 565.122, 6881.407 9761.558 667.842</trace>
</ink>
</file>

<file path=ppt/ink/ink1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13563.823 1573.839 577.641, 13623.366 1626.383 645.808, 13633.765 1675.948 231.935</trace>
</ink>
</file>

<file path=ppt/ink/ink13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6997.769 9146.831 694.101, 7080.816 9155.33 665.312, 7139.37 9187.104 639.207, 7178.435 9233.348 567.057, 7210.662 9276.896 435.802</trace>
</ink>
</file>

<file path=ppt/ink/ink13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7317.3 9071.014 164.176, 7373.44 9042.726 344.745, 7417.588 9039.661 576.212, 7474.601 9041.41 756.05, 7488.71 9088.353 656.967, 7441.232 9113.283 439.586</trace>
</ink>
</file>

<file path=ppt/ink/ink13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7238.771 9149.539 136.826, 7250.385 9215.23 177.471, 7255.177 9262.958 215.221, 7259.307 9311.778 251.521, 7260.792 9356.03 324.073, 7261.74 9409.974 408.651</trace>
</ink>
</file>

<file path=ppt/ink/ink13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7313.238 9265.976 136.826, 7367.885 9222.459 176.193, 7430.939 9189.366 242.197, 7483.568 9173.128 283.837, 7535.847 9164.846 314.61, 7586.536 9159.558 349.001, 7653.212 9155.905 449.247, 7703.138 9163.895 537.256, 7653.607 9230.815 595.065, 7592.23 9268.177 501.162, 7541.922 9285.72 400.092, 7489.021 9316.785 216.461</trace>
</ink>
</file>

<file path=ppt/ink/ink13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7405.307 9211.819 152.587, 7392.01 9263.649 247.793, 7381.39 9315.325 365.484, 7370.651 9374.842 517.601, 7362.593 9427.542 639.238, 7356.412 9487.007 477.741</trace>
</ink>
</file>

<file path=ppt/ink/ink13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7466.232 9328.255 215.563, 7519.03 9309.329 191.514, 7581.342 9298.185 209.455, 7625.085 9291.737 242.115, 7675.867 9287.327 286.701, 7726.308 9280.653 345.589, 7710.772 9337.201 324.663, 7660.045 9362.832 284.721, 7599.158 9387.925 255.05, 7552.381 9392.185 246.978, 7496.267 9418.539 248.257, 7445.287 9472.039 328.016, 7413.649 9522.038 453.982, 7372.531 9584.244 595.245, 7342.24 9630.904 653.848, 7303.327 9696.679 740.076, 7268.957 9768.683 785.623, 7253.524 9812.112 807.249, 7232.198 9888.898 826.651, 7243.47 9839.45 253.87, 7256.372 9793.998 103.339</trace>
</ink>
</file>

<file path=ppt/ink/ink13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7437.8 9590.913 237.502, 7491.002 9584.349 241.492, 7540.75 9579.326 263.601, 7595.238 9575.302 310.443, 7661.323 9576.848 452.112, 7715.158 9576.451 603.527, 7681.083 9621.909 422.551, 7621.728 9639.893 306.247, 7566.992 9650.459 225.993, 7520.725 9656.605 172.163, 7468.859 9662.433 142.683, 7420.933 9663.767 136.826, 7391.328 9709.493 248.815, 7393.915 9776.93 427.488, 7396.619 9845.137 610.139, 7396.95 9906.865 729.287, 7410.071 9851.575 354.067, 7416.317 9801.553 199.628, 7424.637 9756.944 153.83, 7469.277 9709.241 200.585, 7516.421 9692.06 281.445, 7562.975 9681.668 341.897, 7609.811 9673.35 402.787, 7655.036 9690.353 560.789, 7607.976 9731.601 580.686, 7568.378 9780.232 586.342, 7527.059 9842.751 588.939, 7491.234 9905.995 593.806, 7556.83 9906.524 633.346, 7620.326 9866.5 637.184, 7680.049 9815.673 599.732, 7742.849 9765.526 517.547, 7789.801 9721.477 414.185, 7833.32 9679.593 207.206</trace>
</ink>
</file>

<file path=ppt/ink/ink13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7814.195 9098.092 144.726, 7849.846 9159.042 403.518, 7854.162 9229.357 619.212, 7852.122 9279.222 698.462, 7847.451 9367.712 791.153, 7845.41 9442.11 832.712</trace>
</ink>
</file>

<file path=ppt/ink/ink13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7869.707 9123.816 146.574, 7928.203 9081.81 221.007, 7988.253 9063.686 406.201, 8033.007 9053.348 567.575, 8083.122 9070.151 813.413, 8056.689 9145.254 850.125, 8046.484 9190.01 856.883, 8041.257 9238.188 859.706, 8037.967 9290.031 862.465, 8041.373 9369.923 867.332, 8033.846 9311.768 403.032</trace>
</ink>
</file>

<file path=ppt/ink/ink13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7862.938 9202.342 136.826, 7908.376 9163.623 242.697, 7960.954 9149.628 549.096, 7962.439 9220.223 755.367, 7914.966 9291.522 618.214, 7882.295 9347.19 531.755, 7926.087 9360.785 489.017, 7962.134 9311.983 502.248, 8023.172 9278.193 532.849, 7973.307 9333.87 656.024, 7933.177 9381.86 683.202, 7893.166 9452.024 692.326, 7845.59 9508.635 700.102, 7800.72 9560.438 725.677, 7757.258 9602.106 362.054</trace>
</ink>
</file>

<file path=ppt/ink/ink1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13539.471 1784.888 136.826, 13532.808 1832.827 156.519, 13577.153 1848.758 228.675, 13629.261 1859.844 176.414</trace>
</ink>
</file>

<file path=ppt/ink/ink13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7996.979 9355.334 244.831, 8055.106 9352.872 225.191, 8100.104 9355.455 231.026, 8151.398 9362.831 244.692, 8207.468 9370.67 288.306, 8259.692 9376.988 365.39, 8328.059 9403.714 533.012, 8378.211 9434.299 707.031, 8431.731 9483.251 800.429, 8430.98 9552.354 844.009, 8382.604 9612.573 857.21, 8308.223 9672.688 858.665, 8242.436 9707.951 860.694, 8171.183 9732.858 858.935, 8126.729 9742.381 844.838, 8072.27 9686.112 674.494, 8064.377 9618.059 490.407, 8068.351 9567.164 338.985, 8075.014 9518.551 229.038, 8089.817 9469.99 154.1, 8039.079 9508.919 307.508, 7999.613 9557.46 395.087, 7956.644 9616.686 529.401</trace>
</ink>
</file>

<file path=ppt/ink/ink13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8186.531 9490.725 346.01, 8131.197 9550.116 373.683, 8087.523 9591.064 430.224, 8021.254 9675.117 602.269, 7979.408 9743.322 702.653, 7934.82 9814.773 722.936, 7898.326 9883.179 667.706, 7870.851 9934.016 479.572</trace>
</ink>
</file>

<file path=ppt/ink/ink13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1697.083 11365.88 343.552, 1762.644 11315.44 677.408, 1822.036 11295.08 737.625, 1892.375 11275.023 598.261, 1939.407 11264.348 174.628</trace>
</ink>
</file>

<file path=ppt/ink/ink13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2160.131 11059.896 288.455, 2140.128 11119.684 617.845, 2088.802 11180.617 673.994, 2037.523 11230.35 686.704, 1993.447 11274.217 691.989, 1957.868 11323.362 709.011, 2022.549 11323.059 765.539, 2102.662 11301.178 781.555, 2082.93 11350.891 465.896, 2039.05 11386.12 346.03, 1987.981 11437.255 281.176, 1947.368 11486.121 216.623, 2006.95 11433.774 432.989, 2065.67 11405.064 573.873, 2089.873 11468.98 478.08, 2045.386 11547.333 318.987, 2017.746 11592.541 263.599, 1972.88 11648.094 183.558, 1934.223 11694.211 150.451, 1993.464 11689.315 226.685, 2055.905 11647.592 249.248, 2108.819 11609.534 250.882, 2157.311 11542.057 232.471, 2189.414 11486.022 199.641, 2218.808 11425.066 167.332, 2240.991 11376.379 143.261, 2260.597 11325.793 136.826, 2274.822 11280.737 136.826, 2281.343 11226.579 136.826, 2274.111 11175.737 198.287, 2267.535 11236.953 705.001, 2269.394 11339.635 798.742, 2266.559 11436.61 830.08, 2263.351 11500.044 841.274, 2259.107 11578.685 853.862, 2251.219 11665.339 861.407, 2244.231 11740.886 866.071, 2249.342 11685.581 799.527, 2256.335 11586.444 525.149, 2257.165 11537.889 362.008</trace>
</ink>
</file>

<file path=ppt/ink/ink13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2258.969 11248.09 136.931, 2309.949 11227.691 300.201, 2361.926 11226.065 528.974, 2368.309 11270.984 766.442, 2328.213 11330 654.043, 2295.595 11379.746 516.368, 2351.875 11361.562 269.179, 2398.509 11342.255 275.024, 2439.443 11388.608 513.146, 2420.86 11441.291 602.541, 2399.438 11503.138 704.172, 2368.781 11568.277 767.853, 2323.832 11628.751 539.662</trace>
</ink>
</file>

<file path=ppt/ink/ink13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2281.986 11462.006 333.855, 2331.441 11481.841 319.566, 2387.469 11525.098 407.121, 2436.864 11558.488 550.669, 2486.05 11581.233 700.906, 2532.144 11596.885 800.914, 2607.083 11615.685 861.467, 2563.135 11592.96 706.458</trace>
</ink>
</file>

<file path=ppt/ink/ink13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2518.926 11223.72 438.64, 2575.792 11249.913 410.53, 2620.462 11301.779 523.322, 2636.179 11348.587 612.013, 2643.704 11403.405 681.824, 2648.626 11351.674 221.136</trace>
</ink>
</file>

<file path=ppt/ink/ink13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2657.029 11211.533 136.826, 2708.962 11174.316 173.184, 2765.281 11161.287 310.469, 2828.625 11140.941 533.954, 2882.678 11125.54 733.903, 2900.15 11181.677 855.559, 2886.247 11261.505 861.122, 2867.748 11338.083 843.438, 2823.691 11323.705 216.204</trace>
</ink>
</file>

<file path=ppt/ink/ink13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2631.304 11273.814 136.826, 2675.12 11254.862 181.561, 2721.497 11247.35 332.597, 2780.769 11248.396 567.461, 2735.289 11299.021 227.789, 2684.959 11328.701 158.838, 2639.156 11351.921 139.379, 2686.491 11366.774 167.991, 2730.189 11349.785 221.157, 2780.547 11323.189 321.355, 2839.003 11293.155 461.199</trace>
</ink>
</file>

<file path=ppt/ink/ink13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2694.939 10920.444 167.651, 2699.05 10965.979 233.943, 2705.128 11023.178 351.197, 2708.772 11068.356 401.121, 2713 11121.495 450.866, 2717.276 11170.915 501.339, 2724.32 11242.887 588.029, 2733.058 11318.435 664.707, 2742.003 11407.112 728.321, 2745.503 11456.39 774.421, 2756.493 11531.778 808.801, 2776.55 11612.699 862.473, 2844.778 11646.893 866.503, 2900.963 11579.088 817.587, 2930.021 11525.933 722.095, 2957.474 11481.608 535.118</trace>
</ink>
</file>

<file path=ppt/ink/ink1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13540.824 2116.343 244.831, 13588.086 2073.26 528.52, 13634.88 2023.435 693.84, 13685.212 1965.312 679.177, 13726.365 1892.645 505.776, 13745.781 1824.635 351.315, 13755.728 1770.401 264.485, 13762.95 1722.615 95.981</trace>
</ink>
</file>

<file path=ppt/ink/ink13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2977.913 10931.276 275.251, 2990.628 10977.646 288.473, 2992.86 11042.782 455.912, 2990.025 11101.683 632.311, 2976.665 11168.844 753.308, 2958.536 11214.406 595.789</trace>
</ink>
</file>

<file path=ppt/ink/ink13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2958.958 11031.466 136.826, 3008.874 10986.33 159.373, 3070.197 10956.132 276.714, 3131.179 10934.74 433.112, 3179.185 10925.988 539.669, 3229.144 10928.259 697.937, 3202.773 10989.38 850.903, 3126.337 11058.843 831.023, 3055.115 11116.919 769.015, 3004.844 11163.019 596.784, 3067.049 11137.515 473.761, 3111.573 11139.65 662.568, 3157.65 11143.466 644.993</trace>
</ink>
</file>

<file path=ppt/ink/ink13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3079.459 11166.855 136.826, 3058.309 11217.688 190.491, 3060.919 11271.069 314.51, 3060.815 11331.345 447.515, 3057.063 11388.062 608.597, 3054.982 11460.329 743.878, 3056.011 11506.278 808.442, 3089.984 11457.526 310.155, 3097.099 11402.734 175.167, 3093.118 11356.429 143.505</trace>
</ink>
</file>

<file path=ppt/ink/ink13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3084.874 11313.077 136.826, 3135.96 11301.391 161.219, 3179.501 11292.837 278.073, 3234.554 11274.867 457.713, 3283.153 11252.801 577.666, 3329.454 11230.844 679.277, 3277.086 11246.791 438.17, 3205.037 11259.522 294.348, 3147 11266.614 240.281, 3095.3 11270.098 202.867, 3043.371 11267.552 178.928, 2987.171 11259.773 161.305, 2942.444 11244.93 158.841, 2929.104 11289.685 375.512, 2936.421 11344.822 495.992, 2944.829 11418.741 618.058, 2951.802 11480.327 710.2, 2961.519 11528.604 781.91, 2996.013 11597.077 858.153, 3075.97 11530.612 857.456, 3109.805 11483.455 846.513, 3166.874 11395.1 802.511, 3216.271 11318.97 717.817, 3255.532 11256.376 644.007, 3286.401 11194.636 551.688, 3302.993 11140.024 483.61, 3318.523 11067.369 410.321, 3328.364 11003.508 339.46, 3333.502 10957.61 303.001, 3338.919 10903.253 247.905, 3344.971 10845.088 193.604, 3350.774 10793.554 170.887, 3319.005 10857.747 668.049, 3309.136 10935.565 734.442, 3348.261 10988.555 742.742, 3413.094 10963.209 623.863, 3457.822 10950.878 714.446, 3436.039 11035.349 807.92, 3418.776 11085.418 829.962, 3388.028 11154.462 851.48, 3344.697 11226.711 857.615, 3288.907 11292.562 858.265, 3229.11 11341.863 803.001, 3183.223 11344.739 582.938</trace>
</ink>
</file>

<file path=ppt/ink/ink13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3274.426 11156.025 136.826, 3319.917 11151.595 171.33, 3370.486 11147.642 253.527, 3430.064 11148.865 304.967, 3474.568 11149.192 410.36, 3537.513 11163.512 597.083, 3488.927 11198.244 109.132</trace>
</ink>
</file>

<file path=ppt/ink/ink13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3355.663 11245.382 136.826, 3351.855 11298.78 536.162, 3362.414 11361.633 753.755, 3369.388 11440.733 817.778, 3372.436 11518.324 836.361, 3369.203 11465.855 98.555</trace>
</ink>
</file>

<file path=ppt/ink/ink13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3366.494 11321.201 136.826, 3408.185 11272.677 246.301, 3454.431 11254.211 377.459, 3499.439 11245.689 435.611, 3545.411 11250.747 532.193, 3533.052 11316.555 765.765, 3489.181 11376.879 764.876, 3452.469 11436.493 605.96, 3417.394 11496.39 234.652, 3468.488 11461.539 554.286, 3525.957 11448.247 808.583, 3508.659 11398.373 356.318</trace>
</ink>
</file>

<file path=ppt/ink/ink13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1821.646 12513.988 389.944, 1873.078 12497.546 314.149, 1927.623 12475.135 315.572, 1999.864 12446.383 351.999, 2053.524 12429.592 374.886, 2000.167 12483.944 300.237</trace>
</ink>
</file>

<file path=ppt/ink/ink13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1733.64 12795.602 136.826, 1789.345 12770.592 146.321, 1834.538 12751.616 175.702, 1901.483 12726.608 228.308, 1947.285 12715.283 253.245, 2005.429 12701.759 305.38, 2056.139 12692.101 365.73, 2123.926 12672.038 432.969, 2193.511 12653.308 535.326, 2245.839 12639.016 519.113</trace>
</ink>
</file>

<file path=ppt/ink/ink13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2290.11 12300.072 263.341, 2298.299 12365.627 601.299, 2273.576 12426.025 673.48, 2240.761 12500.826 689.723, 2211.688 12570.344 683.753, 2181.58 12643.704 645.727, 2227.132 12647.845 630.939, 2282.118 12590.231 711.539, 2326.776 12533.077 758.278, 2330.43 12595.231 744.495, 2302.906 12658.315 646.385, 2271.772 12726.146 482.805, 2242.224 12784.666 308.42, 2296.287 12774.98 402.189, 2310.697 12821.382 387.528, 2287.659 12867.169 339.565, 2262.081 12925.597 328.943, 2246.699 12975.159 389.662, 2302.396 12913.927 665.697, 2333.225 12861.454 634.621, 2360.118 12803.456 543.417, 2383.322 12739.533 463.645, 2397.769 12686.779 413.059, 2407.921 12627.581 357.346, 2414.133 12572.445 301.226, 2421.11 12509.433 251.332, 2425.129 12459.218 239.638, 2400.514 12541.104 732.923, 2394.713 12589.522 762.676, 2386.879 12669.578 791.398, 2382.416 12713.564 803.157, 2374.322 12796.294 824.022, 2370.697 12847.263 837.554, 2365.214 12896.107 848.553, 2359.173 12948.719 857.365, 2355.075 13007.237 862.93, 2351.455 13057.921 865.664, 2347.907 13103.896 868.57, 2346.864 13156.264 872.215, 2370.805 13083.046 845.639, 2379.197 13028.045 785.813, 2388.604 12978.605 679.263, 2397.614 12930.692 556.54, 2405.467 12878.687 399.068</trace>
</ink>
</file>

<file path=ppt/ink/ink1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13716.703 1380.377 201.698, 13764.79 1412.593 348.23, 13803.71 1469.287 555.473, 13786.906 1520.621 366.253, 13741.056 1556.252 211.759</trace>
</ink>
</file>

<file path=ppt/ink/ink13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2447.167 12424.633 136.826, 2493.681 12459.56 435.816, 2496.662 12511.433 588.459, 2486.936 12573.229 657.302, 2468.421 12643.95 658.003, 2485.416 12688.721 470.359, 2550.566 12699.277 404.646, 2611.924 12705.062 370.621, 2653.329 12769.732 376.005, 2637.882 12813.72 442.376, 2600.84 12862.888 539.357, 2554.845 12918.397 618.8, 2502.393 12963.521 655.336, 2454.892 13006.112 553.744, 2405.958 13012.176 298.152</trace>
</ink>
</file>

<file path=ppt/ink/ink13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2390.302 12815.909 136.826, 2441.243 12780.184 182.637, 2495.893 12778.23 327.625, 2546.222 12784.997 409.673, 2589.664 12794.211 496.284, 2641.937 12810.291 588.114, 2697.343 12831.237 715.331, 2757.086 12857.608 810.973, 2800.917 12888.754 464.46</trace>
</ink>
</file>

<file path=ppt/ink/ink13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2694.939 12371.829 305.826, 2717.755 12427.418 256.522, 2731.324 12483.188 340.484, 2736.33 12527.183 417.383, 2744.908 12602.23 616.083</trace>
</ink>
</file>

<file path=ppt/ink/ink13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2769.406 12421.925 136.826, 2818.205 12392.247 170.617, 2875.005 12364.315 303.717, 2926.905 12347.114 660.271, 2931.114 12415.071 803.526, 2925.209 12486.977 825.624, 2915.483 12565.485 849.218, 2871.182 12563.586 506.292</trace>
</ink>
</file>

<file path=ppt/ink/ink13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2722.018 12537.006 145.682, 2774.303 12516.057 229.573, 2832.243 12476.05 477.532, 2880.005 12453.896 682.176, 2858.875 12522.659 564.346, 2834.059 12566.097 428.46, 2803.256 12617.85 321.463, 2768.081 12673.9 210.29, 2736.33 12721.964 156.574, 2785.244 12726.188 226.945, 2829.166 12671.271 296.181, 2870.516 12616.014 335.374, 2905.467 12571.906 365.794, 2939.523 12518.578 380.342, 2924.898 12469.974 185.806</trace>
</ink>
</file>

<file path=ppt/ink/ink13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2785.653 12255.394 136.826, 2792.1 12301.341 323.494, 2799.08 12360.172 552.589, 2803.345 12427.917 648.02, 2805.767 12477.109 719.116, 2809.427 12574.028 789.947, 2811.128 12619.552 802.107, 2813.423 12684.589 816.916, 2815.453 12735.375 821.143, 2819.16 12796.109 827.127, 2833.175 12883.613 852.589, 2847.555 12927.354 866.601, 2897.609 12982.228 873.192, 2941.497 12983.071 868.813, 2987.186 12973.938 848.774, 3065.08 12943.458 762.012, 3115.864 12919.722 662.967, 3164.757 12894.437 374.834</trace>
</ink>
</file>

<file path=ppt/ink/ink13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3099.768 12249.979 324.382, 3153.329 12253.576 415.142, 3180.644 12318.762 587.922, 3185.652 12389.876 701.117, 3184.212 12434.314 751.324, 3177.301 12505.409 783.27, 3164.621 12448.312 313.794, 3168.326 12402.91 166.307, 3182.178 12349.601 136.826, 3205.359 12304.934 140.633, 3255.395 12256.859 173.629, 3308.982 12221.639 310.034, 3333.657 12269.158 787.72, 3288.052 12318.361 702.335, 3234.295 12355.573 511.926, 3230.942 12406.216 486.054, 3250.83 12489.644 652.03, 3253.71 12574.871 734.007, 3251.64 12657.854 788.638, 3238.911 12726.027 819.432, 3218.976 12807.312 826.958, 3264.113 12747.375 363.265, 3291.212 12693.132 287.572, 3314.634 12646.108 256.719, 3338.055 12591.726 258.084, 3360.859 12540.102 279.975, 3317.049 12575.598 237.562, 3255.235 12601.51 162.102, 3208.211 12601.309 141.482, 3163.192 12592.924 137.031, 3118.182 12599.303 136.826, 3108.857 12651.868 313.973, 3123.172 12697.494 427.715, 3136.427 12761.971 629.937, 3167.549 12810.2 769.69, 3232.707 12791.582 830.586, 3278.67 12722.499 834.715, 3299.385 12672.868 826.4, 3329.927 12588.53 784.552, 3345.464 12542.858 722.844, 3364.652 12475.92 635.341, 3385.897 12402.171 435.112, 3400.111 12346.188 336.285, 3413.213 12284.995 229.436, 3418.79 12235.605 182.86, 3421.696 12191.29 159.026, 3425.066 12135.064 143.965, 3428.594 12088.409 144.63, 3433.34 12031.588 187.675, 3431.5 12085.412 387.383, 3427.688 12155.532 561.821, 3436.981 12210.037 736.953, 3497.671 12223.15 716.221, 3556.015 12200.934 650.575, 3560.445 12249.037 662.668, 3520.142 12302.425 742.326, 3479.493 12358.213 796.722, 3429.747 12426.837 804.921, 3389.084 12487.346 724.166, 3344.484 12513.685 3.747</trace>
</ink>
</file>

<file path=ppt/ink/ink13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3419.298 12328.504 292.982, 3468.22 12315.263 273.5, 3515.844 12309.346 307.354, 3590.661 12304.791 427.613, 3649.731 12308.206 510.664, 3704.466 12314.021 572.547</trace>
</ink>
</file>

<file path=ppt/ink/ink13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3476.164 12465.248 149.476, 3499.928 12510.611 206.665, 3505.812 12561.572 405.011, 3549.559 12514.444 454.757, 3599.33 12486.475 336.683, 3656.854 12461.101 225.208, 3708.463 12445.916 200.853, 3687.086 12497.217 406.802, 3631.231 12546.546 500.132, 3593.597 12590.774 541.91, 3553.423 12639.974 649.867, 3500.184 12677.374 781.05, 3444.961 12658.083 862.46, 3447.2 12584.252 856.379, 3451.946 12526.39 826.523, 3458.846 12480.902 763.003</trace>
</ink>
</file>

<file path=ppt/ink/ink13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3894.532 11133.009 526.514, 3954.902 11096.747 433.19, 4014.205 11067.711 497.699, 4086.679 11045 558.317, 4154.006 11006.542 587.516, 4237.053 10971.673 612.507, 4303.787 10942.418 620.431, 4368.263 10919.678 620.503, 4318.592 10900.965 208.574, 4271.211 10903.229 164.331, 4217.659 10894.089 144.807, 4169.959 10878.47 137.488, 4122.773 10843.005 136.826, 4096.123 10796.36 207.753, 4107.595 10848.259 409.35, 4115.153 10900.587 486.669, 4123.693 10963.632 590.11, 4140.93 11052.684 691.704, 4145.192 11129.544 766.098, 4143.191 11229.576 824.857, 4137.083 11272.988 840.725, 4127.368 11318.95 852.635, 4119.965 11380.621 861.489, 4113.103 11467.324 871.276, 4108.122 11512.298 873.532, 4070.95 11442.571 832.885, 4069.708 11390.944 774.102, 4067.005 11324.598 569.961, 4060.33 11276.594 438.513, 4052.99 11224.99 277.333, 4043.883 11157.48 184.124, 4038.05 11112.699 70.197</trace>
</ink>
</file>

<file path=ppt/ink/ink1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13616.587 1652.306 136.826, 13667.199 1630.406 198.57, 13717.584 1612.766 263.937, 13763.864 1595.868 309.39, 13830.054 1582.127 413.742, 13873.393 1580.044 471.415, 13901.925 1629.932 610.782, 13863.488 1685.241 621.12, 13822.8 1752.741 609.759, 13781.236 1799.531 599.235, 13725.715 1848.163 582.224, 13681.245 1884.665 549.819, 13744.909 1874.293 515.519, 13789.982 1838.179 519.346, 13834.009 1805.932 484.993, 13882.586 1778.758 406.334, 13929.262 1733.064 322.892, 13973.446 1787.422 350.351, 13986.674 1851.829 592.819, 14004.281 1910.736 720.687, 13987.104 1955.191 195.352</trace>
</ink>
</file>

<file path=ppt/ink/ink13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4048.882 10974.602 136.826, 4050.628 11021.088 179.353, 4049.897 11082.854 313.481, 4041.757 11132.674 406.154, 4028.146 11180.433 502.732, 4012.377 11228.578 584.601, 3994.243 11286.365 649.347, 3976.968 11354.219 707.484</trace>
</ink>
</file>

<file path=ppt/ink/ink13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4101.686 11197.995 144.726, 4165.214 11195.825 164.205, 4213.443 11199.847 202.234, 4262.502 11204.985 256.549, 4307.868 11208.832 321.417, 4357.608 11214.747 392.748</trace>
</ink>
</file>

<file path=ppt/ink/ink13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4287.175 10860.873 148.517, 4311.19 10906.914 224.958, 4328.646 10977.269 423.592, 4335.681 11045.544 577.385, 4339.045 11111.31 701.011, 4337.301 11156.169 754.553, 4329.314 11229.854 826.14, 4315.473 11299.227 852.344, 4307.09 11374.009 863.057, 4314.769 11299.105 602.446, 4315.439 11245.193 337.491</trace>
</ink>
</file>

<file path=ppt/ink/ink13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4314.254 10828.381 180.076, 4358.695 10807.98 180.076, 4409.906 10777.664 286.998, 4457.952 10758.081 479.373, 4501.593 10823.505 835.282, 4505.345 10872.683 848.267, 4509.496 10935.519 856.586, 4514.662 10989.309 860.481, 4521.083 11041.28 863.192, 4527.905 11091.44 865.688, 4538.403 11175.086 869.704, 4549.873 11255.634 873.01, 4559.098 11342.646 874.85, 4502.06 11286.839 713.159, 4466.771 11233.761 431.543, 4427.902 11187.739 286.402, 4397.181 11144.255 0.765</trace>
</ink>
</file>

<file path=ppt/ink/ink13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4311.547 10993.556 136.826, 4346.271 10947.668 258.307, 4403.174 10938.626 419.443, 4452.891 10930.479 580.749, 4501.183 10944.544 722.682, 4469.308 11020.854 552.459, 4424.39 11074.54 350.355, 4371.662 11119.611 228.239, 4429.467 11115.703 339.502, 4482.438 11099.695 444.641, 4456.537 11154.516 426.965, 4383.274 11216.053 328.056, 4334.925 11248.603 297.65, 4283.907 11277.496 288.176, 4235.572 11301.332 300.7, 4300.189 11308.052 554.598, 4367.354 11280.746 595.253, 4425.157 11248.312 606.587, 4473.854 11214.056 521.433, 4517.602 11183.527 246.076</trace>
</ink>
</file>

<file path=ppt/ink/ink13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4613.476 10599.569 265.291, 4643.362 10662.946 444.185, 4629.156 10708.062 382.527, 4591.665 10757.088 183.853, 4638.737 10750.771 182.784, 4686.911 10727.902 200.713, 4732.272 10708.081 223.548, 4786.179 10682.227 291.72, 4742.121 10716.733 120.902</trace>
</ink>
</file>

<file path=ppt/ink/ink13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4625.661 10636.125 144.726, 4634.261 10680.041 435.857, 4614.507 10723.947 566.471, 4586.37 10790.475 626.337, 4555.868 10872.382 644.584, 4532.574 10936.795 651.252, 4513.624 10995.938 656.468, 4524.891 10940.062 275.701, 4540.079 10896.591 150.262</trace>
</ink>
</file>

<file path=ppt/ink/ink13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4617.538 10760.685 136.826, 4650.219 10817.861 201.204, 4650.771 10887.331 294.551, 4651.188 10937.716 372.455, 4654.712 11022.686 474.134, 4657.368 11078.225 573.264, 4655.498 11151.97 699.499, 4655.574 11222.233 791.779, 4652.242 11295.752 847.329, 4647.575 11374.464 869.245, 4681.3 11299.552 846.464, 4694.67 11251.532 769.198, 4707.338 11171.896 541.535, 4713.587 11096.447 353.468, 4716.375 11047.316 103.539</trace>
</ink>
</file>

<file path=ppt/ink/ink13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4704.19 10692.99 136.826, 4714.123 10648.639 136.826, 4732.532 10602.434 140.388, 4783.147 10566.091 362.579, 4823.02 10618.564 698.375, 4827.497 10687.273 811.431, 4779.173 10743.449 749.525, 4729.659 10783.711 432.196, 4774.322 10775.314 288.377, 4820.795 10760.447 291.025, 4869.775 10748.271 332.288, 4917.83 10755.561 474.147, 4885.889 10813.038 531.297, 4848.417 10865.501 538.638, 4816.146 10921.079 537.556, 4777.181 10984.248 531.756, 4744.475 11048.455 520.038, 4802.82 11041.941 544.591, 4856.717 11023.228 581.243, 4908.912 10988.079 626.264, 4964.872 10960.994 674.843, 5019.974 10957.009 706.713, 4995.708 11019.421 705.499, 4942.934 11080.25 676.14, 4889.057 11134.528 608.101, 4840.834 11173.134 524.836, 4796.819 11207.733 471.687, 4862.942 11236.934 502.541, 4926.103 11219.91 528.872, 4987.387 11202.299 586.81, 5039.291 11190.489 639.27, 5096.883 11179.155 727.121, 5143.869 11175.455 748.941</trace>
</ink>
</file>

<file path=ppt/ink/ink13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6349.231 10566.567 192.332, 6401.173 10562.039 186.392, 6448.164 10550.587 230.582, 6496.685 10540.648 279.76, 6548.963 10535.868 400.933, 6593.172 10534.826 499.685, 6642.314 10535.847 669.26, 6648.387 10589.549 754.069, 6592.532 10646.357 737.64, 6515.939 10711.872 681.379, 6448.608 10761.392 646.787, 6381.793 10811.702 608.413, 6369.161 10857.031 464.095, 6431.034 10827.855 420.374, 6478.455 10813.188 426.186, 6545.545 10808.729 482.118, 6587.66 10866.81 658.948, 6591.361 10938.108 720.559, 6584.758 10986.259 758.963, 6572.858 11052.447 786.593, 6548.745 11122.942 827.99, 6613.745 11038.545 846.439, 6651.953 10948.713 814.443, 6676.631 10878.662 769.676, 6692.39 10832.014 709.13, 6706.76 10787.821 635.924, 6726.548 10721.909 547.014, 6739.37 10677.045 465.95, 6750.71 10626.22 397.047, 6763.692 10538.522 337.23, 6771.276 10480.363 294.359, 6777.299 10429.41 268.023, 6787.873 10364.792 251.075, 6797.454 10315.828 241.51, 6789.942 10360.157 518.254, 6776.696 10420.774 572.736, 6758.878 10493.071 646.462, 6746.28 10561.482 702.598, 6745.58 10626.34 793.171, 6812.873 10639.145 796.169, 6880.042 10612.221 736.631, 6946.853 10595.61 679.623, 6949.28 10654.797 743.657, 6903.123 10713.345 796.173, 6853.518 10774.679 818.926, 6798.807 10853.311 822.354, 6751.982 10907.692 740.262, 6712.997 10849.952 352.107, 6719.043 10798.35 290.99, 6742.5 10750.358 262.33, 6786.077 10725.112 290.729, 6845.11 10733.899 408.595, 6900.183 10751.78 529.517, 6956.745 10769.834 652.807, 7016.743 10797.275 746.604, 7063.051 10820.022 807.472, 7128.277 10850.418 849.004, 7136.246 10807.031 6.183</trace>
</ink>
</file>

<file path=ppt/ink/ink1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13690.998 1828.18 171.559, 13734.359 1868.707 219.115, 13737.403 1916.694 332.675, 13735.936 1960.832 465.324, 13729.866 2017.577 581.619, 13735.173 2077.274 657.273, 13780.034 2088.574 472.013, 13817.048 2039.907 210.302</trace>
</ink>
</file>

<file path=ppt/ink/ink13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7176.49 10219.97 303.606, 7209.913 10278.423 452.745, 7213.275 10326.919 623.487, 7195.707 10381.388 615.664, 7153.29 10443.929 498.62, 7104.066 10486.913 360.881, 7052.842 10519.69 233.377, 7009.267 10541.646 164.838, 6965.317 10563.323 139.41, 7019.726 10527.17 162.914, 7082.665 10496.841 211.568, 7144.256 10464.465 287.657, 7199.445 10440.179 384.323, 7245.938 10402.24 465.29, 7309.038 10351.82 506.979</trace>
</ink>
</file>

<file path=ppt/ink/ink13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7107.438 10465.025 136.826, 7153.633 10518.524 177.667, 7165.14 10573.792 266.836, 7172.847 10636.575 486.13, 7174.684 10692.201 677.782</trace>
</ink>
</file>

<file path=ppt/ink/ink13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7252.31 10450.133 177.251, 7252.333 10514.312 197.523, 7249.597 10565.349 322.913, 7243.871 10608.829 498.872, 7200.414 10644.743 198.76</trace>
</ink>
</file>

<file path=ppt/ink/ink13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6954.442 10608.54 195.041, 6941.854 10656.079 227.652, 6988.969 10675.919 351.148, 7035.607 10675.998 454.333, 7091.509 10670.031 570.403, 7135.176 10658.217 601.242, 7191.762 10638.208 581.825, 7242.173 10600.188 506.882, 7289.313 10563.929 383.957, 7344.381 10514.296 285.829, 7346.029 10577.345 598.458, 7304.275 10642.162 648.499, 7253.262 10701.62 648.339, 7205.297 10747.549 602.083, 7268.008 10749.984 614.746, 7328.149 10718.402 570.398, 7372.642 10700.513 520.058, 7363.999 10770.213 642.883, 7327.823 10832.832 738.26, 7287.009 10902.747 792.883, 7238.326 10983.07 811.097, 7173.706 11047.598 711.579, 7127.965 11064.018 418.731</trace>
</ink>
</file>

<file path=ppt/ink/ink13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7202.214 10780.485 412.364, 7262.432 10792.243 393.072, 7321.746 10817.269 504.927, 7380.034 10852.884 680.262, 7450.909 10915.26 823.601, 7516.119 10949.386 864.578, 7594.047 10960.219 720.641</trace>
</ink>
</file>

<file path=ppt/ink/ink13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7919.804 10481.271 281.911, 7874.831 10438.438 337.395, 7824.891 10417.82 486.151, 7774.542 10422.188 620.513, 7720.409 10453.211 680.163, 7698.575 10519.77 696.794, 7743.235 10565.34 717.995, 7805.96 10596.577 656.731, 7865.299 10590.293 521.437, 7913.405 10584.699 464.268, 7928.897 10658.867 696.8, 7912.513 10729.508 786.051, 7890.449 10804.911 819.27, 7878.789 10855.065 831.854, 7867.625 10905.249 842.787, 7853.142 10975.096 852.594, 7842.021 11029.729 859.957, 7832.546 11074.805 865.229, 7823.71 11122.771 869.653, 7803.385 11202.01 878.025, 7796.081 11246.153 881.846, 7851.497 11190.698 758.81, 7880.433 11126.707 572.222, 7900.017 11072.83 441.019, 7919.611 10993.386 329.498, 7937.272 10922.416 249.949, 7954.492 10851.027 160.826, 7965.839 10803.503 10.23</trace>
</ink>
</file>

<file path=ppt/ink/ink13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8052.491 10624.787 136.826, 8025.139 10691.016 419.267, 8025.172 10735.794 707.065, 8092.975 10749.145 806.818, 8176.938 10696.897 783.711, 8224.124 10651.588 724.585, 8250.622 10585.514 633.007, 8226.988 10520.431 540.678, 8175.61 10498.602 508.784, 8127.614 10498.677 491.119, 8080.497 10502.663 480.586, 8035.572 10524.428 424.511</trace>
</ink>
</file>

<file path=ppt/ink/ink13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8335.465 10462.318 136.826, 8383.161 10425.498 192.901, 8405.834 10361.905 467.995, 8373.129 10300.138 646.093, 8313.802 10293.079 471.012</trace>
</ink>
</file>

<file path=ppt/ink/ink13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4109.809 12290.087 515.342, 4166.815 12283.299 411.19, 4223.411 12269.499 389.275, 4269.367 12257.696 376.565, 4315.714 12241.507 393.4, 4391.373 12207.958 482.243, 4443.806 12171.982 543.203, 4508.716 12118.367 594.471, 4552.399 12080.637 565.216, 4493.873 12095.926 262.303, 4461.226 12051.935 144.018, 4450.432 11999.879 136.826, 4440.175 11947.019 136.826, 4433.942 11902.286 139.407, 4447.749 11964.573 534.691, 4454.557 12010.949 582.889, 4466.431 12092.13 653.593, 4476.22 12192.124 713.651, 4481.752 12285.277 762.533, 4485.191 12390.273 805.583, 4486.079 12437.452 817.728, 4486.528 12523.266 834.723, 4485.962 12582.611 842.25, 4483.899 12664.769 853.505, 4482.065 12721.067 861.297, 4482.559 12785.293 865.935, 4482.883 12863.333 870.115, 4484.594 12810.512 448.862, 4488.308 12741.024 299.971, 4490.268 12694.904 149.878</trace>
</ink>
</file>

<file path=ppt/ink/ink13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4460.48 12181.775 252.864, 4449.82 12226.618 241.176, 4435.64 12280.276 294.666, 4422.002 12331.864 370.557, 4409.257 12384.494 469.981, 4396.543 12435.839 573.437, 4385.148 12497.412 688.491</trace>
</ink>
</file>

<file path=ppt/ink/ink1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13892.583 1870.119 136.826, 13891.692 1915.362 143.745, 13890.118 1969.54 204.1, 13888.408 2015.516 307.396, 13900.643 2067.933 479.866, 13944.589 2078.64 407.816</trace>
</ink>
</file>

<file path=ppt/ink/ink13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4524.116 12244.055 294.595, 4568.552 12281.402 395.734, 4607.149 12225.94 275.109, 4612.675 12171.758 218.241, 4611.11 12113.498 203.116, 4610.494 12055.935 201.02, 4617.38 12006.485 237.122, 4646.339 12066.621 615.922, 4660.603 12143.649 756.643, 4668.82 12188.105 791.297, 4677.238 12273.565 826.165, 4682.868 12327.224 834.656, 4685.81 12372.736 842.394, 4686.355 12417.556 848.144, 4686.076 12502.224 856.548, 4689.399 12558.185 863.842, 4698.581 12631.157 870.926, 4737.549 12542.978 799.243, 4748.913 12490.675 666.19, 4756.486 12428.368 496.346, 4758.264 12375.918 333.989, 4751.736 12312.4 223.5, 4745.144 12257.965 165.118, 4739.082 12186.796 142.657, 4740.193 12121.145 136.855, 4745.404 12068.656 136.826, 4754.792 12017.229 136.826, 4765.757 11973.693 146.204, 4797.895 11929.538 272.174, 4838.946 11994.85 803.428, 4847.676 12065.643 847.142, 4861.255 12150.538 861.735, 4866.513 12194.15 865.107, 4877.103 12276.794 870.639, 4883.05 12321.31 872.328, 4886.834 12419.962 875.277, 4890.037 12478.067 876.601, 4893.07 12531.076 878.17, 4894.304 12585.359 879.724, 4897.036 12638.192 881.402, 4899.129 12682.566 882.305, 4883.562 12630.927 826.429, 4876.715 12585.014 773.106, 4858.296 12500.515 557.387, 4832.706 12444.326 382.545</trace>
</ink>
</file>

<file path=ppt/ink/ink13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4698.774 12226.454 136.826, 4753.282 12213.156 331.043, 4759.067 12282.681 543.493, 4702.816 12341.076 565.921, 4671.896 12406.172 573.854, 4689.447 12454.905 556.117, 4735.609 12450.354 541.234, 4780.814 12424.451 531.916, 4832.661 12375.125 509.211, 4869.913 12327.38 448.452, 4910.635 12274.9 331.912, 4941.13 12225.1 29.927</trace>
</ink>
</file>

<file path=ppt/ink/ink13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5052.152 11808.099 136.826, 5016.045 11864.206 680.86, 4996.134 11925.851 775.999, 4967.339 12008.765 835.362, 4938.291 12098.971 851.607, 4920.233 12145.926 853.491, 4899.167 12215.078 838.002, 4953.247 12194.596 353.286, 5002.377 12222.221 403.917, 5013.341 12290.4 569.606, 5017.104 12351.377 682.927, 5019.769 12436.011 773.168, 5019.251 12518.028 821.719, 5016.573 12618.211 856.178, 5014.545 12666.658 868.288, 5032.041 12599.892 822.012, 5036.979 12553.484 748.544, 5047.225 12487.9 391.233</trace>
</ink>
</file>

<file path=ppt/ink/ink13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5126.62 11890.686 226.02, 5157.977 11938.034 581.035, 5160.491 12006.96 766.506, 5144.055 12090.209 826.518, 5129.446 12135.786 830.945, 5111.004 12182.065 830.655, 5078.657 12246.226 780.274, 5126.982 12269.185 582.99, 5177.136 12246.33 535.96, 5228.319 12234.664 538.418, 5201.828 12298.741 620.964, 5190.793 12348.988 547.253, 5235.834 12362.336 473.046, 5230.855 12419.893 474.996, 5195.041 12483.201 549.51, 5172.119 12532.386 657.786, 5243.831 12512.48 811.846, 5313.431 12479.303 798.93, 5385.095 12445.033 766.591, 5433.572 12428.62 738.591, 5502.669 12407.706 587.28, 5547.517 12398.404 125.314</trace>
</ink>
</file>

<file path=ppt/ink/ink13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6408.803 11829.761 549.332, 6465.684 11825.46 441.698, 6513.239 11861.291 625.424, 6512.632 11939.283 707.441, 6487.049 12014.016 709.095, 6472.466 12090.402 690.944, 6507.68 12134.605 642.688, 6563.576 12127.733 622.439, 6620.268 12126.649 588.539, 6658.278 12170.372 550.215, 6665.468 12230.268 537.034, 6656.578 12280.524 531.168, 6642.752 12333.552 605.718, 6701.246 12259.05 725.348, 6730.014 12191.574 678.004, 6759.289 12087.224 603.564, 6778.207 11998.526 521.156, 6788.176 11947.471 450.409, 6800.118 11877.898 375.048, 6807.414 11832.8 310.193, 6818.102 11761.221 236.859, 6827.576 11707.317 207.041, 6837.841 11655.219 182.322, 6850.197 11610.2 179.537, 6864.705 11559.638 196.846, 6876.186 11511.522 236.365, 6882.912 11576.505 720.235, 6871.271 11661.382 776.535, 6862.566 11740.52 783.036, 6866.894 11825.848 803.909, 6875.202 11870.031 810.33, 6893.208 11944.981 817.878, 6919.365 12010.252 826.453, 6945.698 12085.116 847.64, 6891.752 12153.026 853.074, 6820.843 12179.708 824.474, 6762.619 12141.782 516.103, 6749.914 12082.503 361.562, 6756.454 12018.649 270.424, 6777.812 11969.918 254.296, 6839.426 11946.059 415.498, 6888.522 11947.363 544.256, 6944.971 11960.705 665.107, 6988.712 11971.359 726.439, 7067.78 12008.995 810.139, 7142.715 12060.146 845.324, 7201.292 12103.635 859.943, 7256.674 12078.231 860.036, 7262.906 12034.889 780.456, 7275.97 11990.326 379.739</trace>
</ink>
</file>

<file path=ppt/ink/ink13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7259.08 11469.622 152.587, 7307.112 11450.353 215.982, 7344.805 11495.328 575.091, 7316.734 11551.45 527.908, 7283.677 11606.2 387.41</trace>
</ink>
</file>

<file path=ppt/ink/ink13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7162.95 11688.954 136.826, 7211.283 11643.746 142.521, 7256.814 11604.375 179.669, 7306.59 11565.473 258.705, 7362.467 11513.161 363.794, 7420.922 11475.31 507.268, 7419.487 11520.343 205.007, 7376.136 11553.351 100.014</trace>
</ink>
</file>

<file path=ppt/ink/ink13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7264.496 11633.444 136.826, 7268.695 11678.946 213.889, 7292.676 11731.197 408.654</trace>
</ink>
</file>

<file path=ppt/ink/ink13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7351.149 11660.523 136.826, 7371.421 11707.332 539.173, 7326.9 11743.193 317.447</trace>
</ink>
</file>

<file path=ppt/ink/ink13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7135.871 11801.328 146.574, 7191.108 11778.01 147.82, 7244.661 11757.817 164.721, 7301.872 11739.576 202.423, 7351.833 11716.703 263.235, 7415.97 11693.874 331.005, 7464.758 11674.667 398.809, 7524.09 11649.182 454.648, 7583.724 11645.192 503.862, 7555.724 11691.475 497.394, 7497.571 11734.051 485.339, 7450.51 11771.172 439.04, 7395.695 11820.134 368.981, 7361.444 11867.153 316.451, 7411.197 11883.839 355.466, 7455.062 11860.639 378.625, 7531.34 11828.88 421.359, 7577.53 11816.222 445.103, 7625.262 11802.259 485.253, 7674.906 11793.271 532.978, 7722.779 11799.893 629.126, 7694.488 11873.713 739.079, 7623.8 11939.406 780.639, 7549.563 12004.824 798.208, 7488.833 12079.401 799.631, 7423.062 12137.575 749.785, 7363.987 12182.781 531.939, 7311.062 12204.197 146.831</trace>
</ink>
</file>

<file path=ppt/ink/ink1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13995.404 1836.297 136.826, 14003.805 1879.977 390.329, 14008.274 1924.12 596.469, 14025.39 1997.577 764.678, 14066.13 2057.839 795.138</trace>
</ink>
</file>

<file path=ppt/ink/ink13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7359.271 11929.949 356.616, 7416.238 11922.661 356.347, 7475.865 11927.926 368.753, 7541.706 11936.174 436.289, 7591.299 11945.34 511.335, 7659.665 11971.223 647.269, 7731.613 12016.398 768.911, 7795.908 12093.681 840.815, 7842.51 12155.312 870.223, 7886.402 12122.312 427.846</trace>
</ink>
</file>

<file path=ppt/ink/ink13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8015.934 11629.382 226.02, 7993.31 11674.449 238.77, 7975.121 11724.632 273.276, 7960.123 11775.097 317.127, 7947.697 11826.897 391.438, 7937.393 11882.158 503.931, 7933.172 11938.937 627.473, 7940.41 12005.244 756.465, 7998.605 11989.828 629.466, 8066.864 11927.352 414.147, 8115.444 11890.121 327.766, 8159.428 11856.717 251.403, 8225.711 11797.613 180.694, 8271.107 11751.532 147.437, 8312.351 11688.841 138.663, 8339.195 11638.867 136.826, 8358.901 11561.643 136.826, 8368.03 11502.788 139.767, 8367.674 11458.98 151.244, 8312.896 11423.483 304.996, 8255.25 11481.175 372.194, 8188.062 11541.525 460.689, 8137.387 11594.809 528.388, 8108.43 11647.506 591.555, 8105.458 11705.287 672.823, 8147.265 11753.504 716.556, 8214.534 11786.688 725.972, 8286.16 11813.041 714.406, 8330.51 11824.548 704.291, 8388.567 11859.12 688.176, 8371.789 11918.561 668.073, 8316.944 11964.874 663.017, 8251.429 11973.86 612.338, 8223.032 11929.011 485.875, 8237.923 11879.638 410.585, 8281.701 11824.272 346.832, 8333.98 11760.947 266.67, 8369.644 11716.619 218.568, 8408.559 11667.706 182.167, 8443.06 11617.722 156.589, 8459.982 11668.81 299.645, 8447.844 11721.792 388.148, 8443.61 11773.434 439.329, 8471.655 11837.611 664.441, 8539.015 11828.479 748.191, 8595.637 11784.617 748.841, 8638.502 11729.905 747.51, 8654.247 11661.191 632.06, 8640.562 11607.177 586.637, 8587.52 11569.365 577.312, 8536.514 11568.052 555.092, 8498.02 11611.945 528.908</trace>
</ink>
</file>

<file path=ppt/ink/ink13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8776.85 11423.59 273.231, 8800.462 11471.921 241.412, 8855.372 11484.909 370.661, 8905.117 11428.389 446.333, 8926.591 11379.378 447.102, 8909.646 11320.49 429.798, 8861.304 11310.266 427.934, 8806.357 11309.25 427.398, 8757.214 11314.131 426.514, 8709.724 11319.567 384.418, 8637.44 11330.067 221.201</trace>
</ink>
</file>

<file path=ppt/ink/ink13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7986.147 11598.242 201.698, 7982.959 11657.38 455.181, 7971.913 11708.606 535.099, 7959.271 11773.646 672.669, 7946.495 11848.555 746.294, 7938.429 11905.853 788.323, 7930.622 11973.168 818.348, 7925.68 12019.814 830.719, 7918.985 12082.606 846.728, 7913.717 12128.932 858.003, 7902.808 12192.077 864.673, 7891.651 12243.068 868.787, 7868.93 12319.106 872.834, 7888.071 12270.265 694.821, 7897.864 12215.648 141.305</trace>
</ink>
</file>

<file path=ppt/ink/ink138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5325.649 10405.454 506.358, 5331.11 10454.761 640.305, 5359.836 10526.643 758.303, 5382.857 10591.676 838.038, 5401.216 10666.64 853.957</trace>
</ink>
</file>

<file path=ppt/ink/ink138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5381.161 10448.778 301.125, 5423.763 10403.577 274.285, 5476.406 10363.426 286.706, 5524.542 10331.688 320.595, 5580.317 10302.998 483.559, 5626.023 10327.58 734.844, 5624.58 10412.676 833.06, 5612.023 10463.189 849.213, 5597.174 10515.927 857.943, 5568.568 10589.145 860.54, 5509.567 10643.776 730.362, 5453.478 10647.598 368.518, 5410.148 10639.975 103.525</trace>
</ink>
</file>

<file path=ppt/ink/ink13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5340.543 10611.249 136.826, 5388.944 10582.977 152.393, 5444.94 10558.542 268.108, 5492.065 10545.541 470.179, 5495.104 10594.329 516.875, 5449.407 10626.336 445.968, 5398.474 10660.917 317.09, 5455.333 10660.48 282.39, 5499.854 10648.487 377.531, 5453.239 10691.71 260.515, 5386.596 10718.319 191.568, 5340.528 10735.013 100.014</trace>
</ink>
</file>

<file path=ppt/ink/ink13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5038.614 10884.736 136.826, 5085.016 10853.81 161.191, 5148.939 10824.435 254.239, 5196.029 10801.503 301.078, 5255.393 10778.226 347.846, 5317.861 10756.106 405.824, 5385.747 10734.094 474.352, 5441.878 10712.411 557.288, 5490.16 10692.311 634.594, 5550.037 10668.946 728.794, 5623.393 10644.915 775.369, 5562.684 10697.476 279.232</trace>
</ink>
</file>

<file path=ppt/ink/ink13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5187.547 10800.793 147.579, 5233.567 10838.399 300.881, 5239.956 10882.103 392.673, 5238.508 10951.764 490.902, 5241.88 10996.78 540.025, 5244.18 11047.279 585.631, 5294.559 10992.993 295.859</trace>
</ink>
</file>

<file path=ppt/ink/ink13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5454.275 10722.269 175.795, 5500.792 10743.38 295.594, 5505.642 10803.047 383.697, 5507.634 10868.428 538.018, 5506.886 10930.21 640.395, 5509.048 11023.893 772.298, 5509.49 11072.278 824.224, 5509.333 11158.299 857.916, 5508.83 11205.427 866.43, 5509.07 11248.92 870.675, 5507.71 11330.729 878.332, 5501.671 11411.159 880.923, 5474.164 11316.303 870.886, 5462.533 11267.122 837.73, 5448.391 11223.465 696.046, 5440.021 11178.7 318.764</trace>
</ink>
</file>

<file path=ppt/ink/ink1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14226.753 1423.67 498.281, 14180.923 1472.739 392.814, 14139.911 1532.286 440.904, 14126.284 1576.222 584.695, 14171.604 1592.243 670.947, 14249.769 1574.585 697.744, 14320.98 1561.358 703.141, 14394.639 1547.395 685.317, 14367.897 1597.088 645.112, 14312.3 1632.538 576.216, 14247.76 1656.093 489.155, 14199.823 1679.553 441.628, 14142.57 1709.927 362.517, 14128.731 1776.151 567.154, 14144.709 1835.643 662.839, 14154.617 1897.913 744.728, 14169.074 1966.88 839.584</trace>
</ink>
</file>

<file path=ppt/ink/ink13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5245.767 10795.378 136.826, 5297.599 10779.917 230.349, 5346.098 10789.151 463.071, 5362.569 10844.905 622.698, 5318.188 10881.896 505.6, 5265.18 10938.03 345.412, 5323.508 10918.982 289.256, 5351.119 10976.568 295.583, 5325.65 11019.916 290.973, 5289.423 11071.897 260.83, 5252.592 11119.854 227.164, 5208.038 11174.331 195.811, 5257.219 11131.302 450.941, 5317.999 11072.296 468.934, 5366.183 11019.394 472.171, 5404.131 10970.392 467.673, 5433.774 10921.31 455.965, 5471.275 10860.763 414.457, 5501.642 10816.158 353.872, 5535.82 10765.387 266.18, 5568.621 10716.38 229.027, 5620.074 10699.404 410.092, 5645.28 10771.665 556.284, 5629.523 10823.423 627.572, 5606.981 10878.229 670.498, 5590.482 10923.867 693.852, 5574.979 10973.859 710.307, 5546.874 11045.906 724.104, 5501.343 11095.902 613.638</trace>
</ink>
</file>

<file path=ppt/ink/ink13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5559.882 10815.688 140.79, 5596.098 10864.823 244.802, 5629.285 10917.996 463.306, 5666.914 10976.703 742.299, 5726.337 10981.037 818.251, 5740.627 10931.996 732.49, 5753.442 10862.723 496.433, 5764.756 10803.841 307.662, 5768.527 10760.384 0.835</trace>
</ink>
</file>

<file path=ppt/ink/ink13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5792.759 10310.681 136.826, 5816.806 10264.591 136.826, 5846.786 10219.869 157.076, 5830.473 10281.443 703.85, 5810.421 10351.363 792.167, 5816.182 10422.85 814.009, 5882.991 10464.463 814.725, 5956.486 10472.93 790.358, 5949.201 10538.872 789.409, 5885.405 10600.826 802.89, 5823.16 10654.57 814.447, 5766.059 10697.365 793.024, 5796.076 10646.015 400.198, 5849.339 10602.295 272.257, 5822.258 10667.337 584.554, 5790.552 10716.451 711.984, 5850.42 10721.218 790.615, 5919.538 10696.783 784.039, 5981.405 10674.166 718.989, 6029.59 10685.052 757.388, 5992.675 10749.746 798.334, 5970.927 10799.472 813.971, 5948.131 10847.228 830.941, 5911.344 10931.216 846.218, 5893.106 10982.19 850.616, 5872.122 11031.274 853.015, 5851.308 11083.877 854.269, 5822.027 11131.715 855.111, 5762.929 11219.807 856.172, 5710.917 11305.216 855.598, 5661.356 11391.581 828.79, 5614.543 11457.822 700.514, 5566.854 11459.494 349.576</trace>
</ink>
</file>

<file path=ppt/ink/ink13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5765.681 10961.908 633.727, 5822.108 11016.808 537.656, 5873.307 11045.79 546.849, 5918.635 11063.66 514.276, 5962.107 11102.479 193.551</trace>
</ink>
</file>

<file path=ppt/ink/ink13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5362.207 11725.51 551.906, 5415.494 11733.323 503.634, 5469.841 11807.423 727.502, 5480.825 11875.421 791.004, 5527.958 11822.82 111.294</trace>
</ink>
</file>

<file path=ppt/ink/ink13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5565.298 11709.263 136.826, 5582.586 11660.54 138.907, 5633.577 11655.43 576.091, 5637.053 11713.852 749.853, 5622.312 11788.608 823.846, 5593.16 11864.131 829.599, 5544.34 11902.422 342.262, 5526.822 11851.758 136.826, 5577.074 11806.066 277.483, 5580.648 11850.601 563.448, 5540.095 11917.284 437.591, 5495.191 11963.429 299.509</trace>
</ink>
</file>

<file path=ppt/ink/ink13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5233.582 12176.359 136.826, 5290.951 12134.571 170.067, 5347.225 12098.629 224.486, 5412.734 12055.4 300.204, 5463.914 12023.216 382.262, 5518.843 11986.255 451.5, 5569.248 11945.839 501.981, 5627.825 11897.082 510.11, 5583.883 11940.41 148.026, 5537.456 11969.929 136.826, 5488.803 12014.453 136.826, 5462.898 12063.97 142.658, 5454.537 12112.973 230.887, 5451.037 12161.758 323.461, 5447.041 12206.488 479.867, 5443.015 12268.468 688.271, 5448.33 12334.206 837.718, 5500.875 12279.716 637.383, 5527.162 12224.52 342.669</trace>
</ink>
</file>

<file path=ppt/ink/ink13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5576.128 11973.274 136.826, 5592.274 12025.264 203.296, 5589.144 12082.614 256.833, 5585.13 12168.587 404.404, 5584.539 12220.4 495.801, 5581.469 12271.988 592.219, 5579.885 12326.682 676.155, 5579.486 12375.1 715.559, 5578.108 12449.019 776.03, 5577.107 12560.03 834.696, 5576.745 12605.802 847.391, 5576.369 12666.707 861.537, 5575.417 12711.198 868.927, 5573.552 12792.151 877.891, 5548.573 12740.463 532.176, 5541.632 12691.712 373.322</trace>
</ink>
</file>

<file path=ppt/ink/ink13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5461.043 12181.775 175.795, 5511.858 12167.112 412.441, 5532.589 12229.512 748.939, 5489.646 12281.057 492.276, 5511.051 12328.481 199.652, 5502.454 12381.894 197.824, 5486.113 12435.856 197.073, 5465.068 12483.17 206.355, 5453.724 12528.53 220.976, 5431.756 12581.357 268.924, 5455.562 12533.229 476.258, 5480.037 12483.396 541.608, 5503.666 12431.148 561.322, 5529.544 12371.876 545.294, 5549.668 12320.282 510.08, 5569.433 12267.579 438.141, 5583.933 12222.663 382.301, 5596.397 12177.042 334.397, 5609.03 12133.007 295.868, 5626.869 12072.773 258.992, 5644.745 12018.243 242.984, 5664.535 11973.511 316.758, 5703.202 12048.928 582.033, 5698.426 12106.483 598.523, 5681.621 12177.492 605.76, 5660.758 12239.514 631.989, 5627.664 12288.468 750.821, 5611.68 12237.522 315.304, 5616.474 12193.343 233.519, 5666.894 12191.931 376.424, 5711.073 12234.012 748.608, 5766.856 12210.442 719.553, 5798.512 12151.744 487.511, 5819.152 12097.706 372.5, 5845.426 12041.321 283.099, 5866.926 11990.922 217.249, 5884.198 11943.947 164.496</trace>
</ink>
</file>

<file path=ppt/ink/ink13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5930.862 11706.556 136.826, 5958.832 11655.371 156.295, 5936.156 11707.83 567.251, 5932.91 11764.369 781.2, 6011.326 11775.9 801.859, 6083.3 11763.188 778.895, 6068.873 11828.061 792.859, 6016.604 11890.015 806.289, 5968.532 11953.044 813.099, 5925.135 12005.671 817.791, 5908.414 11960.707 511.577, 5949.849 11914.245 332.855, 6005.186 11877.231 379.166, 6070.603 11887.92 607.583, 6059.732 11942.127 625.14, 6027.369 11998.866 635.191, 6001.923 12064.271 639.914, 6061.675 12056.165 664.701, 6114.433 12020.649 506.573, 6169.557 11994.274 455.986, 6177.333 12046.122 587.383, 6171.302 12113.849 723.396, 6158.046 12185.895 798.65, 6133.894 12268.288 848.027, 6108.721 12326.749 860.811, 6065.361 12418.87 864.718, 6007.82 12523.535 865.817, 5934.328 12628.485 864.537, 5848.152 12722.932 858.615, 5780.527 12787.448 840.626, 5713.809 12850.231 810.572, 5655.474 12896.955 502.356</trace>
</ink>
</file>

<file path=ppt/ink/ink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9545.874 2425.489 136.826, 9555.53 2480.019 271.112, 9575.898 2524.499 451.203, 9619.972 2564.694 3.659</trace>
</ink>
</file>

<file path=ppt/ink/ink1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14195.636 1837.65 136.826, 14189.687 1790.75 136.826, 14213.908 1742.64 151.581, 14263.562 1708.814 242.918, 14312.104 1684.599 352.978, 14367.186 1657.724 467.23, 14416.059 1644.876 552.724, 14475.284 1631.998 625.27, 14482.093 1704.107 687.648, 14451.742 1752.247 694.598, 14412.89 1823.548 691.783, 14354.652 1882.318 635.028, 14305.824 1910.535 478.044, 14247.472 1930.133 235.068</trace>
</ink>
</file>

<file path=ppt/ink/ink14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6044.593 12227.808 670.515, 6089.277 12266.235 572.72, 6132.981 12306.926 412.485</trace>
</ink>
</file>

<file path=ppt/ink/ink14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1143.507 10476.239 215.563, 1099.821 10493.529 163.117, 1050.694 10493.716 160.951, 992.27 10494.429 167.309, 942.874 10496.869 203.103, 894.93 10500.437 258.933, 840.401 10514.773 342.716, 779.612 10547.953 422.484, 732.482 10584.115 460.087, 682.854 10626.497 483.501, 636.078 10666.122 489.347, 589.151 10702.083 492.211, 539.031 10751.618 500.197, 476.927 10816.892 566.545, 443.216 10861.272 615.07, 411.864 10909.085 642.713, 370.439 10965.914 675.104, 347.785 11024.396 682.639, 317.613 11100.272 693.587, 294.961 11158.892 703.935, 269.926 11228.234 719.961, 259.008 11304.67 733.574, 252.391 11384.594 740.712, 250.785 11456.993 743.797, 253.765 11525.665 745.55, 254.092 11569.315 747.231, 261.099 11652.399 752.367, 273.051 11735.273 758.155, 291.314 11801.95 760.951, 326.172 11867.021 762.973, 358.445 11910.443 764.346, 400.097 11971.212 768.038, 437.788 12024.484 770.894, 483.415 12096.822 776.47, 536.533 12162.249 782.842, 598.414 12227.903 790.018, 655.587 12284.8 794.942, 722.582 12326.717 796.462, 791.67 12361.263 797.284, 867.306 12389.217 799.551, 925.366 12407.616 801.517, 1005.855 12427.149 805.953, 1062.465 12437.131 808.234, 1148.462 12464.001 812.416, 1213.735 12494.256 814.275, 1262.372 12514.421 814.938, 1346.442 12537.055 815.642, 1400.384 12537.875 815.98, 1466.654 12562.354 816.62, 1526.802 12575.676 817.249, 1609.644 12582.842 818.02, 1702.669 12580.649 819.184, 1794.522 12588.121 820.505, 1846.847 12592.102 820.961, 1899.462 12609.188 821.649, 1962.05 12616.223 822.281, 2012.404 12618.412 822.633, 2074.417 12620.729 823.734, 2126.684 12621.606 825.595, 2203.538 12628.073 827.769, 2252.786 12630.667 829.653, 2329.663 12632.201 831.937, 2421.529 12634.025 832.966, 2529.55 12644.604 833.443, 2583.237 12642.373 833.574, 2654.532 12637.592 833.777, 2754.633 12640.466 833.858, 2844.343 12640.034 833.343, 2926.849 12637.894 832.439, 2978.66 12637.053 832.142, 3048.316 12632.735 831.697, 3095.515 12638.435 831.61, 3176.086 12635.021 831.502, 3227.674 12637.039 831.51, 3292.441 12640.633 831.564, 3383.656 12626.93 832.073, 3471.47 12631.492 832.991, 3583.424 12623.522 834.492, 3638.107 12629.567 835.141, 3718.044 12638.627 836.45, 3829.505 12649.815 838.69, 3920.501 12654.008 840.781, 3971.566 12646.423 842.048, 4017.174 12641.59 842.526, 4069.087 12647.057 842.732, 4145.606 12648.587 842.939, 4194.763 12641.474 842.775, 4277.957 12637.703 842.369, 4325.625 12634.419 841.955, 4389.389 12632.924 841.091, 4486.238 12625.825 839.707, 4588.479 12629.774 838.483, 4707.624 12625.205 837.745, 4760.528 12627.833 837.596, 4837.109 12638.018 837.527, 4944.034 12635.924 838.029, 5028.635 12630.288 838.781, 5078.761 12639.61 839.337, 5167.008 12625.073 839.803, 5236.467 12619.281 840.1, 5281.549 12617.777 840.195, 5361.837 12619.986 840.335, 5411.254 12622.071 840.362, 5478.322 12617.918 840.387, 5575.835 12606.511 840.187, 5666.034 12619.52 839.786, 5768.833 12621.035 839.418, 5821.4 12624.761 839.39, 5896.189 12619.193 839.508, 6006.065 12612.738 840.266, 6091.226 12620.824 842.272, 6167.289 12638.15 844.745, 6223.867 12644.725 846.472, 6280.839 12648.455 848.239, 6345.412 12654.538 849.781, 6393.979 12656.048 850.512, 6460.711 12660.016 851.641, 6567.528 12666.425 852.822, 6662.791 12663.294 853.417, 6708.319 12657.308 853.573, 6782.125 12661.092 853.708, 6834.209 12659.756 853.81, 6890.808 12657.34 853.909, 6943.163 12655.763 853.958, 6997.638 12655.742 853.996, 7074.602 12650.954 854.056, 7181.032 12644.491 854.076, 7265.726 12644.541 853.952, 7345.955 12636.098 853.672, 7444.498 12619.702 853.042, 7564.556 12603.666 851.595, 7613.744 12602.235 850.927, 7678.277 12600.249 849.468, 7734.719 12595.359 847.714, 7813.108 12577.328 845.868, 7863.035 12568.259 844.303, 7913.02 12556.645 843.104, 7959.809 12544.069 842.583, 8015.98 12527.746 842.36, 8096.562 12510.768 842.147, 8143.205 12503.372 842.215, 8221.796 12491.622 842.529, 8265.12 12484.715 842.804, 8321.836 12477.883 843.389, 8372.149 12471.671 844.044, 8446.395 12459.921 844.877, 8500.505 12455.193 845.643, 8554.245 12450.459 846.384, 8607.3 12444.459 846.721, 8664.683 12442.954 846.992, 8744.668 12436.111 847.54, 8851.812 12423.353 848.348, 8940.062 12415.422 848.842, 8983.79 12410.195 849.182, 9059.508 12400.884 849.601, 9114.875 12394.531 850.037, 9227.749 12389.974 851.208, 9273.348 12389.596 851.578, 9337.399 12385.873 852.225, 9391.089 12382.213 852.779, 9478.862 12377.327 853.302, 9524.058 12376.758 853.462, 9567.879 12377.778 853.517, 9616.75 12378.909 853.329, 9663.238 12379.096 852.798, 9719.934 12379.979 851.936, 9763.404 12378.953 851.24, 9821.867 12376.885 849.922, 9874.358 12374.573 848.194, 9968.724 12368.193 845.064, 10053.515 12360.982 841.394, 10097.707 12354.44 840.031, 10177.589 12341.193 839.312, 10232.965 12332.684 839.689, 10290.345 12324.226 840.578, 10354.815 12316.25 841.527, 10448.74 12306.012 842.659, 10500.238 12299.894 843.1, 10581.222 12286.979 843.523, 10659.576 12278.713 843.722, 10740.826 12268.98 840.487, 10797.414 12260.216 837.909, 10874.472 12248.12 832.385, 10965.237 12232.893 826.496, 11009.695 12223.122 821.923, 11054.959 12210.105 817.443, 11099.043 12193.501 812.736, 11180.104 12158.812 802.869, 11264.961 12096.257 797.528, 11327.617 12034.263 798.255, 11390.452 11986.304 800.637, 11452.34 11935.64 801.903, 11518.815 11891.43 802.618, 11583.159 11844.763 802.812, 11627.917 11782.608 796.576, 11653.029 11711.59 785.203, 11656.831 11638.187 775.918, 11650.802 11565.185 769.571, 11639.24 11481.273 763.783, 11602.473 11411.694 759.936, 11556.789 11342.124 764.115, 11488.534 11287.736 769.163, 11418.777 11236.165 770.29, 11349.767 11183.122 769.436, 11297.837 11130.268 764.34, 11242.051 11076.313 755.879, 11192.823 11013.853 752.992, 11153.045 10970.063 755.003, 11090.674 10914.745 761.91, 11008.434 10868.952 768.04, 10960.793 10851.13 770.555, 10913.535 10833.442 772.08, 10843.767 10804.117 773.062, 10766.4 10776.618 772.899, 10679.381 10743.058 771.284, 10600.015 10717.367 770.181, 10552.1 10705.999 769.595, 10452.033 10685.924 768.675, 10346.478 10670.877 767.905, 10262.206 10652.315 765.644, 10190.524 10640.056 761.266, 10142.394 10634.96 757.372, 10094.108 10628.766 752.314, 10036.855 10620.359 747.012, 9935.895 10606.283 736.538, 9818.598 10595.142 725.943, 9771.217 10587.366 722.499, 9708.119 10580.97 716.564, 9618.817 10574.007 714.097, 9529.126 10556.664 724.865, 9434.483 10545.74 740.581, 9375.734 10543.001 745.943, 9289.432 10538.154 755.518, 9244.014 10530.456 758.886, 9167.265 10524.216 763.68, 9064.727 10519.575 766.969, 8966.25 10519.466 768.231, 8922.327 10517.023 768.405, 8844.341 10514.533 768.618, 8792.301 10514.829 768.7, 8699.329 10510.849 768.821, 8641.756 10511.98 768.79, 8562.045 10504.021 768.693, 8452.399 10492.384 766.305, 8398.949 10496.158 764.072, 8321.912 10498.741 758.975, 8275.549 10500.816 755.562, 8181.614 10498.636 748.576, 8116.701 10500.34 744.416, 8031.991 10500.264 736.786, 7988.317 10497.544 732.789, 7911.299 10496.452 726.183, 7855.271 10498.866 722.511, 7773.527 10496.612 716.19, 7717.62 10500.443 712.998, 7618.343 10506.387 707.649, 7551.996 10505.812 704.711, 7466.801 10502.837 699.616, 7423.408 10503.023 696.874, 7344.773 10499.34 691.869, 7293.839 10500.31 688.979, 7213.409 10497.852 683.897, 7158.471 10496.83 681.254, 7056.918 10495.803 676.694, 6995.371 10496.531 674.302, 6910.525 10497.27 669.947, 6866.315 10499.911 667.747, 6788.107 10499.31 663.915, 6730.229 10500.756 662.094, 6643.735 10504.686 658.886, 6590.258 10498.478 657.44, 6488.682 10499 655.091, 6424.707 10502.929 654.288, 6339.633 10510.449 653.159, 6295.814 10511.345 652.587, 6216.273 10515.12 651.608, 6160.157 10509.99 650.712, 6078.862 10512.347 649.059, 6023.738 10519.239 647.404, 5922.839 10527.571 644.14, 5858.51 10530.996 641.319, 5774.99 10532.802 634.576, 5705.732 10532.354 625.656, 5654.043 10529.876 620.261, 5597.697 10532.962 614.65, 5514.331 10534.756 604.055, 5459.328 10535.118 598.192, 5359.551 10530.68 587.693, 5297.301 10530.078 581.989, 5214.561 10525.595 572.226, 5170.124 10524.887 568.003, 5093.219 10525.46 561.199, 5041.961 10528.593 559.183, 4967.381 10529.543 556.432, 4920.259 10532.267 556.533, 4827.461 10534.65 559.069, 4762.132 10534.645 561.824, 4675.65 10533.636 567.777, 4630.489 10536.339 571.392, 4550.823 10543.987 577.792, 4502.856 10545.949 580.885, 4428.83 10551.816 585.621, 4373.535 10554.358 587.024, 4269.667 10558.533 588.724, 4199.604 10564.983 588.857, 4154.29 10569.132 588.786, 4110.435 10573.265 587.969, 4066.996 10578.289 586.656, 3989.071 10587.558 584.071, 3938.229 10592.832 582.828, 3857.921 10600.421 580.68, 3803.564 10605.501 579.126, 3705.527 10615.641 576.222, 3642.174 10621.068 574.549, 3562.091 10627.798 571.69, 3492.588 10631.161 568.147, 3447.531 10631.054 566.381, 3396.041 10631.917 564.882, 3318.311 10635.191 563.236, 3272.595 10637.87 563.074, 3180.866 10640.721 564.095, 3118.451 10640.961 565.542, 3037.973 10644.094 569.572, 2973.659 10648.881 575.199, 2928.991 10652.983 579.034, 2858.071 10660.482 588.921, 2782.906 10668.084 599.69, 2698.042 10674.497 609.596, 2632.415 10679.153 615.014, 2548.407 10685.566 624.522, 2477.762 10689.916 632.966, 2396.52 10699.311 640.626, 2345.164 10704.521 646.769, 2243.176 10707.433 655.216, 2189.348 10709.001 657.965, 2115.662 10710.194 662.265, 2000.116 10711.264 667.077, 1928.969 10709.924 669.801, 1874.168 10711.418 672.786, 1821.142 10713.299 675.079, 1732.811 10720.44 677.863, 1631.675 10727.932 681.513, 1576.44 10729.909 683.467, 1501.127 10733.459 687.192, 1403.021 10737.946 696.919, 1318.384 10741.103 711.853, 1241.169 10742.359 730.708, 1164.103 10743.686 750.261, 1061.695 10743.531 767.891, 1014.32 10743.746 772.343, 951.766 10744.457 779.366, 860.772 10747.153 786.081, 809.046 10749.356 788.52, 726.133 10752.934 795.461, 680.199 10754.154 800.322, 586.267 10763.095 809.853, 496.366 10771.043 815.631, 442.26 10776.79 818.178, 370.883 10783.179 821.017, 325.511 10789.322 823.587, 270.219 10799.891 827.054, 224.704 10810.695 829.409, 149.47 10822.004 810.242</trace>
</ink>
</file>

<file path=ppt/ink/ink14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864.807 9284.354 428.786, 867.601 9333.737 354.879, 862.394 9383.98 376.632, 858.825 9431.284 416.344, 856.714 9491.234 474.856, 859.008 9551.649 538.685, 867.314 9621.429 595.191, 873.176 9691.558 621.567, 876.999 9737.011 641.916, 882.364 9795.354 661.313, 887.304 9866.538 677.504, 890.515 9912.614 688.643, 893.082 9987.681 711.792, 900.023 10064.617 735.116, 904.504 10114.441 753.354, 907.895 10175.145 773.527, 909.062 10232.84 790.835, 910.282 10351.941 819.345, 915.356 10435.648 831.395, 918.634 10489.607 842.051, 921.245 10541.959 851.712, 927.256 10591.697 856.186, 937.905 10670.332 861.161, 949.63 10770.971 863.7, 954.863 10817.985 864.871, 970.682 10875.05 865.839, 1020.595 10838.575 777.005, 1029.872 10791.487 667.332, 1036.573 10735.61 542.886, 1040.769 10680.545 376.511</trace>
</ink>
</file>

<file path=ppt/ink/ink14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833.689 9192.357 250.773, 867.419 9274.972 278.04, 878.761 9328.627 321.442, 901.989 9384.699 383.497, 934.109 9449.643 453.188, 961.244 9493.778 498.139, 993.642 9547.224 575.751, 1050.638 9635.263 690.856, 1076.645 9687.629 723.98, 1110.01 9771.148 775.619, 1127.354 9818.975 797.444, 1157.178 9911.647 827.669, 1176.507 9970.464 839.054, 1201.322 10049.571 852.885, 1241.362 10163.581 863.787, 1280.94 10278.025 867.474, 1317.564 10401.29 868.742, 1335.467 10454.186 868.5, 1370.708 10550.53 866.943, 1403.001 10602.445 865.382, 1433.97 10647.495 863.06, 1477.932 10725.785 849.534, 1458.144 10774.757 764.479, 1381.865 10728.597 568.163, 1334.651 10694.008 413.984</trace>
</ink>
</file>

<file path=ppt/ink/ink14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530.636 9933.735 495.475, 571.859 9882.328 377.659, 631.779 9827.178 438.29, 681.685 9788.828 513.276, 758.826 9740.671 574.621, 806.616 9713.951 599.578, 907.467 9668.222 596.682, 972.773 9639.904 575.181, 1036.043 9616.388 546.059, 1090.271 9597.553 514.187, 1151.587 9578.418 473.796, 1197.363 9565.295 446.854, 1242.994 9557.366 427.405, 1281.746 9610.613 421.478, 1264.161 9673.47 441.554, 1242.826 9735.246 492.92, 1223.205 9788.828 540.825, 1205.685 9841.076 569.432, 1181.657 9908.974 622.545, 1153.221 9978.872 672.462, 1104.263 10062.946 714.157, 1068.369 10119.616 743.193, 1007.787 10213.085 772.965, 979.374 10257.702 780.498, 942.864 10328.612 792.821, 922.618 10375.864 798.514, 888.702 10455.499 807.928, 848.594 10554.512 810.746, 817.111 10639.715 789.468, 789.087 10704.979 598.582</trace>
</ink>
</file>

<file path=ppt/ink/ink14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473.814 9928.323 424.458, 519.974 9931.868 383.627, 563.908 9962.62 380.938, 622.028 10015.842 418.005, 678.258 10061.798 478.526, 727.066 10100.371 516.283, 770.924 10130.229 538.484, 837.438 10171.207 577.745, 885.055 10193.199 604.606, 971.931 10241.584 653.011, 1029.361 10275.268 679.203, 1107.039 10328 724.657, 1206.877 10416.841 776.413, 1242.959 10460.988 788.431, 1291.225 10523.515 801.504, 1375.789 10613.824 808.551, 1461.16 10682.688 809.73, 1539.681 10748.626 808.456, 1591.206 10805.192 801.281, 1638.347 10856.856 719.7</trace>
</ink>
</file>

<file path=ppt/ink/ink14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10155.164 13388.526 426.258, 10200.618 13379.76 420.866, 10245.3 13371.782 469.721, 10297.907 13359.335 527.059, 10382.206 13342.792 623.455, 10453.599 13327.031 705.139, 10497.563 13319.114 739.945, 10565.354 13299.255 774.483, 10636.495 13268.442 783.52, 10592.412 13257.424 338.201, 10545.824 13256.56 287.113, 10499.423 13259.442 247.727, 10451.42 13261.382 187.081</trace>
</ink>
</file>

<file path=ppt/ink/ink14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10289.203 13132.639 136.826, 10303.27 13187.882 157.721, 10325.294 13239.534 243.516, 10346.765 13294.249 348.319, 10362.13 13344.227 458.101, 10372.503 13411.474 615.345, 10360.877 13468.854 709.865, 10381.567 13420.412 256.605, 10393.883 13369.628 173.909, 10402.097 13323.539 147.386, 10413.028 13277.577 139.108, 10427.865 13225.078 136.826, 10474.61 13255.05 198.163, 10492.801 13305.081 288.192, 10499.826 13349.022 378.001, 10503.252 13409.544 416.339, 10533.636 13361.227 195.526</trace>
</ink>
</file>

<file path=ppt/ink/ink14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10603.318 13041.927 138.775, 10603.607 13089.058 159.577, 10599.799 13138.879 210.569, 10591.807 13194.354 255.254, 10580.465 13247.194 289.589, 10563.045 13300.14 302.925, 10537.058 13357.264 275.023, 10507.834 13402.364 168.223</trace>
</ink>
</file>

<file path=ppt/ink/ink14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10240.462 13388.526 154.814, 10249.358 13440.345 163.222, 10252.529 13494.443 189.875, 10252.87 13551.072 239.352, 10254.942 13617.911 304.82, 10257.023 13672.938 373.793, 10261.051 13716.367 425.886, 10283.062 13760.554 204.066</trace>
</ink>
</file>

<file path=ppt/ink/ink1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14245.694 1761.889 136.826, 14239.363 1819.138 194.241, 14229.582 1866.993 291.249, 14215.058 1918.998 409.072, 14200.564 1963.609 524.755, 14179.488 2030.341 675.611, 14163.606 2088.429 621.467, 14153.55 2131.941 298.157</trace>
</ink>
</file>

<file path=ppt/ink/ink14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10354.193 13450.806 222.333, 10416.322 13422.419 200.204, 10467.382 13409.219 224.558, 10524.342 13395.797 323.776, 10587.723 13390.481 543.945, 10617.711 13457.661 663.745, 10580.817 13520.115 593.697, 10547.146 13566.506 514.031, 10492.163 13618.195 395.371, 10432.287 13650.039 308.431, 10387.647 13683.038 234.196, 10341.704 13695.414 169.002, 10297.263 13680.093 140.045, 10343.147 13732.675 289.782, 10368.596 13785.125 433.961, 10371.709 13830.702 556.682</trace>
</ink>
</file>

<file path=ppt/ink/ink14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10350.132 13740.541 136.826, 10368.838 13688.128 151.179, 10422.095 13678.04 230.318, 10466.915 13651.25 299.32, 10527.247 13620.985 383.231, 10582.252 13585.176 423.412, 10627.362 13571.069 472.029, 10664.209 13620.777 532.955, 10659.589 13670.241 547.983, 10642.936 13731.081 563.748, 10619.724 13779.792 557.279, 10558.154 13823.604 364.627</trace>
</ink>
</file>

<file path=ppt/ink/ink14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10485.525 13488.715 136.826, 10495.081 13535.512 138.433, 10502.231 13585.569 178.531, 10506.834 13643.627 216.239, 10513.483 13700.434 270.018, 10522.69 13761.897 368.976, 10529.155 13813.942 486.229, 10535.424 13885.695 641.209, 10540.51 13954.734 813.067, 10554.739 14024.18 668.275</trace>
</ink>
</file>

<file path=ppt/ink/ink14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10898.479 13171.901 195.555, 10916.82 13216.775 183.694, 10922.525 13276.165 219.464, 10895.72 13322.677 179.767</trace>
</ink>
</file>

<file path=ppt/ink/ink14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10729.235 13350.617 140.051, 10746.351 13405.183 296.262, 10764.388 13462.914 415.506</trace>
</ink>
</file>

<file path=ppt/ink/ink14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10771.206 13398.004 136.826, 10816.187 13348.787 144.824, 10867.949 13323.149 218.808, 10935.07 13297.669 392.951, 10979.066 13283.043 503.686, 11042.784 13268.428 645.84, 11102.912 13272.492 763.74, 11083.306 13334.251 694.744, 11032.716 13368.279 515.37, 10976.431 13397.071 376.929, 10919.409 13423.294 285.884, 10862.19 13453.438 222.605, 10814.979 13480.073 179.739, 10769.113 13508.918 146.209, 10834.859 13457.13 291.488, 10889.23 13435.356 369.254, 10948.198 13414.498 425.934, 11015.169 13393.839 461.855, 11065.93 13385.712 428.2, 11015.566 13409.701 221.074</trace>
</ink>
</file>

<file path=ppt/ink/ink14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10806.409 13362.802 136.826, 10831.31 13411.168 251.385, 10838.745 13472.571 331.84, 10839.945 13525.922 378.276</trace>
</ink>
</file>

<file path=ppt/ink/ink14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10898.479 13305.938 180.076, 10941.977 13360.578 285.61, 10945.312 13416.749 463.473, 10931.031 13485.566 527.984, 10914.96 13537.421 474.74, 10898.55 13581.182 394.992, 10864.235 13630.39 188.566</trace>
</ink>
</file>

<file path=ppt/ink/ink14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10757.668 13509.024 136.826, 10768.805 13559.604 204.832, 10776.643 13622.883 278.435, 10782.863 13668.607 325.068, 10791.003 13723.155 381.898, 10800.204 13779.954 437.721</trace>
</ink>
</file>

<file path=ppt/ink/ink14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10814.534 13553.703 152.587, 10859.178 13545.173 243.054, 10903.2 13527.359 338, 10968.218 13502.351 442.846, 11014.421 13496.96 493.247, 11058.9 13499.868 522.174, 11060.319 13572.752 594.813, 11031.862 13636.003 600.096, 10995.072 13685.601 586.388, 10944.887 13724.097 528.951, 10891.173 13737.656 389.86, 10851.661 13689.307 145.003, 10855.057 13640.757 136.826, 10875.286 13707.292 200.022, 10863.864 13764.923 287.342, 10856.166 13810.881 361.966, 10844.422 13864.984 452.198, 10836.691 13913.453 544.131, 10818.468 13957.131 151.969</trace>
</ink>
</file>

<file path=ppt/ink/ink1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14322.81 1945.88 554.92, 14394.295 1963.954 523.262, 14445.545 1983.411 538.338, 14491.79 2012.615 626.13, 14544.226 2050.594 775.641, 14607.816 2081.744 552.815</trace>
</ink>
</file>

<file path=ppt/ink/ink14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10924.203 13789.281 144.726, 10975.653 13821.428 325.014, 11018.419 13865.909 414.038, 11073.236 13905.44 519.051, 11126.652 13923.466 581.147, 11178.783 13921.907 555.674, 11229.34 13908.158 367.141</trace>
</ink>
</file>

<file path=ppt/ink/ink14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11365.586 13135.346 161.705, 11368.326 13187.773 149.811, 11367.346 13242.616 160.914, 11363.157 13292.429 178.631, 11358.271 13338.975 182.6</trace>
</ink>
</file>

<file path=ppt/ink/ink14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11226.132 13370.925 174.361, 11275.506 13354.173 168.882, 11322.756 13324.489 166.57, 11370.608 13295.196 175.532, 11421.482 13277.836 192.252, 11466.854 13257.284 219.149, 11514.919 13252.954 219.197, 11484.42 13296.591 1.059</trace>
</ink>
</file>

<file path=ppt/ink/ink14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11269.458 13350.617 136.826, 11304.27 13395.885 186.02, 11318.015 13450.663 292.481, 11323.703 13495.244 380.175, 11324.216 13560.959 442.024, 11327.308 13618.812 471.664, 11343.14 13568.319 201.377, 11349.973 13523.688 122.814</trace>
</ink>
</file>

<file path=ppt/ink/ink14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11356.112 13377.694 136.826, 11390.694 13433.181 286.552, 11400.744 13487.172 391.901, 11403.719 13534.001 472.401</trace>
</ink>
</file>

<file path=ppt/ink/ink14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11207.177 13347.909 136.826, 11209.35 13392.456 147.007, 11218.306 13437.627 178.718, 11258.321 13489.451 279.415, 11304.106 13484.377 283.06, 11356.842 13453.073 214.156, 11405.623 13410.261 151.695, 11451.83 13364.818 136.826, 11481.381 13319.416 136.826, 11462.426 13373.345 215.026, 11428.821 13424.301 275.159, 11382.34 13495.564 324.526, 11353.617 13554.541 336.418, 11328.217 13608.553 337.476, 11309.893 13672.684 334.579, 11291.277 13733.03 329.698, 11338.677 13715.006 309.942, 11384.409 13659.249 275.477, 11431.293 13609.927 238.828, 11479.95 13561.399 207.752, 11532.617 13529.999 181.88, 11524.828 13581.846 238.98, 11504.402 13627.551 302.223, 11471.146 13689.007 376.233, 11437.887 13738.305 457.014, 11388.309 13802.53 505.078, 11332.56 13867.008 459.061</trace>
</ink>
</file>

<file path=ppt/ink/ink14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11304.661 13659.307 244.831, 11351.608 13678.497 219.157, 11417.602 13728.401 276.826, 11468.161 13758.529 375.65, 11526.735 13780.684 518.049, 11587.877 13806.397 660.205, 11644.951 13836.418 791.385, 11709.748 13863.631 858.577, 11753.516 13875.728 843.233</trace>
</ink>
</file>

<file path=ppt/ink/ink14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11760.938 13185.44 488.308, 11789.159 13237.189 348.211, 11815.157 13292.142 398.025, 11825.887 13352.442 486.732, 11793.104 13405.707 268.847</trace>
</ink>
</file>

<file path=ppt/ink/ink14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11563.264 13346.555 136.826, 11613.244 13344.555 171.983, 11656.717 13373.728 384.837, 11685.524 13432.452 548.286, 11698.039 13490.001 639.647, 11704.719 13568.371 692.199, 11702.899 13614.42 646.204</trace>
</ink>
</file>

<file path=ppt/ink/ink14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11727.092 13444.036 136.826, 11760.407 13396.671 179.681, 11811.146 13357.856 319.912, 11864.505 13316.862 454.424, 11917.087 13284.827 530.027, 11965.23 13281.628 697.125, 11941.644 13345.916 794.764, 11891.239 13394.465 711.074, 11838.89 13432.05 311.978</trace>
</ink>
</file>

<file path=ppt/ink/ink14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15057.443 1676.658 171.559, 15086.771 1628.716 168.116, 15051.731 1672.22 317.816, 15012.747 1719.062 350.892, 14948.508 1782.745 353.962, 14893.442 1830.55 331.116, 14837.175 1883.093 292.451, 14792.97 1924.434 249.067, 14748.864 1969.378 295.361, 14804.744 2035.598 520.144, 14817.307 2092.069 584.592, 14822.416 2157.575 656.477, 14821.018 2247.021 766.608, 14812.822 2334.325 810.659, 14810.855 2406.472 842.014, 14856.104 2382.092 487.177</trace>
</ink>
</file>

<file path=ppt/ink/ink14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11778.541 13383.111 136.826, 11773.419 13430.062 405.559, 11764.354 13475.725 561.881, 11748.356 13543.862 711.999, 11729.348 13617.207 767.307, 11718.904 13662.925 754.912, 11700.144 13737.855 417.703</trace>
</ink>
</file>

<file path=ppt/ink/ink14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11816.45 13477.883 290.844, 11871.803 13468.686 261.235, 11918.287 13469.895 408.951, 11965.024 13474.031 499.954</trace>
</ink>
</file>

<file path=ppt/ink/ink14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11846.238 13496.838 144.726, 11823.83 13567.331 640.096, 11807.976 13615.883 704.207, 11795.254 13661.991 732.786, 11770.682 13732.942 779.314, 11743.978 13803.99 762.946, 11724.252 13848.496 635.096</trace>
</ink>
</file>

<file path=ppt/ink/ink14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11809.681 13630.874 286.346, 11853.69 13608.081 296.702, 11902.037 13581.965 426.857, 11954.731 13556.241 562.06, 11936.254 13599.883 44.852</trace>
</ink>
</file>

<file path=ppt/ink/ink14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11843.53 13676.908 136.826, 11849.246 13730.401 611.37, 11848.069 13775.115 729.709, 11845.727 13852.157 824.301, 11843.578 13929.119 861.013, 11842.177 14001.714 809.153</trace>
</ink>
</file>

<file path=ppt/ink/ink14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11873.317 13763.557 303.606, 11917.985 13762.022 307.898, 11975.983 13754.623 576.848, 12037.778 13728.62 720.185</trace>
</ink>
</file>

<file path=ppt/ink/ink14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11901.75 13873.224 286.346, 11953.55 13869.219 366.47, 12017.909 13854.458 518.417</trace>
</ink>
</file>

<file path=ppt/ink/ink14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14886.976 1986.467 161.705, 14931.274 1949.85 255.511, 14981.29 1938.4 335.048, 15030.312 1919.132 406.866, 15074.773 1897.809 498.02, 15127.044 1877.559 660.905, 15139.306 1931.732 800.07, 15093.353 2006.774 830.208, 15040.625 2060.469 842.119, 14975.941 2123.958 845.254, 14906.579 2172.63 812.263, 14847.229 2213.031 718.878, 14789.091 2216.703 431.592</trace>
</ink>
</file>

<file path=ppt/ink/ink14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14816.625 2048.699 180.076, 14866.884 2037.623 217.418, 14912.108 2036.93 285.27, 14955.557 2039.375 346.664, 15000.36 2044.044 428.605, 15066.193 2056.913 601.899, 15123.042 2079.132 733.725, 15196.658 2122.176 806.708, 15257.558 2163.888 815.324, 15317.691 2197.448 742.711, 15339.619 2152.66 313.781</trace>
</ink>
</file>

<file path=ppt/ink/ink14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15545.848 1496.725 376.604, 15501.325 1542.286 471.116, 15455.927 1584.953 556.663, 15400.568 1650.653 620.172, 15361.963 1706.438 643.891, 15325.696 1783.277 658.845, 15297.77 1847.933 672.072, 15267.297 1920.768 703.309, 15240.556 1996.488 744.799, 15219.57 2059.894 537.85</trace>
</ink>
</file>

<file path=ppt/ink/ink14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15292.851 1916.117 312.854, 15336.953 1890.648 286.516, 15395.753 1879.364 276.821, 15457.611 1867.312 311.188, 15509.58 1860.073 369.416, 15573.39 1840.867 456.561, 15629.043 1856.637 534.925, 15603.712 1907.466 502.749, 15541.075 1957.83 467.904, 15472.991 1992.936 452.979, 15429.612 2051.807 464.804, 15446.953 2123.487 584.822, 15472.111 2193.488 708.356, 15495.616 2271.103 786.377, 15511.258 2347.214 807.318, 15555.509 2404.042 851.112, 15615.575 2387.645 864.669, 15636.549 2342.234 863.746, 15658.035 2263.187 851.975, 15678.108 2186.454 804.266, 15688.857 2114.156 684.214, 15693.251 2043.323 516.301, 15694.365 1972.466 401.99, 15695.06 1925.846 337.222, 15696.744 1855.787 258.566, 15697.925 1801.89 225.195, 15697.752 1742.499 194.981, 15698.821 1696.373 185.964, 15700.438 1642.025 182.202, 15705.253 1595.009 215.127, 15722.72 1655.124 668.507, 15724.022 1719.573 780.446, 15724.299 1773.805 815.909, 15723.219 1851.997 847.797, 15724.567 1895.38 855.923, 15769.59 1842.033 464.639, 15778.548 1788.947 195.405</trace>
</ink>
</file>

<file path=ppt/ink/ink14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15760.96 1610.367 136.826, 15819.164 1596.066 572.831, 15878.271 1589.918 770.814, 15898.181 1649.082 784.296, 15869.895 1694.361 754.112, 15841.162 1739.375 724.894, 15798.033 1806.298 688.71, 15752.755 1858.946 667.887, 15815.002 1811.234 665.751, 15860.517 1779.102 683.472, 15917.192 1730.8 688.99, 15870.671 1687.401 137.421, 15826.747 1649.988 136.826, 15803.448 1605.427 136.826, 15787.051 1555.617 146.916, 15786.365 1608.438 777.249, 15788.084 1670.788 812.984, 15789.534 1755.01 827.992, 15788.449 1810.772 838.731, 15790.269 1886.261 846.884, 15788.976 1962.024 801.458, 15758.265 2006.89 181.416, 15706.91 2009.351 142.347, 15765.894 1988.47 614.631, 15821.853 1963.853 661.355, 15874.661 1940.696 666.072, 15933.569 1920.841 425.218, 15886.613 1954.225 185.564, 15842.744 1974.387 172.6, 15798.46 1998.105 170.182, 15754.212 2037.183 228.425, 15760.306 2111.527 623.109, 15774.721 2180.859 815.937</trace>
</ink>
</file>

<file path=ppt/ink/ink14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15775.842 2093.344 136.826, 15811.901 2047.034 431.174, 15865.211 2025.865 566.02, 15922.848 2007.089 640.239, 15982.591 1992.037 669.005, 16038.747 1989.129 717.079, 16018.884 2045.158 778.404, 15953.285 2100.311 782.254, 15909.743 2134.951 782.964, 15849.515 2188.115 758.505, 15826.78 2141.644 73.863</trace>
</ink>
</file>

<file path=ppt/ink/ink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9861.104 2393.02 265.291, 9860.045 2449.205 449.081, 9796.657 2508.696 496.044, 9750.293 2546.72 413.143, 9705.557 2580.513 270.71</trace>
</ink>
</file>

<file path=ppt/ink/ink15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15903.016 2024.347 136.826, 15894.662 2071.385 187.755, 15867.645 2129.17 269.69, 15845.703 2183.9 337.101, 15826.554 2238.893 402.703, 15810.505 2301.542 466.485, 15798.166 2362.868 507.66, 15784.925 2410.469 456.632</trace>
</ink>
</file>

<file path=ppt/ink/ink15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15851.605 2166.399 464.161, 15897.499 2198.008 423.488, 15948.347 2247.231 427.123, 15992.167 2280.992 436.418, 16056.766 2339.457 502.131, 16100.268 2373.569 590.391, 16158.762 2402.315 682.146, 16194.703 2358.561 271.699</trace>
</ink>
</file>

<file path=ppt/ink/ink15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15766.372 1458.845 150.556, 15794.548 1521.174 529.956, 15805.215 1584.958 586.262, 15808.274 1648.796 609.037, 15809.361 1695.39 620.951, 15809.118 1776.427 635.374, 15808.889 1857.134 642.486, 15807.249 1915.822 573.196, 15808.168 1960.233 223.393</trace>
</ink>
</file>

<file path=ppt/ink/ink15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15702.785 1641.483 229.776, 15762.783 1599.393 302.919, 15814.104 1572.301 318.929, 15859.19 1558.443 303.715</trace>
</ink>
</file>

<file path=ppt/ink/ink15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7046.822 3645.094 379.244, 7100.099 3632.203 336.697, 7162.746 3615.938 283.828, 7213.649 3608.779 290.016, 7274.777 3603.686 328.766, 7332.649 3600.389 349.855</trace>
</ink>
</file>

<file path=ppt/ink/ink15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7121.232 3585.568 158.161, 7166.115 3628.751 193.467, 7207.666 3679.097 368.367, 7258.223 3704.885 281.255</trace>
</ink>
</file>

<file path=ppt/ink/ink15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7291.7 3420.516 138.097, 7296.924 3475.548 143.819, 7297.436 3533.662 154.949, 7293.405 3581.515 178.343, 7284.327 3630.226 219.174, 7271.325 3677.95 243.082, 7251.646 3734.269 250.476, 7229.69 3782.29 229.688, 7195.604 3827.867 47.581</trace>
</ink>
</file>

<file path=ppt/ink/ink15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6996.765 3911.611 162.93, 7060.018 3867.515 171.162, 7110.094 3843.201 193.354, 7164.692 3817.255 237.922, 7216.781 3792.164 300.129, 7265.978 3767.795 353.424, 7328.128 3744.004 396.027, 7391.674 3730.947 368.965, 7438.491 3721.018 256.05</trace>
</ink>
</file>

<file path=ppt/ink/ink15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7301.171 3657.27 136.826, 7253.834 3665.041 332.881, 7241.817 3714.722 401.803, 7224.147 3790.841 503.735, 7207.748 3866.147 566.883, 7194.114 3926.44 599.928, 7175.19 4007.816 657.529, 7140.859 4114.178 728.868, 7105.584 4206.106 779.996, 7069.532 4309.671 814.484, 7042.18 4385.273 836.644, 7025.176 4440.049 848.929, 7075.69 4434.25 739.376, 7110.77 4376.903 560.573, 7137.313 4326.893 405.118</trace>
</ink>
</file>

<file path=ppt/ink/ink15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7268.701 3925.14 224.168, 7275.138 3978.735 224.168, 7284.076 4035.824 260.775, 7293.752 4101.042 384.539, 7306.65 4164.85 668.85, 7339.023 4105.87 206.007, 7336.62 4061.868 145.26, 7338.352 4010.546 146.255, 7399.797 3970.377 502.311, 7455.023 3966.702 683.55, 7455.778 4029.879 679.656, 7410.516 4090.463 575.2, 7352.827 4134.669 515.789, 7288.216 4167.646 577.566, 7358.52 4108.548 751.872, 7431.941 4062.685 592.98, 7480.198 4033.321 346.669</trace>
</ink>
</file>

<file path=ppt/ink/ink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9526.932 2623.009 143.301, 9571.568 2622.435 339.965, 9642.09 2612.766 490.916, 9693.808 2602.323 552.463, 9744.854 2592.154 607.935, 9822.589 2579.832 682.276, 9892.821 2569.603 741.975, 9963.433 2553.162 789.49, 10008.174 2546.562 781.391</trace>
</ink>
</file>

<file path=ppt/ink/ink16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7547.4 3608.567 475.74, 7598.457 3633.999 443.048, 7655.113 3675.31 446.599</trace>
</ink>
</file>

<file path=ppt/ink/ink16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7475.696 3823.674 283.991, 7538.824 3798.41 291.953, 7602.676 3776.72 337.017, 7652.018 3763.492 384.703, 7732.093 3738.338 514.367, 7781.517 3725.096 584.849, 7840.87 3714.067 655.919, 7903.55 3717.9 708.555, 7954.548 3760.213 754.083, 7971.277 3849.77 778.221, 7968.67 3918.459 791.945, 7956.163 3975.128 797.545, 7933.298 4045.196 805.194, 7888.669 4092.847 810.078, 7864.868 4011.044 747.493, 7856.905 3935.16 704.174, 7850.881 3877.481 661.71, 7841.993 3807.285 554.818, 7832.256 3745.337 418.884, 7823.739 3694.991 330.34, 7816.6 3644.179 153.538</trace>
</ink>
</file>

<file path=ppt/ink/ink16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7790.926 3347.461 136.826, 7789.788 3301.604 136.826, 7794.562 3367.424 329.603, 7792.407 3423.701 396.613, 7786.761 3486.137 461.13, 7779.771 3539.177 531.944, 7771.573 3591.906 596.373, 7762.493 3638.323 629.547, 7748.907 3706.29 684.77, 7718.199 3828.504 748.275, 7701.48 3900.05 763.897, 7690.631 3946.47 774.988, 7675.901 3992.962 785.469, 7661.103 4036.267 793.787, 7637.672 4106.207 802.603, 7617.729 4184.808 800.386, 7629.257 4258.582 580.433</trace>
</ink>
</file>

<file path=ppt/ink/ink16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7758.457 3814.204 518.223, 7809.478 3866.871 568.71, 7856.243 3892.095 596.993</trace>
</ink>
</file>

<file path=ppt/ink/ink16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7974.924 3567.98 359.148, 8005.923 3619.348 444.621, 8027.297 3664.975 580.206, 8051.328 3728.233 726.253, 8072.128 3804.673 763.986, 8076.259 3849.284 714.748</trace>
</ink>
</file>

<file path=ppt/ink/ink16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8080.451 3534.158 220.517, 8119.071 3484.225 207.423, 8165.442 3445.449 211.94, 8217.985 3418.759 238.665, 8265.977 3396.519 313.217, 8322.866 3389.382 488.331, 8357.869 3451.289 781.634, 8364.33 3526.961 854.159, 8369.45 3571.06 859.032, 8378.528 3646.955 863.326, 8386.891 3692.735 864.404, 8403.706 3769.351 863.172, 8367.936 3710.866 333.24</trace>
</ink>
</file>

<file path=ppt/ink/ink16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8127.803 3624.801 142.493, 8176.006 3617.41 339.597, 8239.852 3602.094 535.026, 8285.743 3587.304 595.279, 8337.823 3590.878 447.197</trace>
</ink>
</file>

<file path=ppt/ink/ink16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8115.625 3768.206 178.579, 8161.425 3757.354 188.82, 8208.338 3744.305 229.285, 8256.959 3726.713 292.387, 8306.667 3706.736 355.424, 8365.088 3681.991 464.426, 8409.399 3664.162 466.032</trace>
</ink>
</file>

<file path=ppt/ink/ink16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8169.742 3310.933 246.871, 8181.886 3359.031 244.731, 8194.809 3416.995 304.786, 8203.785 3463.583 361.453, 8213.342 3509.814 453.562, 8222.949 3593.439 669.797, 8238.013 3675.063 810.464, 8264.138 3747.077 858.232, 8319.152 3815.574 870.864, 8394.05 3831.191 866.989, 8481.983 3794.189 748.423, 8530.188 3764.653 386.143</trace>
</ink>
</file>

<file path=ppt/ink/ink16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8587.795 3271.7 369.092, 8646.456 3240.328 347.095, 8691.604 3218.986 327.18, 8739.648 3199.888 323.061, 8790.122 3187.427 340.867, 8838.572 3178.845 387.669, 8887.988 3175.754 405.424</trace>
</ink>
</file>

<file path=ppt/ink/ink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10114.1 2015.567 371.692, 10162.693 2024.54 544.366, 10209.03 2092.951 641.713, 10225.736 2136.775 4.245</trace>
</ink>
</file>

<file path=ppt/ink/ink17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8667.616 3291.993 136.826, 8640.862 3345.743 218.015, 8645.47 3394.062 367.832, 8650.815 3453.154 521.922, 8665.682 3525.202 710.198, 8661.736 3604.548 799.106, 8661.138 3697.397 850.92, 8668.544 3740.772 855.212, 8705.721 3809.157 775.406, 8732.426 3765.483 301.767</trace>
</ink>
</file>

<file path=ppt/ink/ink17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8746.085 3474.632 275.251, 8802.225 3446.16 287.383, 8852.04 3431.957 331.583, 8895.528 3415.786 390.849, 8948.02 3408.388 280.316</trace>
</ink>
</file>

<file path=ppt/ink/ink17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8829.967 3285.229 139.546, 8853.581 3351.138 518.444, 8862.745 3405.192 620.656, 8871.252 3481.923 760.664, 8874.659 3535.717 803.001, 8878.488 3581.469 826.718, 8883.061 3628.313 832.548, 8891.09 3702.222 744.75, 8888.488 3747.883 592.656</trace>
</ink>
</file>

<file path=ppt/ink/ink17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8713.615 3700.562 136.826, 8757.317 3694.577 223.476, 8826.379 3684.239 436.701, 8876.455 3670.5 592.104, 8945.894 3646.81 734.316, 9014.563 3629.96 776.926, 9081.928 3624.72 731.646, 9126.914 3627.87 630.43</trace>
</ink>
</file>

<file path=ppt/ink/ink17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8969.317 3398.87 324.382, 8998.967 3449.339 654.433, 9033.571 3507.79 712.624, 9048.707 3553.303 234.527</trace>
</ink>
</file>

<file path=ppt/ink/ink17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9326.487 3597.743 329.091, 9277.97 3660.664 662.588, 9233.417 3687.435 4.31</trace>
</ink>
</file>

<file path=ppt/ink/ink17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9413.074 3143.177 529.018, 9433.864 3196.823 478.135, 9442.187 3250.151 478.768, 9448.197 3325.072 531.473, 9453.123 3384.263 605.86, 9462.844 3443.657 674.869, 9470.033 3489.035 450.25</trace>
</ink>
</file>

<file path=ppt/ink/ink17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9482.073 3166.175 315.132, 9537.094 3154.238 346.682, 9605.578 3138.02 558.407, 9663.473 3142.846 756.099, 9684.083 3198.103 806.408, 9649.861 3280.822 799.559, 9616.37 3346.083 738.561, 9569.3 3400.792 626.819, 9522.659 3381.283 89.77</trace>
</ink>
</file>

<file path=ppt/ink/ink17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9529.424 3255.466 136.826, 9529.075 3314.312 237.489, 9523.37 3370.389 380.347, 9517.858 3441.472 550.322, 9513.302 3496.415 690.08, 9511.706 3569.254 800.926</trace>
</ink>
</file>

<file path=ppt/ink/ink17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9593.012 3290.64 254.972, 9623.854 3340.721 334.927, 9657.081 3389.83 536.815, 9690.351 3433.75 701.605, 9720.317 3387.044 377.27, 9719.652 3333.359 198.598</trace>
</ink>
</file>

<file path=ppt/ink/ink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10329.213 1966.864 252.864, 10321.037 2021.73 607.048, 10264.218 2080.164 521.611, 10220.103 2112.107 79.389</trace>
</ink>
</file>

<file path=ppt/ink/ink18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9743.186 3091.767 136.826, 9780.347 3137.397 200.38, 9802.704 3189.322 397.9, 9834.931 3246.197 367.605</trace>
</ink>
</file>

<file path=ppt/ink/ink18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9866.302 2984.89 184.541, 9904.291 3039.077 472.544, 9923.768 3087.815 593.316, 9946.795 3159.035 768.166, 9964.056 3250.83 818.332, 9982.697 3351.624 849.322, 9992.539 3418.217 857.359, 9996.935 3463.947 859.828, 10000.622 3519.529 862.936, 10001.814 3602.281 868.164, 9983.431 3681.578 806.307</trace>
</ink>
</file>

<file path=ppt/ink/ink18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10077.356 3007.889 356.616, 10133.014 3049.839 389.4, 10177.08 3104.046 526.935</trace>
</ink>
</file>

<file path=ppt/ink/ink18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10066.533 3202.703 244.831, 10112.743 3175.663 244.487, 10170.263 3151.679 262.075, 10221.887 3132.225 315.4, 10287.741 3115.088 403.409</trace>
</ink>
</file>

<file path=ppt/ink/ink18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10169.355 3174.292 136.826, 10189.293 3239.338 217.263, 10191.147 3290.922 272.223, 10190.125 3350.18 333.79, 10187.826 3398.451 410.796, 10182.752 3454.692 539.118, 10199.566 3383.553 773.786, 10214.712 3339.002 764.744, 10240.091 3276.312 699.279, 10277.629 3226.32 627.604, 10322.121 3257.928 730.144, 10322.744 3334.096 763.768, 10311.835 3408.242 782.123, 10302.181 3478.571 816.586, 10322.852 3409.515 835.029, 10339.827 3342.698 817.544, 10351.205 3292.128 798.214, 10369.445 3245.885 735.747, 10403.285 3176.724 605.481, 10433.722 3108.288 409.458, 10447.531 3045.665 330.536, 10456.278 3001.742 275.615, 10466.791 2942.534 233.683, 10471.087 2898.806 221.28, 10472.678 2851.718 218.343, 10475.857 2807.829 243.281, 10487.896 2879.177 647.318, 10479.423 2937.813 716.449, 10483.611 3011.637 798.525, 10534.765 3047.553 829.565, 10597.465 3013.875 812.837, 10654.75 2971.646 785.916, 10669.259 3040.385 816.309, 10641.299 3134.405 840.758, 10607.332 3217.46 853.969, 10579.89 3286.216 856.37, 10547.006 3363.782 856.279, 10485.477 3413.42 648.513</trace>
</ink>
</file>

<file path=ppt/ink/ink18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10469.702 3152.647 136.826, 10518.199 3148.644 230.539, 10564.57 3171.098 437.893, 10639.69 3224.218 794.4, 10710.225 3278.804 860.265, 10789.25 3292.363 860.461, 10834.935 3305.864 774.367</trace>
</ink>
</file>

<file path=ppt/ink/ink1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10775.461 2953.773 417.669, 10826.372 2942.13 392.737, 10875.312 2918.996 385.99, 10933.089 2897.677 428.277, 10980.791 2874.071 442.534</trace>
</ink>
</file>

<file path=ppt/ink/ink1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10826.872 2763.018 136.826, 10847.621 2809.747 348.892, 10853.81 2874.027 441.767, 10854.955 2937.023 531.658, 10854.46 2998.176 621.031, 10849.112 3049.1 696.344, 10842.711 3099.751 750.684, 10834.902 3148.775 789.126, 10825.912 3196.292 817.49, 10819.581 3241.266 833.77, 10813.351 3289.635 844.125, 10804.797 3334.799 848.46, 10796.12 3410.181 701.818</trace>
</ink>
</file>

<file path=ppt/ink/ink1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10885.047 3063.357 583.858, 10936.189 3078.723 583.858, 10990.238 3100.309 561.411, 11059.131 3143.25 665.463, 11110.902 3171.173 774.716, 11168.947 3214.855 848.476, 11216.435 3274.344 804.221</trace>
</ink>
</file>

<file path=ppt/ink/ink1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11354.51 2514.089 312.854, 11404.724 2557.438 286.85, 11417.396 2603.958 376.014, 11408.196 2669.674 418.621, 11397.516 2714.857 441.416, 11379.918 2762.234 491.133, 11378.677 2809.623 527.865, 11436.992 2844.785 527.706, 11433.948 2890.882 489.221, 11423.437 2942.766 460.491, 11409.815 2993.874 439.478, 11409.619 3057.555 392.673, 11427.163 3116.364 352.077, 11456.075 3176.95 353.826, 11476.171 3232.736 416.87, 11487.014 3277.543 514.328, 11503.447 3350.181 621.399, 11514.956 3303.686 539.387, 11524.406 3243.388 460.7, 11536.271 3176.712 361.982, 11543.041 3124.429 281.647, 11550.821 3078.333 231.372</trace>
</ink>
</file>

<file path=ppt/ink/ink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10084.335 2172.501 136.826, 10132.194 2157.74 305.407, 10189.848 2133.37 402.02, 10237.76 2122.045 440.073, 10286.158 2109.823 454.902, 10332.364 2092.844 387.546</trace>
</ink>
</file>

<file path=ppt/ink/ink1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11542.566 2610.143 136.826, 11541.446 2560.611 136.826, 11559.886 2508.044 145.948, 11603.757 2484.956 399.372, 11642.396 2559.828 621.122, 11656.191 2624.019 697.399, 11665.443 2693.924 775.426, 11710.391 2711.117 574.63</trace>
</ink>
</file>

<file path=ppt/ink/ink1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11671.092 2474.855 159.321, 11721.724 2447.049 232.491, 11766.55 2436.121 389.102, 11783.079 2482.944 679.157, 11789.724 2548.352 815.438, 11799.324 2623.601 857.489</trace>
</ink>
</file>

<file path=ppt/ink/ink1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11661.621 2550.616 195.555, 11707.273 2537.328 220.439, 11766.885 2531.257 473.959, 11764.528 2583.585 326.424, 11718.517 2629.328 66.884</trace>
</ink>
</file>

<file path=ppt/ink/ink1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11668.387 2680.493 136.826, 11715.356 2653.582 140.827, 11759.934 2629.902 204.834, 11810.346 2613.749 372.744, 11782.153 2658.004 276.168, 11738.084 2708.722 164.998, 11684.845 2751.052 137.681, 11654.71 2799.918 136.826, 11709.811 2780.976 173.478, 11757.659 2746.984 292.071, 11805.619 2734.322 421.736, 11791.085 2791.884 363.509, 11772.257 2838.86 285.541, 11739.723 2883.498 188.766, 11700.407 2929.169 147.704, 11669.25 2977.226 136.826, 11712.622 2936.954 155.62, 11761.84 2898.042 223.66, 11794.309 2844.006 265.009, 11818.978 2795.59 281.695, 11810.169 2840.403 588.714, 11804.424 2901.848 704.536, 11805.99 2946.394 757.383, 11816.839 2992.938 778.4, 11839.288 3069.268 815.353, 11861.093 3144.153 848.849, 11871.618 3192.51 855.037, 11865.4 3269.069 852.161, 11803.747 3301.545 815.376, 11732.956 3283.731 804.422, 11677.713 3228.878 806.786, 11722.441 3167.795 845.661, 11792.526 3123.946 833.851, 11857.416 3082.111 671.175</trace>
</ink>
</file>

<file path=ppt/ink/ink1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11976.853 2614.202 392.654, 12038.562 2596.204 389.636, 12094.504 2590.503 473.424, 12091.207 2645.657 655.203, 12051.398 2690.792 598.724, 11996.258 2749.679 501.209, 12056.715 2709.497 443.273, 12101.41 2683.83 425.769, 12161.916 2661.65 407.981, 12170.211 2723.665 511.974, 12122.57 2783.568 506.786, 12075.897 2841.563 497.359, 12030.969 2892.758 477.578, 11987.772 2944.782 439.627, 11937.858 2996.026 314.128, 11998.386 2983.833 422.565, 12057.621 2959.04 474.409, 12109.611 2937.849 504.187, 12159.8 2914 509.346, 12204.219 2898.399 419.296, 12150.333 2886.217 300.51, 12093.869 2878.605 283.593, 12046.048 2857.153 282.671, 12012.324 2932.189 471.786, 12017.039 2988.51 570.792, 12046.523 3041.89 686.315, 12092.884 3079.352 771.592, 12152.616 3056.295 782.504, 12196.767 2979.358 695.443, 12212.956 2904.688 612.698, 12227.323 2832.741 492.135, 12235.261 2776.944 399.449, 12242.092 2719.395 335.71, 12270.812 2766.148 660.69, 12292.332 2829.615 714.745, 12315.862 2781.904 327.567, 12317.583 2736.418 252.373, 12322.089 2678.587 180.136, 12326.115 2634.499 162.905, 12327.99 2589.644 165.723, 12370.804 2642.784 553.144, 12377.197 2692.911 631.338, 12382.964 2763.396 700.081, 12388.863 2835.045 758.642, 12394.005 2911.442 799.368, 12400.258 2990.468 837.59, 12411.312 3077.567 857.331, 12421.231 3154.344 829.375, 12437.258 3218.88 440.139</trace>
</ink>
</file>

<file path=ppt/ink/ink1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12743.955 2473.503 294.595, 12691.607 2513.792 563.357, 12634.575 2540.237 624.004, 12584.047 2563.713 633.834, 12525.437 2596.191 620.829, 12501.465 2649.37 702.35, 12526.86 2721.833 770.146, 12538.072 2812.03 805.366, 12542.337 2858.621 820.656, 12543.109 2906.492 833.116, 12542.091 2994.28 854.5, 12536.923 3071.175 866.972, 12570.965 2998.629 581.908, 12583.58 2930.833 462.778</trace>
</ink>
</file>

<file path=ppt/ink/ink1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12593.782 2619.613 261.163, 12644.953 2605.76 236.54, 12690.861 2597.845 271.081, 12741.263 2593.14 517.561, 12792.291 2601.052 824.782, 12797.582 2677.408 868.69, 12796.43 2724.054 871.968, 12792.532 2803.848 874.295, 12791.778 2860.156 874.921, 12793.743 2942.315 875.668, 12795.955 2985.617 875.903, 12813.075 3058.929 873.196, 12754.215 3019.47 391.833</trace>
</ink>
</file>

<file path=ppt/ink/ink1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12534.254 2928.069 136.826, 12520.146 2882.868 136.826, 12565.299 2843.673 393.774, 12614.834 2827.851 572.155, 12676.817 2829.609 744.709, 12737.318 2854.6 772.35, 12725.995 2913.576 511.625, 12680.725 2947.77 355.607, 12635.92 2983.983 290.286, 12694.319 2981.512 449.11, 12767.967 2898.274 461.577, 12819.048 2832.911 428.89, 12851.97 2783.085 373.111, 12882.575 2716.397 236.958, 12901.042 2668.412 162.109, 12917.499 2621.339 137.13, 12926.179 2575.651 139.766, 12930.17 2531.672 150.048, 12903.361 2588.22 698.806, 12926.824 2650.747 815.64, 12957.682 2737.643 847.82, 12979.124 2813.973 856.155, 12995.318 2886.116 857.35, 13011.804 2958.906 852.824, 13017.81 3004.58 846.543, 13009.132 3080.071 847.393, 12933.35 3077.498 850.87, 12884.53 3019.828 852.826, 12864.393 2938.688 848.865, 12873.553 2895.295 830.261, 12921.718 2831.036 711.193, 12977.443 2787.861 470.364, 13026.715 2763.018 164.4</trace>
</ink>
</file>

<file path=ppt/ink/ink1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13118.714 2515.442 290.844, 13176.178 2515.5 377.722, 13226.409 2550.507 590.09, 13238.12 2595.948 410.479</trace>
</ink>
</file>

<file path=ppt/ink/ink1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13044.303 2763.018 189.188, 13093.643 2738.309 218.65, 13155.63 2709.824 283.351, 13220.021 2688.062 390.255, 13267.845 2675.66 478.822, 13336.042 2660.869 618.128, 13402.181 2655.12 743.866, 13474.535 2681.338 804.067, 13526.113 2750.704 836.481, 13543.482 2821.807 850.544, 13545.396 2873.555 854.699, 13543.97 2925.145 858.258, 13530.215 2996.919 862.054, 13497.097 3062.216 865.182, 13437.624 3126.467 865.52, 13368.432 3158.406 861.843, 13325.85 3102.711 843.302, 13334.636 3031.143 826.546, 13344.488 2964.15 797.657, 13361.503 2855.827 706.262, 13369.635 2798.191 664.396, 13379.283 2725.944 578.868, 13391.405 2631.822 423.332, 13399.933 2576.82 342.693, 13408.371 2526.51 283.555, 13415.805 2479.5 247.034, 13422.666 2433.472 241.619, 13428.986 2384.23 265.417, 13434.283 2337.328 350.431, 13410.599 2412.661 776.424, 13381.065 2498.465 832.215, 13359.947 2548.565 847.068, 13320.438 2633.412 861.18, 13296.023 2683.597 865.769, 13272.984 2742.964 867.535, 13247.035 2795.335 869.123, 13212.109 2864.751 871.448, 13189.914 2909.543 872.277, 13160.519 2972.131 873.205, 13137.414 3015.807 873.029, 13111.589 3085.79 847.883</trace>
</ink>
</file>

<file path=ppt/ink/ink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11100.375 5882.809 136.826, 11145.367 5879.188 136.826, 11157.377 5835.447 136.826</trace>
</ink>
</file>

<file path=ppt/ink/ink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10174.979 1899.22 174.361, 10218.404 1960.389 491.029, 10229.009 2010.772 621.484, 10238.065 2076.468 714.403, 10238.646 2150.899 753.615, 10236.176 2239.392 785.565, 10232.8 2314.929 801.748, 10230.879 2363.599 817.077, 10229.988 2410.898 837.481, 10229.535 2491.88 855.048</trace>
</ink>
</file>

<file path=ppt/ink/ink2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13185.006 2715.667 408.156, 13241.584 2725.442 468.368, 13286.313 2760.381 550.645, 13337.415 2777.565 629.71, 13385.197 2823.869 700.841, 13440.184 2869.748 649.756, 13483.791 2884.173 448.918</trace>
</ink>
</file>

<file path=ppt/ink/ink2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13657.176 2510.03 436.07, 13679.075 2573.987 543.39, 13694.418 2635.446 721.094, 13712.32 2704.815 825.096, 13746.734 2647.305 223.919, 13744.156 2596.008 144.254, 13746.698 2551.209 136.826, 13778.262 2507.487 188.429, 13840.091 2468.346 406.859, 13896.52 2452.044 604.083, 13954.568 2438.844 775.332, 14010.498 2469.615 859.769, 14015.04 2546.521 871.485, 14005.83 2628.328 875.839, 13938.957 2641.201 475.277, 13886.424 2612.377 195.864, 13832.812 2583.558 140.293, 13895.743 2543.757 719.236, 13921.507 2590.741 632.283, 13877.864 2629.632 357.259, 13831.425 2648.283 254.611, 13769.282 2686.808 181.724, 13716.88 2726.966 160.368, 13772.879 2703.741 281.943, 13823.512 2688.486 330.785, 13881.315 2660.085 397.087, 13926.423 2642.309 469.591, 13990.784 2615.057 452.981</trace>
</ink>
</file>

<file path=ppt/ink/ink2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13781.643 2378.801 136.826, 13814.488 2433.108 280.363, 13826.03 2509.912 471.152, 13835.721 2566.194 613.731, 13849.012 2654.375 761.312, 13865.099 2762.78 846.412, 13876.606 2811.632 858.305, 13890.149 2866.134 865.625, 13922.098 2940.129 869.785, 14002.403 2941.507 867.308, 14071.442 2877.595 839.945, 14103.571 2832.377 674.565</trace>
</ink>
</file>

<file path=ppt/ink/ink2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14076.578 2355.802 459.584, 14101.338 2312.099 442.988, 14162.836 2277.108 437.295, 14211.986 2265.227 477.181, 14258.386 2255.219 496.864, 14214.8 2265.005 252.196, 14170.114 2279.661 226.728, 14141.702 2324.744 280.395, 14132.52 2384.939 478.008, 14129.08 2438.654 638.144, 14127.229 2502.146 755.744, 14126.052 2550.509 805.657, 14122.231 2601.442 839.134, 14117.615 2658.551 854.245, 14114.047 2708.049 860.107, 14109.257 2782.062 866.89, 14106.707 2830.129 868.975, 14103.013 2904.047 871.438, 14100.081 2961.407 872.679, 14097.607 3008.844 874.02, 14095.987 3060.762 875.392, 14100.78 3138.452 866.691</trace>
</ink>
</file>

<file path=ppt/ink/ink2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14176.694 2556.028 218.519, 14224.521 2546.523 252.113, 14283.29 2536.862 360.71, 14330.676 2527.001 405.897, 14391.68 2509.286 407.713, 14390.18 2462.025 151.319, 14342.135 2445.285 137.738, 14298.212 2431.587 136.826, 14248.58 2386.25 136.826, 14226.598 2330.636 200.781, 14219.811 2380.941 607.34, 14229.497 2465.883 760.561, 14240.833 2548.93 806.652, 14245.499 2647.44 842.461, 14249.413 2720.423 856.131, 14250.103 2777.018 857.926, 14252.386 2866.722 840.632, 14254.028 2910.023 820.63, 14253.313 2954.078 608.931</trace>
</ink>
</file>

<file path=ppt/ink/ink2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14103.638 2856.367 346.01, 14172.819 2852.897 665.509, 14241.878 2827.458 739.808, 14329.237 2804.699 777.55, 14411.006 2774.385 785.698, 14484.255 2760.022 742.981, 14544.821 2758.767 390.886</trace>
</ink>
</file>

<file path=ppt/ink/ink2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14340.397 2556.028 268.985, 14384.862 2583.955 422.705, 14440.668 2651.267 529.982, 14475.21 2699.774 374.917</trace>
</ink>
</file>

<file path=ppt/ink/ink2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14110.402 2308.452 183.136, 14154.856 2273.907 278.447, 14205.873 2268.36 426.866, 14279.605 2257.433 583.236, 14334.265 2248.813 604.695, 14391.64 2252.677 439.974</trace>
</ink>
</file>

<file path=ppt/ink/ink2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12950.804 4343.345 136.826, 12939.211 4400.915 136.826, 12940.854 4455.517 136.826, 12958.977 4514.688 136.826, 12951.443 4566.827 136.826, 12931.747 4622.875 136.826, 12922.572 4672.053 136.826, 12911.082 4728.154 136.826, 12891.779 4789.686 136.826, 12877.754 4842.473 136.826, 12870.273 4897.015 136.826, 12881.078 4949.48 136.826, 12862.671 5003.289 136.826, 12876.306 5057.596 136.826, 12869.084 5113.7 136.826, 12846.994 5164.459 136.826, 12833.628 5217.871 136.826, 12854.018 5164.114 136.826</trace>
</ink>
</file>

<file path=ppt/ink/ink2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12516.179 4226.623 136.826, 12570.219 4252.373 136.826, 12626.13 4246.11 136.826, 12676.5 4214.648 136.826, 12726.384 4169.875 136.826</trace>
</ink>
</file>

<file path=ppt/ink/ink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10226.39 2084.564 212.081, 10211.279 2128.884 300.694, 10184.545 2190.722 448.235, 10168.028 2239.459 482.26, 10149.366 2302.538 490.159, 10135.656 2357.189 486.546</trace>
</ink>
</file>

<file path=ppt/ink/ink2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13419.213 3951.712 136.826, 13369.749 3930.037 136.826, 13315.505 3904.641 136.826, 13232.716 3873.929 136.826, 13156.704 3851.576 144.173, 13073.96 3845.605 162.533, 12986.311 3854.428 178.416, 12921.726 3867.149 193.115, 12864.506 3889.782 204.731, 12809.798 3921.029 212.471, 12760.127 3954.409 216.002, 12684.081 4019.099 207.291, 12628.207 4083.636 192.265, 12596.077 4139.571 183.731, 12566.25 4204.396 176.988, 12547.525 4257.815 173.152, 12534.919 4313.256 172.74, 12523.406 4371.09 173.831, 12522.208 4434.64 183.016, 12541.979 4498.366 202.028, 12595.137 4565.233 231.766, 12658.315 4607.447 255.371, 12735.502 4629.7 290.928, 12793.067 4635.281 303.142, 12866.676 4640.625 324.357, 12926.568 4640.357 343.054, 13013.806 4629.878 357.043, 13066.736 4620.688 364.648, 13136.887 4592.59 369.894, 13194.606 4554.764 370.882, 13245.838 4501.704 369.673, 13291.233 4427.739 367.74, 13309.376 4372.83 366.017, 13329.105 4278.574 363.545, 13338.648 4210.881 361.035, 13337.636 4151.812 358.224, 13321.222 4064.238 355.778, 13308.246 4006.907 353.96, 13275.38 3925.666 350.889, 13245.791 3871.905 348.589, 13187.162 3793.385 342.491, 13134.129 3753.8 336.77, 13060.474 3751.87 331.967, 13009.535 3766.841 330.201, 12929.935 3796.721 329.54, 12862.832 3829.386 329.784, 12809.173 3863.05 330.829, 12747.325 3910.373 331.925, 12693.612 3965.644 330.007, 12659.188 4034.912 295.288, 12655.536 4099.221 241.183, 12666.916 4157.9 167.221</trace>
</ink>
</file>

<file path=ppt/ink/ink2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12749.617 5072.859 138.097, 12707.674 5131.628 173.886, 12712.196 5181.141 181.412, 12720.107 5240.69 184.192, 12735.131 5293.217 195.748, 12747.593 5369.163 222.086, 12761.708 5421.977 255.231, 12776.517 5471.535 297.568, 12821.481 5543.611 338.904, 12893.589 5604.395 386.338, 12945.781 5631.083 403.478, 13013.438 5643.236 414.686, 13078.869 5627.93 415.623, 13144.819 5588.921 412.326, 13197.114 5526.982 407.34, 13244.057 5461.616 403.281, 13288.155 5389.251 400.373, 13325.959 5324.289 396.041, 13352.653 5259.105 385.011, 13370.081 5197.272 369.037, 13365.158 5130.925 350.763, 13343.889 5078.722 340.113, 13307.853 5015.606 326.553, 13263.29 4950.095 319.305, 13218.012 4888.2 313.078, 13156.841 4840.385 314.438, 13088.508 4810.27 332.977, 13030.284 4797.361 356.342, 12979.439 4795.057 373.3, 12904.349 4792.1 404.778, 12853.407 4790.836 435.829, 12778.111 4805.527 464.791, 12728.87 4815.748 485.003, 12664.328 4832.617 504.219, 12607.504 4847.78 514.507, 12553.673 4870.533 515.543, 12544.661 4930.38 464.682, 12571.635 4993.33 197.631</trace>
</ink>
</file>

<file path=ppt/ink/ink2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12852.514 4277.306 181.595, 12843.519 4335.444 182.018, 12826.676 4409.005 182.485, 12813.033 4471.261 183.268, 12801.618 4570.333 187.856, 12800.313 4626.302 190.649, 12805.454 4687.745 193.313, 12817.752 4796.029 198.077, 12831.692 4889.742 201.955, 12842.142 4960.872 209.305, 12856.683 5025.376 228.112, 12908.476 5089.262 249.817, 12981.22 5150.423 280.664, 13036.107 5156.448 273.37, 13088.454 5112.742 255.989, 13116.61 5043.223 258.16, 13133.058 4965.014 265.779, 13141.214 4911.369 270.193, 13148.763 4838.629 278.268, 13155.466 4772.421 286.816, 13156.233 4680.033 294.422, 13154.09 4623.032 299.736, 13143.085 4537.192 319.573, 13133.806 4474.214 335.251, 13111.876 4402.53 368.142, 13059.859 4344.75 402.023, 12986.821 4347.093 436.018, 12924.995 4374.59 456.35, 12854.861 4407.512 484.586, 12802.886 4436.067 501.216, 12736.251 4476.45 519.274, 12683.14 4514.082 540.427, 12632.466 4538.064 5.301</trace>
</ink>
</file>

<file path=ppt/ink/ink2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16698.086 5932.917 136.826, 16645.094 5936.699 136.826, 16576.588 5949.818 136.826, 16524.33 5975.382 149.578, 16504.227 6031.564 164.673, 16511.875 6116.89 174.962, 16527.73 6178.175 178.049, 16548.691 6260.705 183.397, 16569.789 6311.224 186.276, 16596.576 6376.686 189.297, 16623.25 6435.04 192.404, 16659.963 6515.207 197.78, 16688.805 6583.502 202.879, 16741.398 6677.314 209.266, 16776.453 6737.817 214.6, 16831.719 6801.555 220.546, 16884.746 6834.864 227.075, 16950.99 6835.265 234.031, 17016.463 6797.665 241.136, 17068.744 6732.577 235.748, 17107.279 6676.219 217.583, 17145.312 6625.141 198.011, 17167.018 6573.746 180.021, 17186.414 6519.074 164.075, 17200.678 6467.846 152.82, 17202.02 6404.391 147.453, 17201.037 6350.046 145.416, 17197.73 6266.869 142.329, 17197.607 6213.694 141.033, 17186.471 6123.657 139.083, 17170.102 6043.72 137.95, 17145.4 5982.754 137.227, 17101.715 5912.13 136.826, 17057.855 5860.33 139.331, 17001.068 5827.43 156.72, 16942.895 5807.68 183.906, 16885.561 5800.667 197.351, 16820.084 5801.03 203.49, 16762.6 5806.918 203.852, 16704.721 5812.926 196.039, 16647.842 5820.175 191.315, 16595.043 5829.08 185.984, 16538.879 5841.546 186.592, 16486.93 5858.123 194.707, 16450.895 5910.614 217.393, 16472.303 5963.858 217.422, 16477.002 6014.055 218.976, 16488.229 6067.575 221.529, 16504.242 6126.147 224.207, 16524.309 6197.486 231.796, 16542.104 6250.909 239.757, 16573.186 6307.141 260.483, 16630.094 6320.137 288.009, 16693.197 6303.708 299.311, 16752.307 6259.393 296.726, 16792.688 6200.086 290.75, 16820.273 6144.107 280.899, 16846.588 6076.332 262.209, 16861.699 6019.283 242.47, 16865.951 5955.278 219.124, 16851.557 5889.43 201.389, 16834.418 5834.971 187.899, 16807.377 5778.277 182.481, 16769.645 5705.691 176.878, 16706.549 5625.904 173.117, 16653.299 5564.981 170.428, 16584.979 5513.367 169.335, 16517.303 5478.396 170.029, 16446.24 5465.483 172.449, 16391.613 5469.026 175.228, 16340.473 5499.858 177.627, 16297.351 5550.514 181.605, 16264.369 5611.669 184.112, 16235.606 5684.271 188.027, 16222.899 5739.982 190.474, 16214.651 5801.308 192.616, 16212.467 5857.123 194.574, 16220.081 5922.599 200.021, 16229.439 5981.253 206.494, 16246.622 6062.999 219.465, 16260.939 6115.604 227, 16287.2 6207.706 240.954, 16304.76 6263.281 247.958, 16331.736 6333.532 260.677, 16360.804 6383.524 268.962, 16413.707 6433.862 275.55, 16467.93 6468.879 281.245, 16552.203 6477.823 283.34, 16606.318 6474.873 283, 16675.777 6445.251 280.156, 16730.414 6388.857 271.046, 16755.654 6338.815 257.667, 16771.26 6281.877 250.236, 16784.555 6227.471 242.807, 16800.266 6150.117 229.798, 16810.209 6082.167 219.226, 16811.928 5992.467 211.239, 16812.131 5935.969 206.255, 16798.166 5850.287 199.687, 16778.109 5786.476 194.671, 16751.736 5737.11 188.481, 16687.918 5664.525 176.86, 16620.99 5626.114 165.05, 16567.301 5626.499 158.129, 16515.789 5640.729 152.099, 16457.951 5666.915 159.911, 16408.293 5702.568 174.802, 16358.952 5746.409 197.873, 16286.802 5815.637 244.986, 16229.622 5872.288 272.335, 16177.755 5889.252 221.03, 16195.684 5822.379 147.947</trace>
</ink>
</file>

<file path=ppt/ink/ink2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3550.344 11414.246 136.826, 3620.616 11400.823 136.826, 3673.661 11382.649 136.826, 3738.932 11358.188 136.826, 3805.642 11337.96 136.826, 3897.076 11297.807 136.826, 3981.508 11257.615 136.826, 4071.725 11220.118 136.826, 4147.588 11194.639 136.826, 4226.689 11170.537 136.826, 4277.842 11154.922 136.826, 4336.154 11141.504 136.826, 4432.187 11118.812 136.826, 4488.574 11105.314 136.826, 4565.601 11088.889 136.826, 4644.496 11076.49 136.826, 4713.691 11070.205 136.826, 4767.933 11065.028 136.826, 4863.143 11056.824 136.826, 4919.305 11052.679 136.826, 5014.543 11046.694 136.826, 5069.545 11044.548 136.826, 5138.391 11041.761 136.826, 5195.456 11042.114 136.826, 5285.342 11053.862 136.826, 5361.506 11063.887 136.826, 5418.66 11073.17 136.826, 5470.8 11085.899 136.826, 5551.48 11113.035 136.826, 5614.49 11140.858 136.826, 5673.472 11173.621 136.826, 5731.465 11207.357 136.826, 5781.893 11244.308 136.826, 5858.339 11280.968 136.826, 5907.997 11294.608 136.826, 5958.482 11292.375 136.826, 6020.109 11273.702 136.826, 6101.913 11237.987 136.826, 6157.359 11207.073 136.826, 6209.53 11172.124 136.826, 6259.983 11131.319 136.826, 6321.817 11073.089 136.826, 6374.329 11011.044 136.826, 6419.91 10959.97 136.826, 6487.906 10900.312 136.826, 6537.282 10861.166 136.826, 6596.642 10840.675 136.826, 6674.822 10826.396 136.826, 6727.3 10824.417 136.826, 6782.986 10829.624 137.1, 6855.71 10848.653 138.55, 6914.178 10872.042 141.248, 6970.223 10895.265 144.928, 7028.516 10907.108 146.189, 7080.882 10905.017 140.17</trace>
</ink>
</file>

<file path=ppt/ink/ink2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15200.949 1938.256 213.813, 15259.9 1936.904 182.274, 15331.564 1950.098 167.158, 15392.954 1961.719 161.898, 15452.831 1971.552 152.769, 15509.283 1977.519 150.135, 15567.755 1976.175 153.98, 15628.838 1966.714 174.05, 15703.659 1947.659 206.792, 15785.087 1924.887 251.496, 15841.69 1903.208 281.409, 15921.793 1871.238 338.449, 15999.064 1833.319 390.84, 16082.536 1764.984 432.553, 16133.223 1720.827 459.737, 16192.305 1649.092 476.009, 16233.192 1582.593 476.327, 16258.63 1512.786 472.949, 16272.635 1436.75 470.963, 16263.801 1321.865 471.177, 16253.472 1263.215 471.524, 16235.228 1172.197 472.296, 16209.337 1099.777 472.992, 16149.912 1016.672 467.237, 16094.525 964.947 452.305, 16039.57 929.737 431.985, 15979.763 918.106 424.884, 15923.549 910.926 419.269, 15841.646 905.623 410.042, 15771.054 909.105 405.489, 15721.428 926.389 404.686, 15644.596 958.725 407.135, 15576.387 997.553 409.246, 15515.882 1047.057 410.259, 15464.615 1111.318 410.74, 15420.486 1197.609 408.349, 15419.655 1249.545 405.169, 15485.045 1334.362 390.257, 15535.034 1368.081 373.506, 15597.99 1398.781 327.324, 15649.394 1422.222 126.695</trace>
</ink>
</file>

<file path=ppt/ink/ink2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3283.36 8350.292 167.651, 3365.579 8339.45 155.902, 3443.155 8344.488 151.386, 3549.829 8351.495 154.771, 3628.659 8357.119 160.238, 3679.795 8360.789 165.158, 3739.644 8364.81 172.869, 3794.265 8369.064 181.684, 3890.359 8375.74 197.594, 3957.74 8378.305 206.01, 4056.075 8381.551 220.053, 4123.737 8382.553 225.704, 4246.249 8385.201 233.351, 4325.554 8387.048 237.039, 4376.89 8388.225 239.675, 4431.508 8390.625 242.544, 4509.542 8393.151 248.335, 4565.881 8395.431 251.121, 4645.948 8399.663 256.708, 4737.679 8406.308 262.725, 4835.053 8414.318 272.597, 4891.368 8418.94 281.5, 4962.929 8425.531 303.023, 5024.793 8432.025 333.329, 5107.816 8438.523 364.717, 5157.62 8441.915 392.805, 5219.763 8444.712 425.805, 5286.593 8445.393 444.542, 5341.531 8442.246 458.37, 5392.987 8433.877 462.497</trace>
</ink>
</file>

<file path=ppt/ink/ink2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5219.968 7146.211 242.809, 5269.88 7146.995 244.637, 5300.521 7201.808 231.942, 5330.852 7278.173 232.599, 5353.005 7336.078 250.644, 5399.575 7420.435 281.977, 5429.965 7469.983 302.455, 5476.311 7539.356 333.642, 5534.758 7589.225 399.283, 5590.419 7578.205 438.61, 5628.627 7497.996 475.719, 5652.566 7425.569 520.075, 5672.461 7363.904 547.078, 5696.547 7280.162 578.603, 5714.592 7201.25 587.434, 5725.153 7125.974 587.055, 5735.459 7057.099 585.104, 5749.939 6977.412 584.003, 5761.905 6917.162 583.858</trace>
</ink>
</file>

<file path=ppt/ink/ink2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16487.926 1419.15 136.826, 16435.537 1426.835 136.826, 16381.249 1442.059 153.56, 16329.765 1476.214 347.103, 16390.109 1528.658 461.218, 16443.682 1542.228 486.044, 16519.375 1519.49 479.469, 16569.699 1491.347 471.953, 16610.752 1423.018 452.486, 16535.432 1403.525 323.065, 16476.732 1404.896 240.021, 16422.521 1410.309 192.719, 16363.254 1405.921 182.416</trace>
</ink>
</file>

<file path=ppt/ink/ink2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15865.939 1583.482 140.051, 15907.646 1645.182 140.719, 15927.742 1730.686 145.119, 15932.991 1809.089 149.354, 15929.624 1864.092 152.205, 15928.095 1935.008 158.16, 15932.2 1986.601 164.581, 15911.159 2061.322 183.059, 15891.086 2131.857 211.775, 15881.484 2182.487 228.338, 15858.496 2248.556 247.05, 15829.848 2312.568 267.734, 15808.506 2367.453 287.093, 15781.799 2436.894 325.39, 15759.781 2491.185 374.119, 15721.405 2427.46 329.204, 15715.914 2367.4 290.367, 15711.94 2286.278 254.577, 15709.896 2225.003 225.493, 15712.099 2165.064 199.684, 15717.665 2114.022 178.155, 15771.415 2123.533 170.174, 15783.47 2179.56 180.956, 15798.327 2246.812 217.478, 15810.179 2304.012 300.476, 15839.371 2355.293 469.044, 15887.721 2293.129 653.237, 15927.126 2227.471 673.487, 15985.694 2179.755 446.621</trace>
</ink>
</file>

<file path=ppt/ink/ink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10199.332 2195.5 136.826, 10243.752 2212.333 147.203, 10287.401 2244.965 206.232, 10352.792 2280.171 339.933, 10402.208 2310.135 444.316</trace>
</ink>
</file>

<file path=ppt/ink/ink2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14674.179 1958.222 136.826, 14733.534 1948.884 146.051, 14804.848 1917.07 173.627, 14854.218 1880.905 195.913, 14928.71 1806.096 239.99, 14971.671 1749.038 261.383, 15011.06 1695.206 280.244, 15064.662 1625.499 327.298, 15111.618 1564.305 365.686, 15168.836 1480.199 390.383, 15210.271 1415.485 403.3, 15240.987 1352.213 409.033, 15265.039 1244.041 411.622, 15271.271 1163.271 408.87, 15258.484 1090.734 398.837, 15213.124 995.57 387.258, 15174.428 933.113 375.971, 15133.381 883.115 355.163, 15051.17 803.296 329.842, 14986.258 745.908 305.884, 14934.41 715.638 293.685, 14824.685 669.974 272.976, 14743.642 647.606 263.695, 14691.116 633.213 257.422, 14629.732 624.403 251.776, 14571.679 624.448 247.669, 14475.519 640.733 244.092, 14410.917 663.268 243.809, 14321.013 702.949 244.392, 14269.651 730.746 245.02, 14178.215 785.742 246.355, 14114.42 828.217 247.438, 14031.702 886.726 249.538, 13956.844 950.901 251.826, 13916.571 1013.039 252.974, 13878.146 1090.275 254.398, 13853.447 1140.324 255.656, 13829.224 1198.464 257.009, 13807.438 1259.349 258.889, 13777.022 1360.196 265.546, 13765.887 1419.08 272.086, 13753.271 1499.79 292.399, 13750.989 1551.989 310.706, 13757.534 1656.73 348.295, 13772.564 1737.066 370.828, 13782.42 1788.968 390.873, 13794.82 1840.686 414.405, 13814.425 1894.523 437.086, 13862.707 1976.36 476.01, 13932.286 2051.31 502.13, 14009.832 2105.573 524.557, 14102.697 2146.372 544.687, 14158.608 2164.024 553.604, 14231.397 2185.765 567.331, 14305.747 2201.72 577.933, 14356.286 2205.179 582.405, 14406.395 2204.601 586.709, 14486.243 2199.38 591.936, 14617.304 2177.747 597.865, 14676.626 2162.951 599.896, 14761.558 2141.017 603.938, 14832.247 2118.013 608.326, 14905.705 2084.431 612.48, 14979.318 2039.355 617.755, 15041.505 1961.825 625.452, 15065.534 1898.926 640.09</trace>
</ink>
</file>

<file path=ppt/ink/ink2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4237.075 12159.117 166.345, 4323.58 12157.63 170.78, 4392.114 12154.884 183.058, 4452.886 12151.213 197.127, 4522.345 12143.67 214.313, 4572.646 12135.999 225.719, 4652.649 12125.035 250.336, 4708.069 12115.199 264.451, 4817.778 12098.656 288.241, 4901.079 12090.432 299.032, 4955.07 12085.108 308.353, 5014.682 12076.743 317.113, 5076.92 12069.736 330.708, 5181.944 12058.494 356.381, 5244.973 12051.969 373.559, 5344.161 12042.927 404.325, 5408.783 12037.654 423.891, 5518.713 12030.944 459.7, 5580.825 12028.315 478.242, 5665.432 12024.449 507.406, 5737.248 12023.118 530.291, 5831.863 12007.296 548.659, 5895.743 11997.812 559.96, 5986.289 11987.578 570.717, 6064.408 11979.57 577.243, 6136.705 11967.289 583.533, 6085.587 11980.062 306.261</trace>
</ink>
</file>

<file path=ppt/ink/ink2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8485.187 1352.107 275.251, 8540.411 1362.902 713.606, 8594.548 1403.575 564.632</trace>
</ink>
</file>

<file path=ppt/ink/ink2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10670.146 1473.866 203.32, 10725.587 1467.218 534.439, 10783.688 1457.179 795.126</trace>
</ink>
</file>

<file path=ppt/ink/ink2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6642.513 9110.309 412.364, 6709.237 9083.499 501.336, 6757.167 9064.029 613.324, 6829.799 9034.688 715.021, 6895.467 9015.347 768.356, 6978.246 8992.346 804.522, 7055.463 8953.588 817.223, 7105.071 8906.963 666.569</trace>
</ink>
</file>

<file path=ppt/ink/ink2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6953.684 8807.265 281.911, 7010.179 8812.704 269.244, 7063.43 8826.64 300.965, 7119.479 8850.746 398.643, 7181.472 8866.075 569.832, 7225.267 8896.238 752.745, 7190.575 8974.559 775.46, 7128.005 9035.033 779.255, 7057.307 9103.861 754.132, 6993.708 9149.387 649.777, 6949.442 9160.691 334.902</trace>
</ink>
</file>

<file path=ppt/ink/ink2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7442.086 8482.575 277.54, 7488.386 8457.421 435.25, 7539.197 8444.298 502.443, 7600.714 8431.672 553.188, 7664.066 8420.908 566.719, 7720.72 8390.436 563.069, 7771.036 8366.224 448.235</trace>
</ink>
</file>

<file path=ppt/ink/ink2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7531.38 8213.352 268.985, 7579.533 8261.487 271.395, 7601.427 8324.726 364.554, 7606.59 8384.703 454.24, 7580.814 8453.942 515.549, 7555.968 8509.302 552.994, 7529.285 8558.498 576.605, 7511.288 8612.43 595.453, 7566.141 8612.135 597.369, 7619.283 8589.626 582.61, 7679.603 8572.168 531.001, 7722.91 8558.81 460.614, 7785.2 8557.292 410.187, 7839.673 8604.864 487.17, 7852.607 8654.598 532.411, 7860.253 8718.415 592.705, 7859.943 8786.543 646.733, 7858.136 8830.861 677.563, 7848.55 8909.74 744.195, 7828.619 8976.41 803.956, 7769.096 9010.984 854.595, 7708.021 8959.726 863.351, 7688.955 8884.045 797.754</trace>
</ink>
</file>

<file path=ppt/ink/ink2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7409.617 8866.792 387.584, 7454.953 8841.899 382.77, 7510.312 8806.186 449.628, 7555.676 8771.486 495.76, 7612.523 8750.516 472.723</trace>
</ink>
</file>

<file path=ppt/ink/ink2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7960.254 8367.58 229.776, 7994.19 8423.24 198.611, 8007.452 8471.312 226.648, 8014.383 8545.097 327.635, 8011.308 8591.607 372.66, 8006.638 8635.494 423.686, 7999.14 8699.928 501.002, 7994.474 8763.544 578.989, 7987.743 8838.026 652.082, 7978.751 8904.473 686.614, 7977.313 8849.626 524.483, 7981.654 8793.795 422.673, 7982.426 8735.965 335.674, 7983.076 8685.512 278.9, 7983.287 8635.775 228.225, 7978.836 8586.99 185.876</trace>
</ink>
</file>

<file path=ppt/ink/ink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10073.511 2064.271 219.116, 10086.26 2120.379 323.788, 10091.147 2181.748 479.411, 10091.358 2239.752 585.984, 10090.435 2285.228 659.704, 10090.282 2359.133 776.864, 10100.835 2436.876 841.792, 10172.014 2459.266 846.034, 10220.36 2447.363 830.354, 10297.688 2436.23 807.661, 10370.866 2439.06 803.686, 10439.992 2442.258 806.781, 10441.268 2398.714 562.783</trace>
</ink>
</file>

<file path=ppt/ink/ink2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7973.784 8441.988 136.826, 7991.728 8392.324 136.826, 8033.063 8348.063 148.131, 8089.537 8349.721 245.43, 8148.114 8367.519 412.549, 8181.852 8413.786 550.356, 8153.485 8462.913 610.97, 8094.296 8517.404 565.483, 8050.899 8553.882 479.16, 7995.278 8589.346 328.867, 7943.16 8605.374 230.975, 7988.175 8579.566 205.089, 8034.917 8588.362 241.874, 8096.211 8617.013 311.575, 8140.253 8638.988 357.591, 8197.023 8669.277 413.642, 8244.787 8711.153 444.555</trace>
</ink>
</file>

<file path=ppt/ink/ink2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8316.071 8492.045 174.361, 8339.769 8543.172 176.339, 8355.303 8593.134 249.063, 8363.634 8636.77 311.012, 8374.616 8694.34 441.344, 8382.812 8740.616 558.48, 8397.44 8787.43 621.411, 8446.828 8758.101 663.133, 8492.135 8722.722 681.398, 8537.392 8699.571 580.358</trace>
</ink>
</file>

<file path=ppt/ink/ink2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9150.821 8055.066 136.826, 9165.426 8107.832 137.987, 9182.288 8162.194 155.102</trace>
</ink>
</file>

<file path=ppt/ink/ink2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9318.584 8034.772 136.826, 9317.213 8078.479 198.55, 9279.93 8128.019 249.356, 9233.732 8182.533 259.566, 9206.389 8227.019 261.613, 9164.718 8273.436 231.729, 9131.842 8320.53 188.808, 9183.578 8272.297 302.046, 9230.893 8241.123 326.539, 9290.9 8219.177 345.397, 9338.931 8207.396 339.734</trace>
</ink>
</file>

<file path=ppt/ink/ink2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9060.176 8550.219 154.814, 9110.147 8526.434 158.611, 9170.408 8499.372 197.009, 9214.232 8477.379 245.303, 9259.987 8456.612 292.733, 9318.72 8436.476 334.543, 9375.637 8410.868 332.693, 9424.742 8383.82 240.762</trace>
</ink>
</file>

<file path=ppt/ink/ink2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9207.644 8285.054 136.826, 9253.281 8301.407 157.352, 9269.111 8348.271 325.339, 9279.75 8404.493 522.653, 9262.521 8474.923 598.344, 9232.783 8532.891 639.054, 9193.197 8591.993 690.231, 9153.075 8673.373 733.288, 9130.291 8738.77 749.621, 9104.758 8784.663 581.979</trace>
</ink>
</file>

<file path=ppt/ink/ink2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9284.76 8508.278 174.361, 9342.563 8526.006 226.862, 9398.658 8555.849 421.255, 9459.439 8609.511 664.234, 9501.091 8657.884 779.275, 9549.675 8706.705 790.719, 9603.686 8752.054 814.328, 9659.737 8796.798 691.447, 9688.486 8842.11 4.679</trace>
</ink>
</file>

<file path=ppt/ink/ink2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8635.359 8363.521 181.595, 8688.358 8354.582 468.256, 8743.092 8328.783 613.318, 8810.285 8309.499 654.693, 8864.773 8296.637 660.364, 8909.94 8281.226 452.167</trace>
</ink>
</file>

<file path=ppt/ink/ink2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8506.833 8635.448 194.019, 8557.56 8615.523 203.743, 8602.748 8595.986 221.353, 8672.65 8565.505 278.096, 8722.448 8549.041 334.02, 8778.019 8530.464 394.794, 8835.997 8507.58 369.117</trace>
</ink>
</file>

<file path=ppt/ink/ink2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8667.829 8444.694 136.826, 8696.047 8491.418 754.738, 8674.908 8562.284 792.2, 8643.031 8644.108 797.015, 8629.079 8718.336 786.455, 8600.346 8787.339 596.816, 8580.236 8830.749 4.595</trace>
</ink>
</file>

<file path=ppt/ink/ink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10651.207 1901.926 351.906, 10603.07 1964.993 568.307, 10551.168 1990.919 463.038, 10494.697 2016.904 284.431, 10501.636 2064.347 475.441, 10507.833 2119.847 543.573, 10506.306 2176.823 624.063, 10502.554 2251.074 754.28, 10510.899 2319.534 765.448, 10516.264 2275.5 80.112</trace>
</ink>
</file>

<file path=ppt/ink/ink2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8734.124 8569.158 250.773, 8783.162 8631.785 756.734, 8798.825 8708.998 833.737, 8810.245 8784.438 848.037, 8849.099 8838.463 854.969, 8917.205 8858.319 856.264, 8986.505 8829.001 857.689, 9039.874 8774.46 860.445, 9064.113 8705.441 867.149, 9057.817 8659.434 868.08, 9039.022 8581.688 822.368, 9030.843 8536.737 680.103</trace>
</ink>
</file>

<file path=ppt/ink/ink2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12516.133 4028.503 136.826, 12553.234 4081.427 136.826, 12543.171 4133.316 136.826, 12530.552 4183.606 136.826, 12518.161 4113.953 136.826, 12509.844 4064.499 0.702</trace>
</ink>
</file>

<file path=ppt/ink/ink2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16842.4 2140.984 136.826, 16892.535 2148.715 136.826, 16947.137 2132.767 136.826, 16945.348 2196.007 192.967, 16935.531 2263.909 222.366, 16930.562 2346.008 252.521, 16929.486 2397.626 272.528, 16932.135 2465.688 283.98, 16932.256 2525.969 155.518, 16926.869 2575.619 11.38</trace>
</ink>
</file>

<file path=ppt/ink/ink2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16863.902 2581.763 136.826, 16914.936 2592.756 187.13, 16980.625 2572.629 190.143, 17045.639 2540.899 175.712, 17103.445 2501.705 158.895, 17165.285 2456.383 144.541</trace>
</ink>
</file>

<file path=ppt/ink/ink2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17149.557 2309.923 136.826, 17135.162 2363.815 167.442, 17195.568 2398.82 222.142, 17255.727 2375.405 239.222, 17290.496 2317.503 250.291, 17251.924 2260.621 266.693, 17195.221 2230.059 261.978, 17134.855 2206.966 230.001, 17082.324 2187.997 18.936</trace>
</ink>
</file>

<file path=ppt/ink/ink2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16628.93 2713.844 158.161, 16691.529 2714.078 155.306, 16762.334 2713.721 156.788, 16812.949 2712.735 185.006, 16879.176 2706.876 245.857, 16935.986 2700.117 294.313, 17002.574 2692.57 341.168, 17063.199 2687.038 376.057, 17144.148 2680.972 394.685, 17215.133 2676.47 404.793, 17269.033 2672.29 407.473, 17329.865 2664.384 395.712, 17380.248 2653.425 370.631, 17432.33 2635.379 178.6</trace>
</ink>
</file>

<file path=ppt/ink/ink2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16805.543 2786.027 292.982, 16831.441 2842.961 256.737, 16840.836 2901.759 225.73, 16851.205 2980.625 205.801, 16858.469 3047.65 201.224, 16868.209 3108.146 227.997, 16903.799 3160.355 278.377, 16963.479 3097.63 209.071, 16986.053 3042.705 175.564, 17005.48 2982.221 154.533, 17027.639 2927.175 142.154, 17059.914 2873.479 137.916, 17091.695 2822.193 136.826, 17065.9 2878.126 251.997, 17060.42 2931.592 305.203, 17060.367 2994.572 348.028, 17064.885 3047.598 374.712, 17082.613 3108.995 350.996, 17142.709 3135.52 232.234</trace>
</ink>
</file>

<file path=ppt/ink/ink2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17249.381 2890.462 165.445, 17261.496 2940.275 162.478, 17262.018 3003.327 163.613, 17263.914 3057.968 174.569</trace>
</ink>
</file>

<file path=ppt/ink/ink2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14489.599 4781.053 136.826, 14478.125 4860.814 198.254, 14483.926 4914.447 221.185, 14488.2 4972.782 240.351, 14493.855 5032.018 253.039, 14500.509 5091.653 259.311, 14508.146 5140.964 263.057, 14520.019 5213.319 265.812, 14538.271 5288.336 267.09, 14569.694 5342.076 262.495, 14618.848 5343.872 251.351, 14669.98 5291.579 233.13, 14716.603 5233.913 213.323, 14753.291 5181.449 197.967, 14787.027 5124.733 179.099, 14809.327 5068.192 157.551, 14857.222 5119.325 142.486, 14914.011 5172.405 158.632, 14973.563 5172.08 173.779, 15025.459 5111.528 167.859, 15041.008 5057.458 161.335, 15053.759 4997.414 154.398, 15055.966 4926.187 147.933, 15048.588 4853.478 142.795, 15035.687 4802.145 139.55, 15015.248 4749.534 137.829, 14965.102 4753.491 163.781, 14963.536 4835.72 183.343, 14965.581 4886.879 194.82, 14966.523 4938.478 204.075, 14965.885 5018.244 211.259, 14967.808 5068.917 221.355, 14971.333 5151.006 252.439, 14972.557 5209.297 280.111, 14971.652 5259.977 307.492, 14968.712 5319.874 331.629, 14964.225 5379.954 349.962, 14961.772 5440.356 364.162, 14961.469 5501.281 372.511, 14956.672 5563.195 377.926, 14953.236 5620.379 381.153, 14942.386 5686.632 380.441, 14932.883 5738.797 363.855</trace>
</ink>
</file>

<file path=ppt/ink/ink2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14896.58 5212.617 136.826, 14940.812 5158.698 145.834, 14995.172 5152.859 166.734, 15047.113 5164.149 181.358, 15075.392 5227.988 171.395, 15063.978 5278.659 70.197</trace>
</ink>
</file>

<file path=ppt/ink/ink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10583.561 2089.976 136.826, 10628.957 2077.006 143.351, 10659.496 2164.619 844.838, 10666.658 2250.203 851.945, 10669.095 2310.139 856.021, 10670.759 2364.759 859.503, 10672.85 2410.444 862.498, 10677.382 2494.263 866.927, 10687.08 2572.182 872.807, 10695.72 2615.773 868.283</trace>
</ink>
</file>

<file path=ppt/ink/ink2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14375.952 5696.399 155.908, 14437.315 5694.014 168.229, 14491.695 5685.458 181.005, 14553.816 5666.91 198.751, 14632.476 5643.579 220.809, 14690.245 5627.74 233.585, 14768.891 5605.836 259.473, 14833.079 5589.914 289.64, 14912.523 5562.725 318.641, 14963.128 5546.454 341.066, 15044.426 5532.591 366.798, 15114.397 5533.868 356.902, 15172.427 5551.382 320.396, 15223.546 5574.356 277.498, 15268.767 5628.987 189.857, 15282.098 5678.138 9.957</trace>
</ink>
</file>

<file path=ppt/ink/ink2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14862.791 5760.904 136.826, 14809.392 5754.18 136.826, 14859.215 5747.059 138.705, 14884.697 5801.013 137.44, 14889.074 5861.128 138.157, 14887.674 5912.4 143.672, 14874.185 5990.445 156.455, 14860.162 6050.385 176.215, 14851.562 6105.25 205.899, 14834.836 6195.617 238.172, 14824.146 6255.13 266.5, 14810.482 6329.657 298.991, 14807.985 6386.899 310.078, 14811.518 6443.071 243.087</trace>
</ink>
</file>

<file path=ppt/ink/ink2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14630.891 6281.546 136.826, 14698.842 6285.724 137.437, 14760.488 6291.344 141.58, 14813.064 6303.357 143.559, 14867.183 6309.151 142.261, 14921.623 6309.606 139.7, 14977.341 6298.225 117.389</trace>
</ink>
</file>

<file path=ppt/ink/ink2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15002.547 6092.64 136.826, 15010.438 6148.32 137.72, 15023.137 6199.22 149.256, 15050.38 6250.3 173.216, 15066.673 6195.28 165.949, 15067.359 6143.188 149.055, 15057.339 6085.242 84.264</trace>
</ink>
</file>

<file path=ppt/ink/ink2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13135.048 6342.978 151.561, 13196.743 6374.054 139.759, 13246.971 6421.3 136.826, 13300.226 6450.604 136.826, 13359.509 6473.117 138.529, 13430.644 6476.992 140.455, 13507.071 6472.599 145.396, 13564.972 6463.751 152.606, 13619.174 6440.804 160.083, 13674.774 6400.304 168.175, 13732.899 6341.034 179.082, 13760.271 6286.081 182.319, 13785.578 6228.596 185.134, 13821.723 6139.227 189.322, 13840.857 6089.279 191.079, 13873.671 6004.372 193.534, 13890.73 5954.497 194.466, 13915.355 5884.928 195.589, 13936.7 5816.526 196.341, 13942.668 5758.261 196.699, 13946.969 5689.706 196.762, 13948.711 5596.926 196.72, 13941.954 5516.225 195.284, 13927.127 5462.407 194.338, 13900.232 5382.816 190.812, 13867.902 5321.045 183.718, 13805.238 5248.954 168.031, 13736.796 5209.606 153.345, 13677.463 5201.995 145.862, 13627.468 5206.406 142.717, 13560.369 5213.499 139.511, 13485.052 5232.757 138.118, 13391.999 5281.551 137.882, 13333.755 5318.588 138.162, 13253.363 5421.906 138.767, 13222.739 5487.009 139.332, 13180.061 5577.342 140.507, 13147.139 5651.795 142.518, 13110.417 5748.472 145.258, 13086.985 5814.043 148.324, 13072.118 5868.46 158.358, 13071.092 5919.296 169.752, 13072.197 5982.028 184.361, 13077.865 6078.962 214.636, 13084.439 6139.165 233.207, 13102.527 6239.866 267.505, 13116.956 6292.374 284.938, 13139.551 6360.967 314.213, 13165.308 6411.251 337.754, 13216.843 6473.979 357.037, 13279.067 6524.906 376.987, 13333.14 6544.712 387.219, 13384.635 6550.573 391.835, 13458.774 6556.119 398.554, 13508.441 6554.86 401.491, 13586.025 6545.178 405.76, 13657.744 6529.302 410.391, 13719.284 6512.398 415.598, 13769.398 6492.404 420.016, 13818.575 6470.976 424.091, 13889.572 6439.737 429.228, 13942.862 6421.124 428.94, 13995.15 6404.841 422.155</trace>
</ink>
</file>

<file path=ppt/ink/ink2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4897.168 7974.016 136.826, 4852.006 7921.648 136.826, 4798.48 7877.887 136.826, 4850.47 7917.311 279.815, 4912.959 7940.6 292.925, 4981.227 7961.183 298.882, 5046.912 7980.134 299.024, 5102.03 7991.891 295.706, 5158.98 8004.604 286.472, 5215.892 8018.545 269.395, 5273.098 8029.683 241.652, 5330.198 8041.336 213.918, 5400.972 8058.899 186.821, 5462.285 8072.179 165.613, 5526.345 8101.048 151.44, 5594.855 8147.661 143.792</trace>
</ink>
</file>

<file path=ppt/ink/ink2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13270.196 6505.775 136.826, 13322.118 6501.18 136.826, 13379.77 6508.925 136.826, 13430.593 6519.237 136.826, 13492.898 6535.054 136.921, 13548.39 6548.025 140.952, 13608.273 6555.144 146.983, 13667.215 6549.76 156.136, 13722.558 6520.632 162.294, 13764.451 6459.153 164.985, 13798.17 6387.094 165.177, 13818.682 6329.69 163.574, 13835.315 6255.419 158.504, 13849.944 6193.539 151.369, 13862.588 6132.182 145.603, 13869.516 6081.235 141.111, 13881.281 6020.74 138.021, 13888.624 5968.564 136.826, 13890.107 5913.14 136.826, 13886.645 5852.532 136.826, 13873.99 5794.172 136.826, 13862.001 5744.684 136.826, 13847.555 5691.778 136.826, 13825.728 5618.687 136.826, 13804.297 5557.227 136.826, 13781.225 5502.107 136.826, 13745.452 5438.178 136.826, 13695.238 5392.139 136.826, 13627.816 5357.83 136.826, 13542.072 5346.82 136.826, 13470.585 5349.659 136.826, 13420.24 5356.482 136.826, 13367.825 5373.315 136.826, 13317.201 5394.57 136.826, 13261.619 5430.103 136.826, 13207.643 5476.432 136.826, 13156.173 5526.881 136.826, 13095.23 5586.996 136.826, 13045.945 5636.119 139.117, 13016.37 5700.259 144.462, 12996.094 5759.291 151.628, 12990.951 5808.661 155.339, 13016.397 5868.667 155.238, 13064.223 5922.896 143.689, 13114.26 5952.832 137.123, 13167.578 5950.441 136.826, 13221.606 5972.52 212.772, 13269.724 6031.419 240.946, 13263.463 6090.401 243.243, 13269.006 6143.752 273.205, 13270.088 6198.362 289.785, 13286.325 6261.572 321.851, 13345.402 6319.964 332.357, 13400.918 6338.682 345.247, 13482.134 6348.749 354.688, 13556.018 6346.789 361.067, 13626.074 6329.875 349.726, 13680.217 6266.065 315.385, 13701.128 6192.753 303.936, 13719.649 6133.348 299.343, 13740.919 6065.923 297.545, 13759.286 6012.492 296.424, 13776.303 5954.983 293.744, 13793.33 5880.342 282.259, 13801.312 5821.408 267.7, 13799.158 5769.375 257.414, 13792.535 5715.862 247.135, 13778.815 5640.422 235.937, 13759.803 5562.295 224.781, 13739.609 5504.908 218.008, 13715.265 5454.623 212.12, 13676.457 5403.24 206.824, 13608.737 5338.17 200.53, 13535.094 5292.211 195.177, 13476.324 5266.449 192.246, 13420.818 5244.016 189.893, 13368.647 5230.294 190.045, 13301.144 5221.757 206.397, 13247.292 5224.542 234.422, 13189.473 5249.832 259.116, 13136.046 5293.458 277.187, 13096.917 5358.35 280.326, 13061.39 5418.107 281.724, 13036.112 5473.592 279.773, 13019.974 5526.363 276.293, 12995.703 5605.199 268.078, 12973.061 5670.241 259.875, 12957.088 5725.299 252.854, 12947.479 5776.821 247.268, 12943.993 5837.269 245.866, 12974.499 5895.344 246.763, 13016.646 5955.2 247.133, 13076.713 6014.685 227.247, 13127.019 6049.325 105.314</trace>
</ink>
</file>

<file path=ppt/ink/ink2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16823.973 3890.279 143.881, 16845.23 3943.746 179.218, 16853.619 3995.648 190.807, 16870.164 4078.387 212.555, 16886.395 4182.778 238.241, 16897.156 4260.131 255.055, 16904.137 4310.323 270.028, 16910.311 4368.556 288.575, 16917 4425.133 307.128, 16932.305 4524.774 339.188, 16942.67 4587.784 353.514, 16955.793 4679.346 376.903, 16957.773 4740.059 386.098, 16963.604 4845.929 400.159, 16969.299 4907.531 404.591, 16976.984 4987.344 384.812, 16982.869 5042.585 354.829, 16991.424 5106.293 313.9, 16998.096 5155.647 212.9</trace>
</ink>
</file>

<file path=ppt/ink/ink2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7001.079 10566.475 292.982, 7056.325 10569.14 193.042, 7109.152 10547.381 151.184, 7151.306 10484.827 137.637, 7156.666 10435.555 61.51</trace>
</ink>
</file>

<file path=ppt/ink/ink25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12271.787 2566.822 190.833, 12315.77 2598.484 197.365</trace>
</ink>
</file>

<file path=ppt/ink/ink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10890.674 2402.49 351.906, 10916.54 2450.335 446.63, 10960.037 2474.839 461.876</trace>
</ink>
</file>

<file path=ppt/ink/ink2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15128.862 1912.147 159.321, 15192.062 1950.071 206.588, 15247.796 1956.21 205.571, 15339.854 1962.248 216.801, 15397.332 1964.149 242.009, 15459.973 1964.352 285.453, 15532.252 1962.09 344.298, 15601.155 1959.27 440.348, 15654.747 1952.268 503.409, 15733.489 1930.084 578.745, 15830.949 1870.624 622.915, 15880.938 1833.711 630.169, 15947.409 1781.615 638.653, 16042.348 1695.232 637.828, 16097.414 1636.317 633.246, 16170.698 1533.647 622.676, 16212.73 1444.367 615.662, 16230.796 1327.077 608.181, 16231.453 1251.767 604.877, 16230.358 1149.99 597.937, 16224.354 1095.211 593.524, 16205.806 1001.843 585.713, 16185.945 947.519 582.258, 16146.07 870.527 576.447, 16104.62 807.319 549.384, 15997.514 722.618 511.039, 15910.512 676.307 472.213, 15857.49 664.704 451.693, 15768.705 662.442 415.444, 15708.492 680.15 397.96, 15625.559 712.485 374.928, 15547.316 757.912 359.865, 15470.219 799.599 353.802, 15388.284 847.952 349.091, 15335.314 879.381 345.778, 15280.179 919.971 342.426, 15227.34 971.287 339.678, 15148.339 1084.31 335.857, 15110.084 1167.098 334.59, 15085.481 1220.727 333.68, 15062.954 1279.561 333.044, 15042.54 1337.561 332.807, 15021.905 1433.619 332.48, 15015.482 1491.082 331.948, 15010.613 1575.04 330.932, 15013.588 1628.197 320.212, 15031.148 1723.205 297.578, 15046.219 1782.064 277.568, 15071.243 1862.181 240.248, 15112.666 1932.409 163.938</trace>
</ink>
</file>

<file path=ppt/ink/ink2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13855.71 3251.379 136.826, 13865.892 3301.112 136.826, 13870.01 3351.306 136.826, 13871.663 3419.876 136.826, 13871.258 3478.568 136.826, 13870.536 3536.296 136.826, 13868.142 3601.6 136.826, 13864.259 3661.858 136.826, 13859.547 3713.307 136.826, 13853.348 3763.772 136.826</trace>
</ink>
</file>

<file path=ppt/ink/ink2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6424.109 6650.142 248.699, 6457.849 6723.026 172.588, 6496.334 6791.48 159.147, 6528.819 6850.368 144.172, 6569.833 6910.788 140.518, 6614.992 6965.593 138.788, 6676.306 6998.463 138.382, 6740.417 7022.924 138.271, 6790.534 7031.666 140.453, 6848.926 7037.322 150.99, 6900.717 7034.262 178.698, 6959.455 7025.648 240.669, 6980.525 6961.265 324.827, 6977.747 6891.685 352.841, 6979.941 6827.715 363.263, 6983.774 6761.864 373.173, 6998.123 6689.805 380.066, 7013.602 6637.006 382.578, 7038.92 6562.533 371.55, 7071.461 6493.254 337.43, 7102.666 6434.194 307.668, 7133.287 6349.143 277.25, 7153.175 6294.058 230.256, 7181.438 6225.538 96.489</trace>
</ink>
</file>

<file path=ppt/ink/ink2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14270.366 1921.362 136.826, 14333.851 1946.009 136.826, 14387.66 1953.432 136.826, 14449.504 1942.161 136.826, 14500.299 1927.286 136.826, 14554.979 1902.838 136.826, 14625.149 1864.137 136.826, 14678.431 1826.793 136.826, 14748.496 1773.193 138.337, 14799.428 1724.801 143.265, 14867.586 1655.796 158.95, 14923.898 1593.237 190.13, 14970.686 1526.22 222.745, 14999.441 1474.353 247.338, 15005.842 1411.043 260.905, 14993.575 1346.974 268.251, 14967.194 1286.607 271.463, 14923.939 1220.847 273.816, 14867.277 1166.988 275.372, 14794.448 1125.938 275.928, 14719.002 1086.607 275.909, 14658.35 1059.891 276.104, 14595.939 1041.41 276.27, 14538.377 1030.77 276.543, 14475.691 1026.061 276.422, 14411.031 1033.36 276.18, 14340.803 1046.655 275.538, 14288.749 1073.768 274.904, 14208.843 1127.305 273.529, 14130.102 1204.859 272.271, 14079.703 1265.373 271.249, 14050.598 1332.145 268.955, 14053.356 1390.527 258.995, 14103.016 1428.074 240.489, 14184.471 1465.819 208.235, 14249.363 1493.105 183.809, 14308.24 1521.417 163.745, 14371.025 1558.448 150.077, 14420.812 1589.185 100.014</trace>
</ink>
</file>

<file path=ppt/ink/ink2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7087.562 11755.197 321.468, 7129.547 11810.438 178.143, 7178.737 11858.986 195.037, 7223.253 11912.363 221.673, 7279.519 11976.08 282.807, 7334.164 12035.5 338.152, 7389.044 12083.74 401.625, 7454.862 12116.081 470.867, 7516.785 12112.131 590.508, 7557.163 12048.337 661.779, 7591.573 11916.657 718.308, 7607.158 11849.078 730.994, 7630.869 11749.927 741.559, 7646.124 11694.639 738.156, 7679.75 11589.346 712.545, 7707.709 11499.612 686.346, 7725.815 11441.646 661.595, 7750.662 11361.468 617.301, 7783.57 11271.836 568.155, 7804.881 11213.924 523.952, 7860.687 11126.156 479.938, 7915.934 11039.496 440.774, 7951.756 10983.433 406.734, 7993.021 10911.031 375.12, 8035.409 10799.206 328.313, 8062.794 10727.123 269.394, 8085.492 10671.204 193.357, 8108.85 10603.334 59.899</trace>
</ink>
</file>

<file path=ppt/ink/ink26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2899.385 8165.765 186.123, 2947.175 8167.056 161.722, 2995.553 8160.048 187.388, 3056.344 8144.879 241.138, 3106.388 8139.181 282.691, 3156.794 8135.497 323.208, 3203.265 8131.152 370.142, 3266.443 8131.1 432.324, 3320.718 8126.043 506.51, 3385.068 8121.154 557.655, 3463.666 8120.654 585.179, 3529.221 8128.271 595.331, 3610.559 8134.544 586.494, 3657.332 8141.731 571.877, 3722.375 8161.548 549.445, 3790.035 8164.156 531.734, 3840.51 8173.033 530.987, 3898.54 8195.152 529.364, 3943.214 8212.831 524.958, 3997.944 8212.662 517.487, 4059.338 8210.434 505.896, 4115.974 8222.433 494.853, 4171.455 8230.758 482.152, 4234.796 8235.038 471.094, 4289.103 8241.551 456.305, 4333.445 8265.729 440.951, 4376.831 8279.061 421.464, 4422.731 8306.927 384.314, 4477.829 8309.402 347.227, 4536.927 8319.396 341.829, 4584.202 8321.374 340.683, 4647.055 8328.13 363.3, 4703.484 8333.562 376.01, 4759.299 8334.505 392.296, 4811.208 8327.511 400.467, 4856.398 8313.401 404.425, 4906.748 8304.021 406.42, 4968.108 8294.811 404.468, 5031.682 8301.572 383.908, 5079.109 8332.94 391.922, 5134.398 8357.128 472.092, 5189.835 8354.432 539.95, 5238.988 8341.795 580.993, 5298.16 8348.902 606.411, 5357.847 8370.072 605.42, 5307.332 8373.974 351.409</trace>
</ink>
</file>

<file path=ppt/ink/ink26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3007.7 6922.882 138.775, 3031.616 6966.75 244.357, 3044.94 7026.57 324.558, 3057.021 7071.473 379.926, 3063.987 7117.316 399.147, 3078.156 7162.94 432.143</trace>
</ink>
</file>

<file path=ppt/ink/ink26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3004.992 6937.775 312.854, 3048.65 6932.968 273.554, 3105.484 6921.081 326.756, 3160.605 6906.987 413.046, 3216.01 6896.302 552.624, 3283.52 6882.174 688.237, 3345.029 6875.024 784.026, 3373.544 6928.087 801.199, 3342.298 7000.594 765.714, 3295.213 7063.87 574.145, 3251.148 7095.256 106.848</trace>
</ink>
</file>

<file path=ppt/ink/ink26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3040.194 7236.987 201.698, 3084.728 7191.482 257.968, 3134.394 7150.285 318.184, 3182.346 7121.531 379.005, 3226.294 7103.291 453.186, 3277.959 7079.968 560.881, 3333.563 7064.322 636.65, 3378.623 7024.95 406.292</trace>
</ink>
</file>

<file path=ppt/ink/ink26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3117.369 6744.166 215.563, 3161.849 6779.071 240.026, 3207.127 6839.128 375.671, 3233.763 6900.106 514.827, 3257.481 7002.451 650.033, 3265.248 7050.532 685.539, 3275.413 7123.605 741.952, 3281.032 7168.353 765.657, 3288.938 7241.608 799.778, 3297.486 7318.352 831.867, 3304.034 7362.118 844.846, 3321.826 7431.356 804.782, 3366.929 7436.864 333.409</trace>
</ink>
</file>

<file path=ppt/ink/ink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10583.561 2102.152 189.188, 10631.471 2082.551 658.507, 10698.466 2062.499 801.893, 10766.715 2038.312 781.378</trace>
</ink>
</file>

<file path=ppt/ink/ink27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3530.322 6489.633 321.468, 3564.456 6547.879 283.949, 3579.272 6599.52 301.099, 3590.288 6656.092 358.975, 3598.311 6706.847 436.391, 3603.987 6763.767 491.191, 3615.359 6814.601 410.238</trace>
</ink>
</file>

<file path=ppt/ink/ink27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3641.345 6637.208 222.333, 3692.209 6619.771 205.969, 3741.065 6593.06 278.928</trace>
</ink>
</file>

<file path=ppt/ink/ink27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3428.776 6642.624 204.961, 3468.076 6696.696 497.475, 3483.664 6768.396 631.427, 3490.324 6834.708 655.485, 3495.274 6890.579 618.396, 3498.924 6948.948 365.913</trace>
</ink>
</file>

<file path=ppt/ink/ink27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3432.837 6928.297 229.776, 3488.475 6890.83 213.573, 3536.463 6872.387 245.666, 3599.015 6849.704 305.664, 3645.39 6835.112 337.566, 3689.712 6822.352 357.192, 3747.062 6805.081 341.643, 3803.815 6797.033 199.062, 3847.145 6814.57 16.615</trace>
</ink>
</file>

<file path=ppt/ink/ink27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3663.008 6889.034 183.136, 3707.904 6921.288 263.871, 3744.203 6984.301 501.868, 3761.1 7041.325 679.731, 3768.214 7106.959 765.99, 3711.445 7113.661 492.725</trace>
</ink>
</file>

<file path=ppt/ink/ink27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3510.013 6914.758 136.826, 3494.122 6971.189 301.657, 3494.88 7024.749 350.085, 3497.007 7079.156 379.607, 3500.621 7124.2 336.438</trace>
</ink>
</file>

<file path=ppt/ink/ink27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3738.829 6899.866 241.47, 3783.52 6930.797 213.265, 3804.408 6983.48 249.038, 3812.148 7048.389 348.864, 3813.786 7116.07 441.085, 3813.628 7172.156 539.813, 3809.647 7233.522 624.843, 3803.34 7311.495 723.28, 3799.441 7387.681 790.296, 3796.141 7464.352 767.128</trace>
</ink>
</file>

<file path=ppt/ink/ink27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3847.145 6614.192 222.333, 3899.515 6594.437 229.562, 3945.171 6588.492 346.636, 3981.123 6650.22 551.922, 3965.918 6697.215 527.994, 3936.273 6747.039 449.148, 3889.304 6799.241 345.485, 3838.838 6840.301 271.723, 3793.975 6857.865 233.814, 3845.712 6861.033 335.35, 3882.117 6911.174 522.888, 3894.844 6969.323 663.597, 3901.59 7032.056 671.607</trace>
</ink>
</file>

<file path=ppt/ink/ink27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3889.116 6833.524 161.705, 3941.698 6801.537 249.579, 3993.086 6777.927 391.953, 4056.238 6767.094 507.309, 4056.061 6838.526 666.684, 4023.027 6896.102 708.514, 3989.742 6953.952 579.345</trace>
</ink>
</file>

<file path=ppt/ink/ink27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3963.583 6837.586 136.826, 3967.489 6889.833 287.993, 3965.032 6950.561 387.518, 3960.032 7015.144 439.622, 3955.634 7081.381 458.362, 3950.311 7126.308 443.267</trace>
</ink>
</file>

<file path=ppt/ink/ink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11192.373 1677.348 252.864, 11197.754 1725.763 430.287, 11196.351 1785.343 617.206, 11189.447 1847.396 675.046, 11176.646 1916.205 576.983, 11165.448 1961.869 333.25</trace>
</ink>
</file>

<file path=ppt/ink/ink28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3971.707 6940.482 294.595, 4016.496 6949.973 296.193, 4078.74 6977.645 442.172, 4125.916 6989.438 508.829, 4188.758 6996.895 572.921, 4249.853 7011.376 601.439, 4309.516 7029.966 510.388</trace>
</ink>
</file>

<file path=ppt/ink/ink28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4146.366 6400.275 493.078, 4209.256 6383.614 493.078, 4278.122 6368.94 493.078, 4331.519 6355.956 433.436, 4382.237 6339.372 405.583, 4443.095 6322.757 426.09</trace>
</ink>
</file>

<file path=ppt/ink/ink28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4121.995 6333.934 136.826, 4165.354 6325.222 174.335, 4219.009 6366.231 340.117, 4241.925 6428.533 407.979, 4246.574 6474.842 424.748, 4252.834 6531.261 420.865, 4260.571 6486.276 108.82</trace>
</ink>
</file>

<file path=ppt/ink/ink28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4284.468 6297.378 136.826, 4308.385 6347.248 150.303, 4322.752 6403.138 225.636, 4345.742 6448.384 252.341</trace>
</ink>
</file>

<file path=ppt/ink/ink28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4410.384 6243.223 154.814, 4422.875 6294.729 156.181, 4422.065 6339.551 200.311, 4412.518 6407.451 321.87, 4400.983 6462.342 381.361, 4385.05 6524.921 385.651, 4366.161 6576.652 301.063</trace>
</ink>
</file>

<file path=ppt/ink/ink28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4071.899 6593.883 140.051, 4092.999 6645.386 176.976, 4124.867 6697.149 349.336, 4149.113 6755.031 557.448, 4181.519 6803.844 630.034, 4229.483 6814.846 107.408</trace>
</ink>
</file>

<file path=ppt/ink/ink2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4235.726 6606.069 261.163, 4292.402 6592.983 251.919, 4348.749 6556.167 278.351, 4394.406 6523.213 359.729, 4453.256 6499.672 525.265, 4502.428 6506.428 564.913, 4490.878 6561.859 407.525, 4467.086 6619.113 313.134, 4444.561 6662.522 258.226, 4403.385 6709.159 202.594</trace>
</ink>
</file>

<file path=ppt/ink/ink2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4235.726 6784.784 136.826, 4253.488 6833.442 349.071, 4301.473 6903.421 703.343, 4331.593 6959.021 688.827</trace>
</ink>
</file>

<file path=ppt/ink/ink2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4284.468 6803.738 157.024, 4339.041 6786.665 352.545, 4395.238 6757.617 418.256, 4443.955 6733.813 496.258, 4489.424 6708.322 566.695, 4545.773 6687.604 608.238, 4559.297 6746.888 618.93, 4522.51 6802.098 592.93, 4474.64 6840.685 429.872, 4427.552 6847.65 200.315</trace>
</ink>
</file>

<file path=ppt/ink/ink2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4333.21 6626.376 137.376, 4374.2 6697.608 438.996, 4393.291 6745.445 518.679, 4409.24 6796.146 601.35, 4423.695 6856.339 682.927, 4434.16 6914.456 713.835, 4449.173 7006.907 755.073, 4456.329 7066.278 766.846, 4468.232 7176.718 741.936, 4475.34 7246.89 692.024, 4479.927 7292.397 625.777, 4485.483 7348.39 426.107</trace>
</ink>
</file>

<file path=ppt/ink/ink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11204.549 1803.166 140.27, 11249.285 1806.372 207.158, 11302.979 1770.609 404.801</trace>
</ink>
</file>

<file path=ppt/ink/ink2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14175.021 8455.569 152.587, 14219.255 8417.326 625.062, 14262.769 8411.068 719.223, 14318.038 8402.931 784.197, 14419.137 8385.934 835.959, 14497.188 8374.318 846.696, 14571.383 8346.821 805.061, 14615.021 8323.524 551.808</trace>
</ink>
</file>

<file path=ppt/ink/ink2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14560.892 8196.974 261.163, 14606.806 8187.628 276.236, 14660.069 8219.742 482.792, 14687.368 8269.526 771.935, 14665.492 8339.917 800.45, 14611.658 8391.141 812.521, 14542.501 8449.946 817.238, 14495.424 8477.002 756.202</trace>
</ink>
</file>

<file path=ppt/ink/ink2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14562.246 8157.71 208.481, 14606.155 8200.571 416.568, 14652.82 8250.052 495.337</trace>
</ink>
</file>

<file path=ppt/ink/ink2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14732.843 7765.079 256.862, 14746.954 7818.817 251.651, 14761.029 7872.567 336.305, 14772.043 7929.94 483.349, 14781.483 7983.787 605.799, 14791.848 8028.933 245.151</trace>
</ink>
</file>

<file path=ppt/ink/ink2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14776.169 7740.708 168.978, 14828.355 7753.82 198.989, 14872.993 7746.697 270.98, 14916.958 7740.054 342.612, 14960.747 7724.876 430.646, 15006.574 7714.864 533.904, 15016.11 7773.341 798.475, 15014.833 7850.266 818.844, 15020.25 7928.326 832.445, 14997.349 7987.217 356.086, 14946.922 7974.157 138.174</trace>
</ink>
</file>

<file path=ppt/ink/ink2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14762.631 7861.206 136.826, 14822.12 7837.829 200.904, 14868.732 7837.127 303.557, 14930.948 7834.663 407.259, 14916.441 7881.662 522.584, 14858.296 7910.328 380.938, 14805.083 7934.483 224.727, 14758.89 7965.728 137.231, 14805.576 7962.607 157.43, 14859.581 7951.103 218.657, 14922.42 7934.812 315.271, 14974.767 7929.188 411.218, 14921.744 7954.364 367.026, 14866.587 7971.739 285.105, 14820.288 7986.3 226.076, 14769.057 8002.313 164.013</trace>
</ink>
</file>

<file path=ppt/ink/ink2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14646.191 8048.044 159.321, 14690.974 8035.173 169.015, 14740.679 8022.23 201.252, 14805.945 8008.79 262.692, 14852.112 7999.848 316.553, 14907.011 7994.189 369.454, 14966.928 7990.859 430.35, 15019.652 7989.491 471.446, 15063.565 7995.646 477.895, 15019.242 8027.411 175.54, 14970.112 8035.255 153.351</trace>
</ink>
</file>

<file path=ppt/ink/ink2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14731.488 8061.583 136.826, 14753.635 8106.061 165.288, 14765.437 8152.337 261.71, 14771.702 8218.181 402.137, 14773.118 8269.613 507.504, 14773.026 8326.288 604.446, 14776.214 8383.178 600.646, 14784.004 8329.136 441.905, 14792.247 8284.597 374.246, 14807.806 8229.139 329.92, 14820.064 8169.055 229.733, 14831.387 8116.072 165.482, 14849.691 8072.324 138.393, 14898.611 8063.231 444.802, 14906.74 8113.651 587.974, 14913.783 8186.663 671.952, 14919.599 8234.769 710.725, 14925.666 8322.973 755.12, 14932.921 8402.587 786.005, 14938.437 8486.815 827.753, 14950.304 8567.341 857.931, 14958.063 8648.504 867.786, 14908.097 8593.286 544.38, 14882.17 8546.643 378.832</trace>
</ink>
</file>

<file path=ppt/ink/ink2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14724.719 8138.756 144.726, 14772.71 8112.766 218.037, 14818.814 8114.916 397.966, 14879.654 8123.137 578.315, 14842.912 8182.287 484.097, 14795.704 8234.203 357.029, 14761.205 8278.172 300.82, 14717.611 8331.308 258.893, 14763.266 8322.893 279.476, 14821.055 8301.61 336.692, 14876.613 8286.817 344.606, 14849.264 8346.962 239.635, 14807.084 8391.639 174.176, 14755.693 8441.987 139.391, 14706.083 8488.797 136.826, 14752.341 8462.785 255.596, 14803.296 8425.237 285.056, 14865.711 8365.27 294.702, 14913.428 8319.665 272.106, 14949.632 8274.642 230.369, 14976.348 8220.524 171.706, 14984.687 8173.211 142.902, 14967.79 8127.563 137.846, 15013.696 8113.802 305.821, 15059.748 8106.914 441.465, 15104.957 8098.054 550.506, 15157.319 8095.327 716.965, 15146.04 8167.818 792.999, 15106.838 8238.823 753.889, 15046.479 8299.387 670.768, 14995.779 8352.86 569.076, 14925.862 8388.286 362.613</trace>
</ink>
</file>

<file path=ppt/ink/ink2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14987.387 8206.451 361.694, 15033.068 8211.446 344.203, 15076.753 8223.914 404.353, 15138.855 8256.325 651.698, 15193.637 8299.772 794.552, 15252.317 8364.884 822.315, 15278.924 8408.592 734.995</trace>
</ink>
</file>

<file path=ppt/ink/ink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13796.739 5495.886 136.826, 13798.766 5447.305 136.826</trace>
</ink>
</file>

<file path=ppt/ink/ink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11123.373 1930.336 136.826, 11176.225 1903.244 201.459, 11222.025 1866.682 317.971, 11270.624 1839.739 429.406, 11322.516 1847.176 554.886, 11299.985 1893.826 596.804, 11261.589 1942.741 556.868, 11217.469 1975.334 432.226, 11157.628 1995.869 228.506, 11135.374 2060.394 530.344, 11132.308 2135.095 676.827, 11126.725 2225.701 760.634, 11122.705 2303.952 821.45, 11119.188 2392.644 849.482, 11116.805 2475.761 867.799, 11117.166 2557.26 875.862, 11161.447 2513.842 163.561</trace>
</ink>
</file>

<file path=ppt/ink/ink3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15774.024 7621.565 671.974, 15733.141 7670.28 561.958, 15692.257 7716.461 647.05, 15621.572 7765.688 648.892, 15566.087 7794.77 601.416, 15521.305 7817.218 554.137, 15476.982 7830.402 517.879, 15459.615 7879.202 552.779, 15465.07 7942.974 678.487, 15456.579 8024.321 770.177, 15444.149 8071.892 801.95, 15434.464 8115.572 821.069, 15422.972 8164.205 836.021, 15414.825 8213.094 847.997, 15410.831 8259.775 856.78, 15406.77 8339.421 864.344, 15451.898 8296.206 853.404, 15462.273 8248.291 839.79</trace>
</ink>
</file>

<file path=ppt/ink/ink3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15522.192 7923.485 248.699, 15591.396 7912.378 264.578, 15637.233 7904.599 311.812, 15694.509 7895.643 408.086, 15739.718 7895.04 487.173, 15764.597 7938.572 0.796</trace>
</ink>
</file>

<file path=ppt/ink/ink3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15592.597 8011.489 136.826, 15625.663 8061.104 432.844, 15645.79 8130.046 664.387, 15655.171 8196.435 767.333</trace>
</ink>
</file>

<file path=ppt/ink/ink3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15661.647 8010.135 212.081, 15719.834 8009.228 290.041, 15770.63 8017.605 512.326, 15788.262 8075.877 693.709, 15736.086 8133.757 599.417, 15691.851 8170.444 504.862, 15637.808 8220.38 483.336, 15690.249 8215.843 606.805, 15737.702 8174.659 540.278, 15786.854 8142.506 424.393</trace>
</ink>
</file>

<file path=ppt/ink/ink3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15944.621 7826.004 454.284, 15990.326 7788.138 376.021, 16045.705 7772.423 340.079, 16090.041 7765.791 354.75, 16136.81 7759.032 439.111, 16182.918 7751.917 480.755, 16130.629 7768.22 190.243, 16086.324 7760.994 142.701, 16048.917 7714.293 136.826, 16018.308 7667.676 249.677, 16028.114 7712.105 716.271, 16040.98 7783.377 804.795, 16043.057 7827.982 824.918, 16046.535 7874.916 842.041, 16044.309 7923.08 850.709, 16042.443 7970.926 853.937, 16033.092 8052.692 848.943, 16042.781 8126.762 680.587</trace>
</ink>
</file>

<file path=ppt/ink/ink3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16055.646 8144.171 136.826, 16059.637 8087.324 505.557, 16125.48 8029.644 581.919, 16169.525 7986.283 446.174, 16218.085 7929.829 175.202</trace>
</ink>
</file>

<file path=ppt/ink/ink3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16231.656 7406.294 277.54, 16277.288 7443.532 643.159, 16322.775 7466.745 175.092</trace>
</ink>
</file>

<file path=ppt/ink/ink3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16406.316 7364.323 192.332, 16382.569 7407.894 556.563, 16323.285 7464.019 583.312, 16274.953 7496.883 345.96, 16230.403 7519.356 164.974, 16184.221 7524.907 136.826, 16199.819 7572.717 248.612, 16220.519 7620.89 344.893, 16242.711 7693.068 533.072, 16254.847 7746.737 674.142, 16267.646 7809.09 774.503, 16268.304 7737.887 453.412, 16268.781 7694.325 85.03</trace>
</ink>
</file>

<file path=ppt/ink/ink3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16281.752 7502.422 171.559, 16337.014 7479.757 215.431, 16398.781 7453.445 374.804, 16446.576 7441.647 513.842, 16511.178 7435.851 691.862, 16570.305 7446.34 794.212, 16534.305 7504.578 815.94, 16483.195 7556.839 821.622, 16421.395 7570.697 309.861</trace>
</ink>
</file>

<file path=ppt/ink/ink3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16352.158 7487.528 136.826, 16384.795 7540.963 596.383, 16430.771 7572.875 628.982, 16381.203 7608.818 491.999, 16333.196 7646.418 308.024, 16285.307 7675.376 184.254, 16307.604 7629.211 235.383, 16353.945 7603.625 312.959, 16407.895 7585.228 379.556, 16470.973 7577.613 432.667, 16437.217 7640.64 507.72, 16392.348 7703.484 414.784, 16344.426 7751.828 332.165, 16303.445 7801.364 256.137, 16265.713 7848.333 182.576, 16319.209 7816.814 221.656, 16363.501 7766.056 241.699, 16409.598 7726.833 252.199, 16461.125 7682.904 258.332, 16509.756 7658.057 257.651, 16498.365 7708.289 285.567, 16451.107 7764.204 395.042, 16419.27 7820.624 500.359, 16409.541 7869.667 619.598, 16412.787 7942.699 731.909, 16411.129 8009.378 787.617, 16405.865 8085.731 843.098, 16423.561 8034.751 455.706, 16428.146 7975.214 316.641, 16430.193 7925.45 207.79, 16430.51 7875.161 141.602, 16433.857 7823.944 136.826, 16491.572 7781.335 327.996, 16537.184 7781.734 502.577, 16553.842 7846.012 861.133, 16553.828 7889.407 864.863, 16583.656 7970.361 871.345, 16611.434 8042.228 875.422, 16562.312 8029.973 192.323</trace>
</ink>
</file>

<file path=ppt/ink/ink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11200.49 2081.859 219.116, 11254.011 2050.555 246.721, 11301.849 2033.74 318.549</trace>
</ink>
</file>

<file path=ppt/ink/ink3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16467.242 7943.794 136.826, 16515.303 7905.635 484.814, 16567.455 7909.339 412.499, 16551.846 7954.537 137.115, 16507.266 7976.083 136.826, 16462.805 8010.181 178.638, 16519.984 7995.854 477.173, 16574.916 7980.878 545.555, 16620.551 7968.045 553.085, 16686.066 7948.317 463.825, 16731.992 7938.958 179.64</trace>
</ink>
</file>

<file path=ppt/ink/ink3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16364.344 7706.861 136.826, 16409.906 7675.384 425.164, 16464.629 7644.839 451.791, 16508.066 7626.616 363.622, 16552.248 7611.257 93.226</trace>
</ink>
</file>

<file path=ppt/ink/ink3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16784.066 7299.336 273.231, 16781.281 7250.953 241.096, 16833.131 7303.262 481.179, 16849.496 7366.525 488.527, 16862.166 7412.333 400.867</trace>
</ink>
</file>

<file path=ppt/ink/ink3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16957.371 7234.349 192.332, 16963.336 7182.913 185.427, 16959.836 7235.07 377.742, 16945.934 7280.219 422.861, 16928.561 7327.053 457.514, 16903.195 7377.399 438.124, 16875.395 7423.354 351.166, 16844.719 7467.05 189.491</trace>
</ink>
</file>

<file path=ppt/ink/ink3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16620.238 7530.853 294.595, 16671.807 7518.105 260.427, 16728.85 7501.73 276.868, 16781.031 7482.405 297.609, 16827.74 7464.709 314.883, 16884.371 7441.522 326.42, 16957.842 7419.678 342.836, 17011.051 7414.526 330.484, 17061.492 7410.1 163.03</trace>
</ink>
</file>

<file path=ppt/ink/ink3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16942.477 7440.141 157.024, 16895.971 7472.098 308.225, 16849.529 7526.435 340.703, 16815.879 7575.383 355.113, 16780.709 7638.165 401.836, 16755.107 7688.891 445.853, 16725.469 7756.034 531.364, 16708.559 7809.696 574.041, 16688.945 7853.51 145.88</trace>
</ink>
</file>

<file path=ppt/ink/ink3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16905.922 7528.146 312.854, 16961.465 7517.737 307.668, 17015.078 7518.089 285.787, 17074.213 7526.535 278.782, 17119.914 7533.837 283.581, 17174.906 7543.094 291.465, 17170.143 7586.565 155.34</trace>
</ink>
</file>

<file path=ppt/ink/ink3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16790.836 7747.478 136.826, 16838.959 7787.331 349.385, 16852.797 7837.832 431.284, 16863.346 7887.83 500.237, 16876.275 7940.188 573.67, 16881.092 7985.373 265.583</trace>
</ink>
</file>

<file path=ppt/ink/ink3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16873.428 7826.004 136.826, 16881.088 7773.235 223.872, 16932.441 7737.039 283.543, 16984.779 7693.246 311.034, 17040.088 7671.934 328.652, 17084.568 7655.952 341.487, 17146.475 7633.919 361.39, 17197.504 7617.734 394.122, 17251.529 7640.957 489.896, 17270.512 7685.983 633.991, 17249.771 7748.695 718.172, 17187.453 7825.383 726.121, 17142.477 7871.76 681.707, 17078.201 7899.679 543.261, 17025.559 7912.327 417.937, 16974.395 7904.096 108.922</trace>
</ink>
</file>

<file path=ppt/ink/ink3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16901.859 7732.585 136.826, 16909.611 7787.594 217.047, 16910.201 7842.524 335.013, 16918.574 7896.577 338.667</trace>
</ink>
</file>

<file path=ppt/ink/ink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11243.783 1953.335 136.826, 11258.886 2023.663 717.886, 11264.251 2101.459 824.051, 11304.462 2168.245 838.259, 11375.527 2140.391 808.841, 11427.678 2100.886 387.151</trace>
</ink>
</file>

<file path=ppt/ink/ink3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16973.619 7769.14 136.826, 17015.627 7820.55 296.963, 17021.34 7883.171 461.48, 17014.148 7928.863 398.955</trace>
</ink>
</file>

<file path=ppt/ink/ink3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16675.75 8022.32 198.33, 16726.258 8014.835 203.796, 16777.576 8006.344 232.459, 16829.707 7998.741 262.82, 16883.736 7987.395 317.092, 16927.615 7979.259 353.374, 16976.26 7969.392 393.262, 17023.244 7960.162 433.761, 17078.211 7951.26 469.322, 17138.797 7941.1 501.623, 17191.506 7931.78 529.024, 17258.512 7922.855 554.889, 17318.672 7911.896 568.502, 17371.65 7898.37 583.003, 17417.359 7891.027 391.415</trace>
</ink>
</file>

<file path=ppt/ink/ink3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17461.039 7312.875 312.854, 17485.857 7360.559 390.697, 17492.42 7421.707 448.571, 17492.959 7487.721 489.436, 17489.477 7533.567 516.667, 17481.504 7583.208 556.238, 17475.461 7638.006 603.324</trace>
</ink>
</file>

<file path=ppt/ink/ink3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17504.365 7411.71 136.826, 17555.756 7374.938 393.831, 17628.818 7376.921 562.388, 17684.904 7385.577 605.223, 17688.371 7436.753 655.709, 17636.146 7479.254 680.327, 17583.516 7523.772 642.939, 17539.158 7566.457 596.723, 17497.617 7615.205 542.172, 17556.518 7601.73 494.193, 17603.461 7589.372 498.089, 17606.521 7655.242 627.673, 17575.777 7720.668 687.562, 17539.869 7795.462 734.076, 17506.01 7863.807 782.422, 17461.676 7936.561 831.26, 17505.281 7909.705 72.111</trace>
</ink>
</file>

<file path=ppt/ink/ink3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17723.703 7766.433 218.519, 17768.799 7791.756 234.357, 17812.514 7848.822 348.317, 17859.305 7897.798 640.692, 17899.684 7942.822 400.347</trace>
</ink>
</file>

<file path=ppt/ink/ink3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17890.238 7388.693 229.776, 17935.615 7444.835 557.419, 17939.744 7496.302 576.946, 17938.391 7565.024 584.995, 17933.365 7626.06 577.596, 17927.533 7671.518 270.293</trace>
</ink>
</file>

<file path=ppt/ink/ink3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17944.396 7465.866 136.826, 17978.971 7421.034 143.003, 18026.393 7402.195 195.544, 18049.119 7459.781 280.768, 18009.256 7514.96 277.74, 17963.5 7555.936 197.875, 18010.834 7514.415 162.982, 18030.525 7565.269 414.594, 18026.596 7622.764 470.475, 18023.635 7674.212 487.242, 18020.93 7721.895 502.256, 18017.406 7769.537 514.449, 18012.902 7823.458 531.625, 18010.459 7889.917 589.941, 18014.902 7950.03 643.033, 18047.523 7897.687 231.339, 18051.422 7835.708 147.814, 18054.709 7783.008 136.826, 18056.803 7732.902 136.826, 18067.719 7685.195 136.826, 18104.113 7641.814 98.807</trace>
</ink>
</file>

<file path=ppt/ink/ink3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17929.502 7626.98 146.574, 17948.387 7684.943 224.172, 17959.842 7745.061 313.352, 17964.055 7791.651 354.292, 17964.547 7851.573 379.201, 17959.988 7899.326 359.216, 17947.154 7945.622 256.083</trace>
</ink>
</file>

<file path=ppt/ink/ink3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17860.451 8043.983 136.826, 17905.152 8011.972 169.685, 17958.703 7983.158 319.783, 18010.26 7960.572 412.717, 18067.488 7931.291 437.375, 18121.674 7888.584 395.281</trace>
</ink>
</file>

<file path=ppt/ink/ink3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18204.354 7357.554 146.574, 18253.879 7341.95 146.768, 18307.514 7330.817 155.208, 18352.236 7327.189 187.525, 18396.041 7327.212 283.638, 18450.27 7338.989 456.757, 18424.799 7393.128 553.922, 18399.514 7439.687 593.001, 18381.902 7497.759 619.923, 18366.078 7549.453 608.125, 18344.928 7593.829 148.019</trace>
</ink>
</file>

<file path=ppt/ink/ink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11284.37 2164.384 136.826, 11287.985 2232.879 506.368, 11288.696 2287.415 679.964, 11291.693 2356.504 780.13, 11289.729 2400.959 715.545</trace>
</ink>
</file>

<file path=ppt/ink/ink3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18184.043 7529.5 150.556, 18233.213 7508.134 196.656, 18279.727 7499.506 253.538, 18334.805 7490.568 318.194, 18380.234 7484.786 360.892, 18356.279 7532.669 241.539, 18303.936 7555.501 182.657, 18253.775 7582.805 150.708, 18210.008 7603.289 137.522, 18159.285 7643.014 136.826, 18213.398 7617.729 139.204, 18256.787 7600.396 145.346, 18314.783 7578.609 151.917, 18359.131 7562.652 157.189, 18404.619 7546.44 159.996</trace>
</ink>
</file>

<file path=ppt/ink/ink3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18133.947 7423.895 136.826, 18178.447 7440.085 269.523, 18176.078 7510.141 388.166, 18173.537 7579.434 471.65, 18164.371 7664.671 539.533, 18158.381 7724.692 568.991, 18150.277 7788.121 593.552, 18148.062 7854.711 639.313, 18159.178 7915.79 711.396, 18206.395 7933.905 586.063, 18258.318 7869.842 384.096, 18289.719 7821.232 312.976, 18306.361 7763.218 275.826, 18318.75 7713.83 246.119, 18329.566 7660.607 221.034, 18345.207 7607.364 260.155, 18393.172 7657.051 469.321, 18416.918 7700.933 554.117, 18443.41 7761.378 590.357, 18474.266 7816.779 607.857, 18512.598 7868.506 517.465, 18553.896 7921.728 314.04</trace>
</ink>
</file>

<file path=ppt/ink/ink3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18542.838 7555.224 215.563, 18483.809 7643.69 415.896, 18452.154 7699.688 478.456, 18414.35 7775.623 515.218, 18377.961 7839.231 520.986, 18342.764 7895.858 387.022</trace>
</ink>
</file>

<file path=ppt/ink/ink3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14734.198 8804.876 183.136, 14716.63 8863.266 604.57, 14686.133 8916.837 694.104, 14640.591 8978.834 677.198, 14581.363 9032.497 369.962, 14576.183 9086.125 290.614, 14594.258 9135.563 350.681, 14612.364 9196.104 415.169, 14620.482 9242.759 445.56, 14626.368 9317.869 517.988, 14625.69 9370.43 579.553, 14618.102 9422.967 666.816, 14618.239 9371.41 305.11, 14620.69 9327.625 110.79</trace>
</ink>
</file>

<file path=ppt/ink/ink3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14692.226 9018.792 212.081, 14746.447 9001.654 212.081, 14792.358 8996.954 248.194, 14837.41 9006.32 375.739, 14827.043 9058.311 601.924, 14780.077 9112.439 649.063, 14727.662 9182.747 662.797, 14679.035 9245.303 660.282, 14642.259 9318.654 657.114, 14601.956 9376.618 584.487</trace>
</ink>
</file>

<file path=ppt/ink/ink3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14628.591 9118.98 136.826, 14680.351 9123.284 158.014, 14732.234 9149.481 210.508, 14784.321 9181.977 318.53, 14831.353 9215.683 413.734, 14879.168 9253.447 501.905, 14936.698 9280.864 608.855, 14999.579 9337.364 598.021, 15043.04 9316.087 252.28</trace>
</ink>
</file>

<file path=ppt/ink/ink3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15074.037 8707.396 183.136, 15066.103 8772.261 198.467, 15052.09 8827.362 243.422, 15035.882 8871.9 301.999, 15011.109 8924.891 350.977, 14976.4 8975.904 367.588, 14919.105 9029.703 267.379</trace>
</ink>
</file>

<file path=ppt/ink/ink3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14875.008 9053.994 186.123, 14922.406 9036.538 186.123, 14984.882 9008.47 183.066, 15035.067 8981.141 172.374, 15084.735 8963.344 176.601, 15138.794 8935.585 264.108, 15183.774 8928.342 436.628, 15158.368 8979.02 498.071, 15115.384 9026.073 421.32, 15062.127 9068.08 356.217, 15021.984 9115.953 299.177, 15021.178 9160.688 329.154, 15031.655 9204.196 357.58, 15046.738 9260.966 376.63, 15059.432 9306.512 422.999, 15074.326 9377.264 498.586, 15091.634 9427.648 628.472, 15111.006 9374.218 700.435, 15123.588 9294.107 626.68, 15138.216 9216.66 445.785, 15146.416 9161.54 333.987, 15152.069 9103 260.337, 15156.536 9048.532 212.763, 15162.119 8977.271 178.716, 15165.328 8933.906 161.721, 15172.858 8868.939 148.477, 15177.921 8816.325 141.02, 15183.813 8762.917 136.988, 15196.484 8715.94 137.846, 15216.155 8775.495 239.586, 15216.267 8829.012 259.62, 15216.872 8888.99 285.352, 15218.101 8932.772 382.188</trace>
</ink>
</file>

<file path=ppt/ink/ink3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15243.28 8823.83 136.826, 15249.063 8774.889 136.826, 15262.23 8731.007 136.826, 15308.368 8691.869 153.602, 15365.842 8683.75 241.782, 15399.505 8734.479 353.421, 15350.801 8786.588 336.063, 15313.011 8841.016 294.938, 15264.661 8889.412 229.488, 15310.744 8871.59 250.933, 15363.108 8837.429 257.567, 15411.789 8798.688 234.942</trace>
</ink>
</file>

<file path=ppt/ink/ink3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15296.084 8582.836 136.826, 15305.216 8628.128 423.617, 15307.062 8688.439 525.177, 15306.233 8755.031 576.824, 15303.017 8829.42 614.134, 15300.833 8875.893 634.363, 15294.397 8946.906 635.156, 15284.605 9009.774 566.404, 15272.841 9063.972 400.825, 15254.44 9112.428 152.322</trace>
</ink>
</file>

<file path=ppt/ink/ink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11331.726 2190.089 138.775, 11352.129 2238.098 447.43, 11358.711 2289.25 645.543, 11356.851 2352.78 751.469, 11350.172 2420.293 763.476</trace>
</ink>
</file>

<file path=ppt/ink/ink3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15116.009 9082.427 143.301, 15166.001 9051.417 207.946, 15210.295 9034.538 255.402, 15262.445 9011.842 283.238, 15309.085 8989.399 286.848, 15352.715 8977.352 272.796, 15398.095 8969.611 257.903, 15371.044 9014.387 142.368, 15321.966 9034.12 136.826, 15277.513 9050.236 136.826, 15229.154 9067.674 136.826, 15180.767 9077.923 136.826, 15207.415 9124.79 337.504, 15221.633 9174.37 451.922, 15229.322 9223.838 553.385, 15233.381 9285.066 671.538, 15233.039 9345.832 728.93, 15201.767 9302.283 44.436</trace>
</ink>
</file>

<file path=ppt/ink/ink3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15198.602 9197.509 136.826, 15212.877 9153.495 151.109, 15263.608 9122.082 201.865, 15313.818 9102.519 277.986, 15373.552 9091.443 358.441, 15432.678 9082.986 424.491, 15478.866 9080.319 492.065, 15497.46 9123.701 616.81, 15450.185 9160.604 606.597, 15400.338 9201.316 558.559, 15356.846 9236.03 467.615, 15306.552 9270.576 309.577, 15272.122 9212.75 161.649, 15290.896 9160.139 158.324, 15297.055 9220.689 495.842, 15277.809 9278.153 583.894, 15258.712 9345.537 624.958, 15241.024 9403.829 650.73, 15219.269 9461.475 641.131</trace>
</ink>
</file>

<file path=ppt/ink/ink3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15259.529 9231.355 331.466, 15318.76 9246.573 299.906, 15377.209 9266.061 317.439, 15431.26 9292.342 380.411, 15474.604 9313.864 437.399, 15540.915 9331.522 509.603, 15603.692 9349.528 576.034, 15657.94 9368.595 668.402, 15716.311 9359.227 776.642</trace>
</ink>
</file>

<file path=ppt/ink/ink34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15776.734 8871.217 136.826, 15765.239 8827.53 136.826, 15759.44 8782.328 187.674, 15771.638 8849.706 724.655, 15777.088 8893.881 767.139, 15786.479 8973.925 825.953, 15794.637 9058.478 851.029, 15799.696 9141.841 855.968, 15810.098 9220.551 857.068, 15834.786 9155.275 416.889</trace>
</ink>
</file>

<file path=ppt/ink/ink34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15798.396 8799.46 136.826, 15838.533 8753.126 242.057, 15902.477 8732.951 308.167, 15946.474 8719.933 354.012, 15991.26 8702.791 412.69, 16050.807 8677.815 497.657, 16109.223 8668.365 530.935, 16157.877 8674.39 535.234, 16179.52 8726.146 673.86, 16181.632 8770.442 734.974, 16187.131 8851.538 775.394, 16192.097 8925.641 787.381, 16191.438 9003.239 796.829, 16185.109 9079.565 816.076, 16175.346 9156.978 845.426, 16137.551 9216.198 814.55, 16062.712 9194.961 652.13</trace>
</ink>
</file>

<file path=ppt/ink/ink34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15848.49 8833.307 136.826, 15860.502 8884.323 182.475, 15852.729 8936.536 241.352, 15836.389 8991.959 359.996, 15818.885 9049.369 413.971</trace>
</ink>
</file>

<file path=ppt/ink/ink34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15788.919 8918.604 310.309, 15838.714 8949.728 266.797, 15894.624 8965.76 333.594, 15956.494 8982.951 328.709, 16025.419 8996.095 226.568, 16070.132 8990.318 40.577</trace>
</ink>
</file>

<file path=ppt/ink/ink34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16070.537 8836.016 136.826, 16024.678 8900.644 442.483, 15992.014 8964.839 469.824, 15952.44 9019.754 436.294</trace>
</ink>
</file>

<file path=ppt/ink/ink34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15914.835 8930.789 217.331, 15962.671 8938.217 303.242, 16010.073 8947.176 386.381, 16056.315 8962.349 486.029, 16103.479 8984.751 579.131, 16159.284 8995.72 547.869</trace>
</ink>
</file>

<file path=ppt/ink/ink34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16367.052 8592.312 259.004, 16377.289 8660.847 736.329, 16357.638 8744.882 810.483, 16343.082 8792.841 818.631, 16322.457 8846.448 821.071, 16293.018 8917.264 815.049, 16357.727 8933.521 792.182, 16355.302 8979.021 749.927, 16337.603 9036.501 526.754, 16351.788 9083.82 411.402, 16344.729 9140.15 346.749, 16327.445 9190.027 380.284, 16317.89 9256.414 583.305, 16375.575 9202.608 790.365, 16421.191 9126.614 751.434, 16454.48 9055.942 630.796, 16480.768 8996.604 451.125</trace>
</ink>
</file>

<file path=ppt/ink/ink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11195.078 2278.026 136.826, 11197.497 2340.328 435.847, 11224.686 2392.132 572.693, 11288.569 2435.199 437.28</trace>
</ink>
</file>

<file path=ppt/ink/ink35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16610.762 8419.014 136.826, 16628.795 8463.045 601.46, 16602.943 8532.644 787.5, 16563.939 8605.705 835.067, 16526.002 8693.93 828.439, 16506.984 8741.403 806.453</trace>
</ink>
</file>

<file path=ppt/ink/ink35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16605.344 8574.714 136.826, 16654.52 8569.408 136.826, 16703.23 8564.068 185.713, 16760.752 8551.291 517.262, 16737.35 8604.65 852.922, 16705.32 8651.285 859.202, 16671.029 8723.58 863.04, 16631.324 8800.149 864.858, 16604.088 8846.129 865.713, 16541.75 8926.914 866.002, 16490.211 8995.188 860.576, 16441.996 9049.992 537.077</trace>
</ink>
</file>

<file path=ppt/ink/ink35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16556.604 8756.136 359.148, 16603.459 8799.034 343.164, 16663.814 8830.391 292.586, 16717.59 8853.048 286.132, 16779.012 8872.594 343.801, 16825.516 8902.182 394.204</trace>
</ink>
</file>

<file path=ppt/ink/ink35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16616.176 8970.053 138.097, 16639.951 9021.8 531.066, 16666.838 9074.77 773.363</trace>
</ink>
</file>

<file path=ppt/ink/ink35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16673.043 9002.545 136.826, 16721.119 8991.15 276.076, 16772.072 8978.076 432.132, 16816.502 8982.08 568.389, 16826.986 9041.184 849.764, 16782.918 9099.34 821.528, 16733.793 9143.508 414.145, 16785.174 9092.779 621.9, 16831.574 9076.452 441.241</trace>
</ink>
</file>

<file path=ppt/ink/ink35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17085.996 8557.112 369.092, 17132.035 8562.442 314.317, 17186.475 8552.751 309.4, 17230.924 8548.914 320.893, 17295.432 8538.303 359.654, 17353.488 8527.754 319.51, 17305.867 8479.563 223.313, 17278.66 8433.808 370.43, 17239.52 8510.808 781.361, 17186.516 8571.781 805.569, 17128.598 8641.075 808.299, 17089.23 8696.65 806.535, 17037.773 8770.428 794.21, 16996.389 8847.635 768.361, 16965.578 8935.686 683.624, 16951.834 8979.392 531.315</trace>
</ink>
</file>

<file path=ppt/ink/ink35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17153.691 8720.935 319.729, 17158.686 8767.104 306.925, 17164.785 8831.846 476.558, 17165.646 8888.98 630.265, 17158.395 8960.264 763.451, 17143.309 9029.105 836.291, 17118.922 9098.241 829.257, 17135.584 9026.783 411.821, 17147.902 8969.231 205.49</trace>
</ink>
</file>

<file path=ppt/ink/ink35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17192.957 8758.844 136.826, 17221.223 8711.358 137.266, 17264.908 8682.181 161.823, 17309.652 8656.594 231.315, 17355.5 8627.251 503.073, 17384.447 8670.924 845.631, 17391.691 8724.177 855.485, 17404.312 8813.553 857.683, 17407.514 8866.421 858.176, 17413.98 8940.901 859.339, 17417.578 9023.117 861.725, 17419.48 9066.887 862.848, 17412.031 9143.571 863.279, 17355.512 9100.019 484.128, 17313.949 9042.431 221.821, 17284.703 8998.47 157.872, 17255.463 8954.533 147.9, 17244.07 8909.762 167.397, 17268.088 8861.841 218.678, 17325.01 8825.209 325.917, 17373.611 8835.107 471.311, 17353.623 8888.335 521.375, 17294.348 8954.474 530.041, 17250.809 8992.76 550.367, 17325.117 8980.008 577.054, 17374.105 8936.712 540.903, 17434.373 8843.408 386.37, 17461.363 8793.159 201.324, 17485.41 8743.951 76.548</trace>
</ink>
</file>

<file path=ppt/ink/ink35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17550.398 8477.23 243.481, 17597.834 8459.503 456.423, 17652.309 8459.315 613.088, 17710.639 8451.949 627.775, 17782.404 8430.272 559.406, 17832.107 8418.925 487.514, 17773.672 8469.357 631.87, 17710.812 8506.337 684.909, 17649.668 8550.498 714.744, 17599.584 8594.459 773.375, 17682.123 8600.81 813.461, 17728.15 8588.464 804.871, 17805.627 8564.564 731.655, 17777.844 8607.999 521.214, 17724.828 8646.515 486.264, 17668.414 8686.294 430.075, 17607.025 8748.385 388.997, 17563.574 8794.846 361.894, 17526.916 8843.869 346.767, 17500.393 8887.827 356.84, 17565.213 8884.038 655.025, 17634.182 8838.2 708.251, 17682.051 8810.162 717.947, 17752.689 8758.829 683.206, 17810.848 8715.636 624.342, 17867.379 8667.269 563.658, 17921.564 8610.689 466.162, 17870.361 8588.601 344.464, 17820.084 8588.43 321.431, 17763.885 8588.885 335.569, 17706.516 8584.126 428.468, 17702.369 8630.452 762.34, 17697.977 8712.59 802.358, 17689.004 8758.701 811.189, 17678.285 8806.524 821.67, 17664.494 8855.488 832.486, 17644.701 8907.827 841.228, 17623.98 8955.126 848.021, 17588.438 9025.674 856.339, 17549.443 9096.668 860.636, 17509.059 9163.188 767.234</trace>
</ink>
</file>

<file path=ppt/ink/ink35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17685.795 8795.398 246.871, 17749.332 8833.098 317.768, 17812.484 8900.746 605.193, 17871.82 8953.99 808.264, 17927.559 9002.991 854.014, 17995.375 9059.023 864.381, 18063.809 9105.783 868.027, 18157.896 9149.492 866.523, 18222.807 9169.672 864.725, 18270.939 9182.32 862.726, 18342.133 9196.771 857.302, 18430.174 9194.922 799.645</trace>
</ink>
</file>

<file path=ppt/ink/ink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11437.253 2268.555 136.826, 11402.35 2331.362 145.106, 11366.455 2386.143 163.892, 11342.776 2430.544 169.751, 11295.049 2472.482 109.808</trace>
</ink>
</file>

<file path=ppt/ink/ink36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17301.273 8390.581 136.826, 17306.08 8342.677 136.826, 17320.342 8398.516 613.858, 17293.965 8450.631 681.723, 17250.602 8512.783 674.464, 17202.809 8578.049 552.608, 17184.863 8622.202 336.764</trace>
</ink>
</file>

<file path=ppt/ink/ink3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6683.654 9186.011, 6735.104 9188.719, 6804.155 9190.073, 6852.897 9191.427, 6940.904 9191.427, 6996.415 9199.55, 7091.19 9199.55, 7153.473 9188.719, 7226.585 9188.719, 7288.867 9191.427, 7356.563 9180.596, 7406.66 9180.596, 7474.356 9173.826, 7519.036 9171.117, 7590.796 9179.24, 7658.493 9186.011, 7712.65 9183.304, 7784.41 9191.427, 7849.398 9204.966, 7907.618 9210.381, 7963.13 9192.781, 8036.243 9199.55, 8093.108 9188.719, 8164.868 9179.24, 8235.272 9167.056, 8309.739 9154.871, 8366.605 9150.81, 8412.639 9139.979, 8460.027 9131.854, 8506.062 9135.917, 8557.511 9135.917, 8656.349 9131.854, 8715.922 9133.209, 8813.407 9134.562, 8858.087 9125.086, 8906.828 9119.67, 8959.632 9108.839, 9007.02 9099.36, 9063.885 9089.885, 9118.043 9085.822, 9166.786 9084.469, 9238.544 9079.052, 9291.349 9072.283, 9341.444 9070.929</trace>
</ink>
</file>

<file path=ppt/ink/ink3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7865.646 8315.45, 7904.911 8261.295, 7956.36 8243.694, 8013.226 8207.139, 8070.091 8175.999, 8166.221 8127.258, 8217.672 8105.596, 8292.139 8074.457, 8351.712 8046.025, 8399.1 8023.008</trace>
</ink>
</file>

<file path=ppt/ink/ink3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8325.987 7933.651, 8370.667 7924.173, 8441.071 7910.635, 8488.461 7894.388, 8534.494 7886.265, 8562.927 7932.296, 8495.229 8004.054, 8409.931 8085.288, 8370.667 8132.675</trace>
</ink>
</file>

<file path=ppt/ink/ink3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7054.635 7443.538, 7107.438 7440.83, 7160.242 7434.06, 7208.984 7428.645</trace>
</ink>
</file>

<file path=ppt/ink/ink3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7053.281 7694.01, 7103.376 7668.285, 7153.473 7642.561, 7180.551 7692.656</trace>
</ink>
</file>

<file path=ppt/ink/ink3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7116.916 7879.494, 7148.056 7832.108, 7179.198 7787.429, 7198.152 7726.504</trace>
</ink>
</file>

<file path=ppt/ink/ink3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7238.771 7404.274, 7296.991 7379.905, 7356.563 7332.518, 7401.244 7313.563</trace>
</ink>
</file>

<file path=ppt/ink/ink3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7217.109 7328.456, 7222.523 7382.612, 7227.939 7431.352, 7244.188 7477.385</trace>
</ink>
</file>

<file path=ppt/ink/ink3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7320.007 7317.625, 7311.883 7363.658, 7302.406 7423.229, 7299.698 7469.262</trace>
</ink>
</file>

<file path=ppt/ink/ink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11212.668 2471.487 136.826, 11280.349 2462.011 732.505, 11348.434 2433.902 773.393, 11425.871 2398.361 778.561, 11505.879 2369.579 780.781, 11570.764 2342.478 753.622</trace>
</ink>
</file>

<file path=ppt/ink/ink3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7213.046 7566.743, 7257.726 7541.019, 7315.946 7513.941, 7375.52 7489.571, 7421.553 7477.385</trace>
</ink>
</file>

<file path=ppt/ink/ink3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7256.372 7637.146, 7264.496 7683.179, 7271.266 7729.211, 7279.389 7806.383, 7283.451 7863.248, 7290.221 7914.696</trace>
</ink>
</file>

<file path=ppt/ink/ink3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7296.991 7719.734, 7349.794 7676.409, 7408.013 7634.438, 7456.756 7600.59, 7548.823 7577.574, 7640.892 7554.558, 7696.404 7546.435, 7751.916 7551.85, 7795.241 7624.961, 7792.533 7679.117, 7792.533 7738.689, 7785.765 7783.367, 7773.579 7833.462, 7746.499 7882.202, 7700.466 7897.095, 7651.722 7897.095, 7586.734 7871.371, 7540.701 7837.523, 7494.666 7806.383</trace>
</ink>
</file>

<file path=ppt/ink/ink3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7403.952 7527.48, 7380.934 7616.837, 7370.104 7664.224, 7361.979 7708.903, 7347.086 7765.767, 7336.254 7815.861</trace>
</ink>
</file>

<file path=ppt/ink/ink3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7410.721 7637.146, 7422.907 7685.886, 7470.294 7726.504, 7517.683 7758.998</trace>
</ink>
</file>

<file path=ppt/ink/ink3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7533.931 7545.081, 7509.56 7601.944, 7497.374 7668.285, 7482.481 7730.565, 7487.897 7776.598</trace>
</ink>
</file>

<file path=ppt/ink/ink3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7653.077 7607.36, 7700.466 7656.101, 7737.021 7704.841</trace>
</ink>
</file>

<file path=ppt/ink/ink3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7328.13 7512.587, 7380.934 7463.847, 7452.694 7435.415, 7501.436 7424.583, 7550.177 7419.168</trace>
</ink>
</file>

<file path=ppt/ink/ink3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7547.469 7477.385, 7524.452 7536.957, 7512.268 7584.343</trace>
</ink>
</file>

<file path=ppt/ink/ink3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7429.678 7488.217, 7487.897 7474.677</trace>
</ink>
</file>

<file path=ppt/ink/ink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11660.481 1769.344 136.826, 11658.655 1818.642 326.656, 11651.494 1880.799 433.562, 11636.904 1935.224 546.017, 11616.448 1993.378 652.077, 11596.016 2064.381 773.525, 11606.568 2128.7 743.595, 11650.551 2126.994 331.516</trace>
</ink>
</file>

<file path=ppt/ink/ink3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7888.664 7256.7, 7895.432 7206.605, 7922.511 7259.407, 7925.219 7309.501, 7933.343 7358.242</trace>
</ink>
</file>

<file path=ppt/ink/ink3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7936.052 7256.7, 7980.731 7237.745, 8033.534 7247.222, 8090.4 7252.638, 8110.711 7309.501, 8068.737 7355.534, 8002.396 7406.982, 7956.36 7435.415, 8001.041 7408.336, 8051.137 7392.089, 8097.171 7371.78, 8052.491 7401.567, 8045.72 7451.661, 8048.429 7505.817, 8064.676 7550.496</trace>
</ink>
</file>

<file path=ppt/ink/ink3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8166.221 7469.262, 8220.379 7435.415, 8271.83 7411.044</trace>
</ink>
</file>

<file path=ppt/ink/ink3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7938.759 7484.155, 7957.714 7531.542, 7956.36 7576.22, 7948.237 7624.961, 7937.406 7688.594, 7927.927 7734.627</trace>
</ink>
</file>

<file path=ppt/ink/ink3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7986.147 7570.805, 8032.18 7596.529, 8084.984 7597.883, 8155.391 7603.298, 8220.379 7600.59, 8267.768 7615.483, 8315.155 7611.422, 8362.543 7619.545</trace>
</ink>
</file>

<file path=ppt/ink/ink3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8585.944 7095.584, 8631.978 7106.417, 8694.259 7164.634, 8737.585 7232.329</trace>
</ink>
</file>

<file path=ppt/ink/ink3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8496.583 7392.089, 8554.803 7343.349, 8608.96 7314.917, 8664.472 7287.838, 8719.984 7258.054, 8797.158 7216.082, 8849.963 7176.819, 8898.704 7183.589</trace>
</ink>
</file>

<file path=ppt/ink/ink3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8715.922 7317.625, 8761.956 7356.888, 8763.31 7404.274, 8745.708 7458.431, 8709.152 7511.232, 8672.597 7568.097, 8627.915 7624.961</trace>
</ink>
</file>

<file path=ppt/ink/ink3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8634.686 7466.554, 8696.968 7480.094, 8757.896 7499.047, 8805.282 7520.71, 8855.379 7546.435</trace>
</ink>
</file>

<file path=ppt/ink/ink3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8442.425 7309.501, 8488.461 7347.41</trace>
</ink>
</file>

<file path=ppt/ink/ink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11692.952 1950.629 279.589, 11736.468 1919.755 390.582, 11780.133 1894.769 584.424, 11825.116 1871.622 719.751, 11798.652 1925.381 357.329, 11762.389 1968.71 68.32</trace>
</ink>
</file>

<file path=ppt/ink/ink3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8427.532 7448.954, 8473.566 7474.677, 8500.645 7538.311, 8484.398 7588.406, 8461.381 7646.623, 8431.595 7692.656, 8384.206 7723.796, 8377.437 7677.762, 8424.824 7626.314, 8474.921 7603.298, 8560.219 7596.529, 8607.606 7596.529, 8718.63 7592.467, 8774.142 7601.944, 8862.148 7604.652, 8924.428 7608.714, 8986.71 7615.483, 9074.717 7591.114</trace>
</ink>
</file>

<file path=ppt/ink/ink3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9119.396 6988.626, 9165.432 6977.795, 9210.111 6984.565, 9265.623 6995.396</trace>
</ink>
</file>

<file path=ppt/ink/ink3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9338.735 6957.486, 9306.241 7003.52, 9230.42 7086.107</trace>
</ink>
</file>

<file path=ppt/ink/ink3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9024.621 7252.638, 9061.178 7201.189, 9108.565 7174.111, 9168.139 7157.864, 9225.004 7138.91, 9275.101 7106.417, 9331.966 7095.584, 9382.062 7087.461, 9426.741 7092.876, 9409.142 7144.325</trace>
</ink>
</file>

<file path=ppt/ink/ink3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9069.302 7306.793, 9065.239 7362.304, 9057.116 7411.044, 9047.639 7458.431, 9039.514 7515.295, 9032.744 7588.406, 9036.807 7657.455, 9051.7 7599.238</trace>
</ink>
</file>

<file path=ppt/ink/ink3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9057.116 7321.686, 9107.212 7298.669, 9151.892 7286.485, 9157.308 7335.226, 9206.049 7379.905, 9234.482 7427.291, 9238.544 7476.031, 9237.19 7535.604, 9192.511 7526.126, 9139.706 7486.862</trace>
</ink>
</file>

<file path=ppt/ink/ink3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9036.807 7411.044, 9081.486 7405.628, 9128.875 7409.69, 9108.565 7457.077, 9066.593 7501.756, 9112.628 7473.324, 9165.432 7454.369, 9215.527 7425.938</trace>
</ink>
</file>

<file path=ppt/ink/ink3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9303.533 7306.793, 9349.567 7320.333, 9365.815 7379.905, 9364.461 7432.706, 9371.23 7503.11, 9376.646 7558.619, 9382.062 7607.36</trace>
</ink>
</file>

<file path=ppt/ink/ink3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9489.024 7271.592, 9499.854 7324.395, 9506.625 7375.843, 9512.041 7425.938, 9517.456 7478.739, 9520.164 7535.604, 9518.811 7597.883, 9520.164 7662.87, 9517.456 7733.273, 9514.749 7777.952, 9507.979 7825.339, 9457.884 7775.244, 9447.051 7727.857, 9425.388 7675.056</trace>
</ink>
</file>

<file path=ppt/ink/ink3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9640.665 7030.597, 9663.682 6983.211, 9750.335 6971.026, 9803.138 6969.672, 9851.88 6969.672, 9904.684 6969.672</trace>
</ink>
</file>

<file path=ppt/ink/ink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13849.502 5322.718 136.826, 13805.337 5319.969 136.826, 13760.633 5311.055 136.826, 13713.775 5320.121 136.826, 13660.631 5305.328 136.826, 13612.491 5304.706 136.826, 13566.993 5298.726 136.826, 13518.256 5289.161 117.389</trace>
</ink>
</file>

<file path=ppt/ink/ink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11572.543 2172.501 196.589, 11618.903 2163.378 212.169, 11674.409 2142.696 308.759, 11726.7 2117.37 443.376, 11773.873 2091.546 530.722, 11818.92 2066.224 515.438</trace>
</ink>
</file>

<file path=ppt/ink/ink4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9782.829 6897.915, 9800.431 6945.301, 9816.678 7000.811, 9823.447 7086.107, 9823.447 7170.049, 9827.509 7222.852, 9823.447 7316.271, 9823.447 7373.135, 9819.385 7440.83, 9819.385 7496.34, 9792.307 7542.373, 9755.75 7588.406, 9702.947 7541.019, 9666.391 7488.217, 9635.249 7438.123, 9621.71 7389.381, 9650.143 7344.704, 9704.302 7314.917, 9776.06 7264.822, 9823.447 7239.099, 9889.791 7210.667</trace>
</ink>
</file>

<file path=ppt/ink/ink4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9977.797 6811.266, 9989.982 6857.297, 9989.982 6924.993, 9987.274 6979.149, 9989.982 7027.89, 9999.461 6977.795</trace>
</ink>
</file>

<file path=ppt/ink/ink4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9968.318 6826.158, 10012.999 6823.45, 10064.448 6815.327, 10110.483 6793.665, 10099.651 6843.759, 10091.527 6899.268, 10096.943 6948.01, 10111.838 6996.75, 10124.022 7050.906, 10088.819 7000.811</trace>
</ink>
</file>

<file path=ppt/ink/ink4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9984.566 6929.055, 10029.247 6920.931, 10075.281 6912.808, 10027.893 6960.195, 9983.212 6991.334, 10033.309 6988.626, 10079.343 6973.734</trace>
</ink>
</file>

<file path=ppt/ink/ink4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9853.233 7094.231, 9857.296 7138.91, 9910.1 7129.433, 9971.027 7105.062, 10045.494 7076.63, 10095.59 7044.136</trace>
</ink>
</file>

<file path=ppt/ink/ink4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10019.769 7096.938, 10042.786 7155.156, 10046.849 7212.02, 10045.494 7262.115, 10040.077 7306.793, 10037.37 7355.534, 10083.404 7324.395, 10126.73 7278.362</trace>
</ink>
</file>

<file path=ppt/ink/ink4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9958.841 7283.777, 9924.993 7329.81, 9916.87 7378.551, 9907.393 7431.352</trace>
</ink>
</file>

<file path=ppt/ink/ink4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9960.195 7404.274, 10010.291 7404.274, 10054.972 7412.398, 10109.13 7423.229, 10160.579 7435.415, 10206.612 7442.184</trace>
</ink>
</file>

<file path=ppt/ink/ink4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10210.676 6836.989, 10225.568 6883.022, 10271.602 6908.746, 10325.761 6892.5, 10375.856 6878.961, 10420.536 6873.544, 10371.794 6927.701, 10301.391 6981.857, 10258.062 7026.536, 10206.612 7090.17, 10183.596 7140.264</trace>
</ink>
</file>

<file path=ppt/ink/ink4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10195.782 6973.734, 10240.462 6981.857, 10290.558 6987.272, 10350.132 6991.334, 10400.227 6995.396, 10477.401 7003.52, 10523.436 7004.873, 10572.179 7007.581, 10523.436 7034.659</trace>
</ink>
</file>

<file path=ppt/ink/ink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11726.774 1970.922 136.826, 11742.144 2043.286 620.102, 11729.742 2113.214 770.876, 11707.156 2201.315 821.982, 11683.149 2285.338 839.878, 11668.363 2371.976 840.051</trace>
</ink>
</file>

<file path=ppt/ink/ink4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10180.888 7170.049, 10241.816 7167.342, 10291.911 7159.218, 10358.255 7142.972, 10409.706 7137.556, 10486.88 7101, 10546.453 7095.584</trace>
</ink>
</file>

<file path=ppt/ink/ink4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10324.406 7069.861, 10374.503 7110.477, 10423.244 7183.589, 10438.138 7233.683, 10450.322 7295.962, 10458.447 7346.057, 10444.906 7393.443, 10397.519 7419.168, 10348.777 7390.735, 10323.053 7341.995, 10297.327 7289.193, 10272.957 7239.099, 10224.214 7241.806, 10206.612 7294.608, 10191.72 7343.349, 10201.197 7388.028</trace>
</ink>
</file>

<file path=ppt/ink/ink4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10484.171 7212.02, 10528.852 7262.115, 10570.824 7308.147, 10620.92 7346.057</trace>
</ink>
</file>

<file path=ppt/ink/ink4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10794.224 6872.191, 10767.146 6926.348, 10731.943 6972.38, 10703.511 7033.305, 10669.661 7106.417, 10638.521 7161.926</trace>
</ink>
</file>

<file path=ppt/ink/ink4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10756.314 7129.433, 10759.022 7176.819, 10759.022 7233.683, 10761.73 7283.777, 10757.668 7335.226, 10759.022 7379.905, 10764.438 7425.938, 10786.102 7381.258, 10796.932 7327.102</trace>
</ink>
</file>

<file path=ppt/ink/ink4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10863.275 6965.609, 10886.292 7022.475, 10910.663 7069.861, 10972.945 7061.737, 11028.457 7049.552, 11077.198 7031.952, 11027.103 7076.63</trace>
</ink>
</file>

<file path=ppt/ink/ink4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10811.826 7262.115, 10856.506 7237.745, 10925.558 7220.143, 10983.775 7199.835, 11037.934 7170.049, 11101.568 7134.847, 11146.248 7117.248</trace>
</ink>
</file>

<file path=ppt/ink/ink4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11009.503 6954.779, 11044.703 6999.458, 11055.536 7053.614, 11066.366 7130.786, 11070.429 7213.375, 11070.429 7259.407, 11065.012 7382.612, 11058.244 7435.415, 11044.703 7527.48, 11035.227 7629.022, 11037.934 7679.117, 11032.519 7758.998, 11032.519 7817.215, 11079.906 7926.881</trace>
</ink>
</file>

<file path=ppt/ink/ink4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11986.886 4669.152 485.539, 12042.797 4672.611 413.888, 12110.032 4689.804 402.499, 12181.266 4711.979 389.753, 12253.314 4727.731 392.928, 12309.712 4738.472 412.392, 12361.021 4742.825 435.368, 12419.502 4738.479 469.205, 12490.338 4721.974 540.05, 12543.086 4704.019 572.675, 12614.771 4681.773 614.706, 12673.85 4668.111 625.929, 12759.69 4655.019 639.871, 12843.166 4647.639 676.896, 12922.225 4646.801 733.104, 12998.503 4653.359 785.152, 13074.694 4660.674 804.559, 13151.949 4663.797 807.069, 13239.182 4682.737 799.797, 13319.183 4723.374 810.351, 13427.884 4770.966 843.403, 13484.34 4785.764 849.053, 13572.966 4798.577 853.053, 13664.568 4786.809 849.998, 13755.957 4731.477 828.654, 13827.758 4685.156 805.995, 13914.456 4637.586 793.323, 14006.858 4598.845 809.903, 14082.213 4576.92 832.179, 14170.608 4555.887 845.326, 14259.552 4538.982 838.634, 14345.324 4535.357 821.275, 14424.422 4550.002 823.642, 14502.536 4576.484 839.677, 14554.947 4590.698 849.955, 14638.97 4606.208 854.855, 14717.692 4584.808 793.891</trace>
</ink>
</file>

<file path=ppt/ink/ink4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8486.095 6605.297 136.826, 8539.731 6610.926 136.826, 8589.355 6617.785 136.826, 8655.571 6626.808 136.826, 8707.539 6636.597 136.826, 8756.868 6639.473 136.826, 8821.239 6640.462 136.826, 8873.891 6636.463 137.042, 8928.568 6628.177 139.72, 8992.883 6616.893 144.596, 9073.479 6605.475 150.921, 9139.01 6598.931 155.207, 9204.753 6595.683 159.561, 9267.296 6592.943 163.291, 9324.937 6589.373 166.561, 9377.579 6585.789 171.651, 9438.593 6575.888 176.164, 9491.991 6569.969 181.306, 9552.262 6573.788 189.447, 9601.201 6613.058 202.314, 9657.095 6661.86 207.165, 9713.096 6687.238 208.229, 9786.119 6709.558 202.983, 9838.744 6721.11 163.713</trace>
</ink>
</file>

<file path=ppt/ink/ink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11741.657 2130.562 136.826, 11786.506 2101.393 350.798, 11815.194 2146.849 594.507, 11837.878 2218.337 741.217, 11855.157 2295.513 793.621, 11871.121 2373.751 810.789</trace>
</ink>
</file>

<file path=ppt/ink/ink4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12953.406 6469.829 136.826, 13016.879 6474.578 136.826, 13070.007 6480.548 136.826, 13125.385 6485.349 136.826, 13176.932 6482.45 136.826, 13238.233 6469.018 136.826, 13293.244 6457.268 136.826, 13343.654 6452.437 136.826, 13400.994 6454.976 136.826, 13461.578 6459.162 136.826, 13518.061 6467.19 136.826, 13571.239 6470.764 136.826, 13635.487 6467.249 136.852, 13696.269 6457.162 137.788, 13749.979 6444.163 138.549, 13804.179 6433.962 138.461, 13863.07 6430.12 139.976, 13911.943 6437.333 142.043, 13962.912 6450.314 145.427, 14013.284 6455.572 183.03, 14076.927 6448.066 238.726, 14139.381 6436.904 283.382, 14196.12 6436.318 365.721, 14247.686 6439.104 408.339, 14318.185 6445.093 439.838, 14367.186 6446.905 397.864, 14428.611 6446.265 346.079, 14484.84 6438.355 332.178, 14542.815 6426.463 311.572, 14606.431 6418.681 295.392, 14660.993 6403.841 263.345, 14717.516 6367.916 219.866, 14767.243 6322.444 180.367, 14816.022 6279.827 18.613</trace>
</ink>
</file>

<file path=ppt/ink/ink4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14766.208 9789.589 242.809, 14822.697 9829.832 154.301, 14879.146 9868.036 148.881, 14944.119 9919.343 140.336, 15011.544 9970.073 137.072, 15071.017 10014.468 138.085, 15165.396 10063.116 141.068, 15251.562 10094.196 144.467, 15309.668 10109.448 146.481, 15389.035 10128.312 150.335, 15453.48 10139.237 153.99, 15534.541 10146.275 157.179, 15584.272 10149.013 159.603, 15675.991 10146.289 162.45, 15740.143 10144.213 163.67, 15828.624 10143.686 164.805, 15912.382 10145.932 165.926, 15964.499 10149.089 166.75, 16029.339 10154.125 168.259, 16095.613 10160.905 171.206, 16174.973 10175.208 175.205, 16248.269 10194.26 183.157, 16304.699 10209.007 189.135, 16378.55 10221.355 195.281, 16461.941 10229.687 201.194, 16534.654 10231.309 206.541, 16596.484 10229.562 217.976, 16646.955 10224.414 232.508, 16698.336 10212.191 252.453, 16757.848 10188.63 273.316, 16813.324 10157.104 248.189</trace>
</ink>
</file>

<file path=ppt/ink/ink4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11801.191 11521.771 395.377, 11863.367 11546.145 395.377, 11928.272 11579.321 329.905, 11993.957 11609.761 282.233, 12050.689 11632.424 256.465, 12137.873 11665.89 212.049, 12187.623 11681.748 192.778, 12275.881 11701.859 159.601, 12325.078 11709.812 154.233, 12393.201 11719.254 150.364, 12447.051 11719.929 148.718, 12519.905 11709.134 147.907, 12590.216 11694.953 147.608, 12645.049 11683.648 147.741, 12712.882 11671.451 148, 12787.027 11661.562 148.378, 12853.392 11653.897 148.873, 12932.473 11647.57 149.501, 12983.695 11644.989 150.139, 13032.461 11643.997 150.684, 13092.433 11645.22 151.385, 13148.307 11648.53 152.677, 13201.366 11641.312 153.458, 13243.754 11591.681 152.294, 13269.782 11531.768 156.827, 13318.226 11479.659 164.159, 13382.523 11431.077 175.664, 13443.857 11408.804 180.401, 13502.422 11393.254 188.359, 13572.174 11393.4 192.667, 13643.366 11398.72 197.601, 13712.749 11407.335 204.082, 13767.422 11417.788 214.979, 13828.067 11428.762 227.074, 13884.517 11433.813 238.962, 13934.557 11434.863 248.675, 14004.638 11436.82 258.488, 14057.703 11432.039 270.717, 14111.371 11429.174 285.773, 14171.765 11421.606 324.725, 14238.538 11408.093 357.246, 14301.774 11354.169 378.718, 14330.717 11299.217 370.766, 14351.824 11241.622 348.063, 14382.691 11166.948 285.071, 14404.449 11111.44 247.521, 14430.578 11058.514 216.998, 14484.415 11008.822 188.722, 14541.831 11010.231 182.008, 14594.01 11038.468 227.066, 14651.207 11057.656 271.356, 14711.486 11066.014 306.146, 14777.742 11054.505 316.312, 14831.078 11017.633 109.155</trace>
</ink>
</file>

<file path=ppt/ink/ink4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12714.116 10261.824, 12765.565 10256.407, 12810.246 10250.993, 12858.987 10248.284, 12905.021 10248.284, 12959.179 10244.223, 13007.92 10259.115, 13058.017 10257.762, 13127.068 10272.654, 13178.519 10271.3, 13228.613 10286.195, 13311.206 10286.195, 13368.068 10303.795, 13427.642 10303.795, 13491.277 10283.486, 13553.56 10272.654, 13626.674 10250.993, 13691.661 10238.808, 13756.651 10236.101, 13858.195 10217.145, 13905.586 10211.729, 13952.973 10207.668, 14008.486 10203.605, 14070.765 10199.545, 14137.107 10199.545, 14189.911 10194.129, 14253.547 10198.19, 14323.953 10199.545, 14417.375 10210.375, 14486.427 10223.913, 14552.77 10233.392, 14600.157 10223.913, 14652.963 10227.977, 14698.995 10230.685, 14749.091 10234.746, 14814.08 10238.808, 14931.875 10237.453, 15009.047 10233.392, 15067.267 10234.746, 15144.442 10211.729, 15191.83 10210.375, 15237.864 10203.605, 15321.808 10184.652, 15378.674 10181.944, 15463.973 10176.528, 15528.964 10175.175, 15589.889 10180.59, 15637.279 10171.111, 15683.312 10173.819, 15746.948 10179.236, 15817.353 10184.652, 15874.217 10184.652, 15935.144 10186.005, 16031.274 10191.421, 16075.954 10195.482, 16134.174 10200.898, 16191.039 10211.729, 16241.135 10225.268, 16289.877 10229.331, 16338.619 10227.977</trace>
</ink>
</file>

<file path=ppt/ink/ink4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12999.796 9530.716, 13025.522 9601.119, 13026.876 9667.461, 13024.168 9785.25, 13025.522 9844.822, 13028.23 9889.5, 13029.585 9935.532, 13028.23 10023.536, 13032.292 10068.215, 13036.354 10142.681, 13041.768 10187.358, 13047.184 10236.101, 13062.078 10291.609</trace>
</ink>
</file>

<file path=ppt/ink/ink4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12999.796 9469.791, 13044.477 9441.357, 13098.634 9446.774, 13148.731 9449.482, 13208.304 9442.712, 13261.106 9442.712, 13336.929 9434.589, 13396.503 9445.42, 13454.723 9440.006, 13514.297 9431.882, 13568.453 9438.651, 13623.965 9419.695, 13674.061 9427.818, 13756.651 9418.344, 13801.33 9433.235, 13846.013 9419.695, 13910.999 9435.943, 13975.988 9434.589, 14020.669 9434.589, 14077.534 9440.006, 14128.982 9435.943, 14173.665 9421.05, 14263.025 9402.096, 14323.953 9395.325, 14414.666 9407.511, 14467.47 9398.033, 14533.814 9383.142, 14592.034 9350.647, 14647.545 9333.046, 14727.427 9343.878, 14799.188 9326.276, 14888.546 9327.63, 14945.412 9334.4, 14996.861 9327.63, 15044.252 9352.001, 15088.933 9338.463, 15140.381 9300.554, 15190.477 9310.029, 15258.175 9300.554, 15323.162 9266.705, 15374.612 9297.845, 15435.539 9299.199, 15508.653 9287.014, 15557.394 9289.721, 15631.862 9299.199, 15687.375 9273.474, 15740.178 9265.352, 15807.873 9272.12, 15852.552 9253.167, 15920.251 9249.104, 15973.055 9245.043, 16040.753 9246.397, 16094.909 9236.92, 16159.899 9243.689, 16208.642 9243.689, 16258.736 9250.459, 16311.54 9257.228, 16356.22 9247.751, 16404.961 9243.689, 16449.641 9265.352, 16460.473 9345.231, 16455.057 9395.325, 16450.996 9460.312, 16445.58 9507.7, 16446.934 9555.086, 16440.166 9634.967, 16434.75 9690.478, 16434.75 9739.218, 16426.627 9808.267, 16419.855 9871.9, 16417.148 9920.64, 16419.855 9986.981, 16422.564 10039.784, 16419.855 10084.461, 16421.209 10129.143, 16429.334 10176.528</trace>
</ink>
</file>

<file path=ppt/ink/ink4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11855.715 2165.484, 11912.581 2189.854, 11958.614 2208.809, 12035.79 2237.241, 12134.627 2285.981, 12183.369 2319.829, 12233.464 2359.092, 12275.438 2405.125, 12226.697 2434.91</trace>
</ink>
</file>

<file path=ppt/ink/ink4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11976.216 2409.186, 12001.942 2457.927, 12060.162 2476.882, 12125.149 2480.943, 12183.369 2474.174, 12240.234 2425.433, 12253.774 2360.446, 12251.066 2306.29</trace>
</ink>
</file>

<file path=ppt/ink/ink4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12456.865 2402.417, 12444.682 2451.157, 12443.327 2508.021, 12439.266 2552.7, 12428.434 2624.457, 12416.247 2690.798, 12410.832 2735.478, 12404.062 2800.464, 12394.584 2861.39</trace>
</ink>
</file>

<file path=ppt/ink/ink4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12460.928 2390.232, 12521.854 2330.66, 12585.491 2310.352, 12638.294 2276.504, 12688.39 2284.627, 12737.132 2288.689, 12745.255 2336.076, 12754.733 2398.355, 12768.274 2453.865, 12780.457 2510.729, 12792.644 2558.116, 12804.829 2609.564, 12808.893 2659.658, 12811.6 2715.169, 12811.6 2777.448, 12808.893 2830.25, 12812.954 2885.76, 12765.565 2891.176</trace>
</ink>
</file>

<file path=ppt/ink/ink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11642.896 1960.099 178.579, 11686.743 1932.674 352.179, 11748.655 1927.093 468.269, 11795.962 1920.386 318.217</trace>
</ink>
</file>

<file path=ppt/ink/ink4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12443.327 2609.564, 12501.545 2568.947, 12561.119 2554.054, 12632.878 2543.223, 12677.558 2562.177</trace>
</ink>
</file>

<file path=ppt/ink/ink4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12443.327 2663.72, 12493.423 2646.119, 12574.658 2632.581</trace>
</ink>
</file>

<file path=ppt/ink/ink4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12543.52 2413.248, 12547.581 2463.343, 12548.935 2509.375, 12543.52 2566.239, 12550.289 2617.688, 12554.348 2708.399, 12555.703 2786.926, 12555.703 2865.452</trace>
</ink>
</file>

<file path=ppt/ink/ink4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12479.884 2627.165, 12524.562 2616.333, 12596.323 2627.165, 12651.835 2627.165, 12704.638 2629.873</trace>
</ink>
</file>

<file path=ppt/ink/ink4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13010.628 2265.673, 13055.308 2267.027, 13125.714 2239.948, 13173.102 2230.471, 13220.488 2225.056, 13267.877 2220.994</trace>
</ink>
</file>

<file path=ppt/ink/ink4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12951.054 2522.914, 13018.753 2506.667, 13064.786 2503.96, 13135.191 2498.544, 13190.703 2493.128, 13247.569 2495.836</trace>
</ink>
</file>

<file path=ppt/ink/ink4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13120.299 2345.553, 13166.332 2384.816, 13178.519 2444.388, 13189.35 2499.898, 13212.365 2581.132, 13217.781 2642.058, 13202.89 2701.629, 13217.781 2757.139, 13194.766 2803.172, 13135.191 2830.25, 13089.158 2845.143, 13035 2839.727, 12991.672 2795.049, 12944.284 2751.724</trace>
</ink>
</file>

<file path=ppt/ink/ink4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13549.498 2231.825, 13500.756 2288.689, 13461.492 2376.693, 13434.412 2437.619</trace>
</ink>
</file>

<file path=ppt/ink/ink4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13437.12 2399.709, 13464.2 2456.573, 13466.908 2524.268, 13462.847 2575.717, 13457.431 2639.35, 13454.723 2685.383, 13457.431 2753.078</trace>
</ink>
</file>

<file path=ppt/ink/ink4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13665.937 2189.854, 13638.856 2235.887, 13617.195 2291.397, 13688.955 2298.167</trace>
</ink>
</file>

<file path=ppt/ink/ink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11844.479 1873.515 235.544, 11897.996 1828.481 375.432, 11962.348 1792.086 527.308, 12025.179 1743.487 552.39, 12093.811 1728.299 439.785, 12112.911 1775.596 311.777, 12066.656 1817.655 195.409</trace>
</ink>
</file>

<file path=ppt/ink/ink4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13655.105 2304.936, 13626.674 2363.154, 13633.443 2409.186, 13644.272 2456.573, 13640.211 2517.499, 13634.798 2571.655, 13617.195 2651.535, 13606.363 2721.938, 13588.761 2805.88, 13580.64 2872.221, 13573.87 2945.332, 13568.453 2995.426</trace>
</ink>
</file>

<file path=ppt/ink/ink4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13646.98 2510.729, 13691.661 2498.544, 13741.759 2489.066, 13802.684 2485.005</trace>
</ink>
</file>

<file path=ppt/ink/ink4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13609.071 2600.087, 13679.477 2606.856, 13729.572 2602.795, 13775.606 2598.733, 13822.994 2596.025</trace>
</ink>
</file>

<file path=ppt/ink/ink4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13480.445 2225.056, 13468.262 2283.273, 13449.306 2332.014, 13437.12 2390.232, 13410.042 2440.326, 13366.714 2505.314, 13339.637 2554.054</trace>
</ink>
</file>

<file path=ppt/ink/ink4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13676.769 2156.006, 13645.626 2210.163, 13615.841 2276.504, 13586.054 2346.907, 13565.745 2391.586</trace>
</ink>
</file>

<file path=ppt/ink/ink4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13626.674 2292.751, 13674.061 2279.212, 13724.156 2262.965, 13778.314 2285.981</trace>
</ink>
</file>

<file path=ppt/ink/ink4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14202.099 2082.896, 14187.203 2127.575, 14141.171 2193.916, 14123.571 2244.01, 14073.473 2307.644</trace>
</ink>
</file>

<file path=ppt/ink/ink4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13944.85 2432.203, 13993.591 2424.08, 14043.687 2386.17, 14093.783 2376.693, 14138.462 2344.199, 14189.911 2336.076, 14235.945 2332.014</trace>
</ink>
</file>

<file path=ppt/ink/ink4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14131.692 2220.994, 14143.879 2272.442, 14146.585 2329.306, 14145.231 2388.878, 14134.4 2478.235, 14127.631 2535.099, 14115.447 2609.564, 14108.676 2663.72, 14099.198 2736.831, 14095.137 2814.003, 14093.783 2868.16, 14093.783 2922.316, 14093.783 2864.097, 14096.491 2804.526</trace>
</ink>
</file>

<file path=ppt/ink/ink4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14105.969 2420.018, 14082.95 2464.696, 14058.58 2510.729, 14028.794 2563.531, 14001.715 2616.333, 13984.113 2667.782</trace>
</ink>
</file>

<file path=ppt/ink/ink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11883.713 1858.633 136.826, 11889.516 1908.383 387.854, 11897.169 1955.377 652.445, 11899.852 2017.651 838.608, 11906.72 2093.121 813.535</trace>
</ink>
</file>

<file path=ppt/ink/ink4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14145.231 2501.252, 14196.683 2555.408, 14222.407 2600.087</trace>
</ink>
</file>

<file path=ppt/ink/ink4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14413.313 2003.016, 14410.604 2062.587, 14357.802 2118.097, 14307.706 2176.315, 14379.465 2162.776, 14430.915 2147.883, 14475.595 2132.99, 14429.561 2179.023, 14364.571 2235.887, 14314.476 2245.364, 14306.351 2299.52, 14352.385 2265.673, 14405.188 2252.134, 14449.868 2230.471, 14498.613 2207.455, 14532.46 2254.841, 14529.753 2307.644, 14529.753 2356.384, 14533.814 2425.433, 14525.69 2471.466, 14481.011 2478.235, 14433.623 2479.589</trace>
</ink>
</file>

<file path=ppt/ink/ink4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14332.078 2420.018, 14388.942 2391.586, 14434.977 2375.339, 14485.072 2371.277, 14478.303 2426.787</trace>
</ink>
</file>

<file path=ppt/ink/ink4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14250.839 2517.499, 14314.476 2498.544, 14363.218 2482.297, 14418.728 2474.174, 14471.533 2437.619</trace>
</ink>
</file>

<file path=ppt/ink/ink4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14180.434 2651.535, 14152.003 2731.415, 14134.4 2796.402, 14131.692 2842.436, 14158.772 2784.218</trace>
</ink>
</file>

<file path=ppt/ink/ink4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14299.581 2688.09, 14352.385 2713.814, 14401.127 2749.016, 14445.81 2743.601</trace>
</ink>
</file>

<file path=ppt/ink/ink4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14430.915 2614.98, 14467.47 2659.658, 14517.565 2667.782</trace>
</ink>
</file>

<file path=ppt/ink/ink4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14609.635 2598.733, 14627.235 2644.766, 14671.915 2682.675</trace>
</ink>
</file>

<file path=ppt/ink/ink4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14814.08 2123.513, 14865.53 2119.451, 14918.334 2116.744, 14919.688 2164.13, 14856.053 2214.224</trace>
</ink>
</file>

<file path=ppt/ink/ink4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14705.765 2334.722, 14722.011 2380.754, 14772.109 2352.322, 14820.85 2300.874, 14879.069 2290.043, 14927.812 2257.549, 14972.492 2249.426, 15017.172 2235.887, 15023.942 2285.981, 14971.138 2341.491, 14921.042 2371.277, 14868.238 2411.894, 14823.56 2438.972, 14876.363 2402.417, 14923.75 2380.754, 14969.784 2352.322, 14918.334 2390.232, 14896.67 2438.972, 14900.731 2485.005, 14884.484 2529.684, 14876.363 2574.363, 14921.042 2593.317, 14976.554 2549.992, 15021.233 2506.667</trace>
</ink>
</file>

<file path=ppt/ink/ink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11890.478 1960.099 160.502, 11939.856 1928.646 334.128, 12009.972 1901.262 621.521, 12065.456 1879.933 733.588, 12127.67 1904.791 786.909, 12102.893 1962.538 800.184, 12040.273 1997.736 773.494, 11979.616 2029.817 638.019, 11933.171 2060.566 462.747, 11980.39 2039.222 454.59, 12043.579 2016.051 455.091</trace>
</ink>
</file>

<file path=ppt/ink/ink4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14810.019 2467.405, 14796.478 2518.853, 14782.938 2563.531, 14753.153 2608.21, 14715.242 2658.305</trace>
</ink>
</file>

<file path=ppt/ink/ink4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14739.612 2609.564, 14792.416 2620.395, 14838.45 2639.35, 14887.192 2650.181, 14939.996 2666.428, 14996.861 2685.383, 15044.252 2696.214, 15106.53 2707.045, 15152.567 2708.399, 15201.31 2708.399, 15252.758 2705.691</trace>
</ink>
</file>

<file path=ppt/ink/ink4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15149.859 2302.228, 15153.919 2349.615, 15186.415 2414.602, 15187.769 2474.174, 15186.415 2522.914</trace>
</ink>
</file>

<file path=ppt/ink/ink4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15231.095 2344.199, 15285.253 2296.812, 15340.765 2273.796, 15393.566 2249.426, 15439.603 2264.319, 15440.955 2318.475, 15434.185 2379.4, 15427.415 2426.787, 15426.062 2475.528, 15424.706 2520.206, 15374.612 2525.622</trace>
</ink>
</file>

<file path=ppt/ink/ink4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15221.616 2440.326, 15279.837 2441.68, 15332.64 2421.371</trace>
</ink>
</file>

<file path=ppt/ink/ink4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15162.043 2571.655, 15208.075 2579.778, 15254.113 2568.947, 15306.916 2559.469, 15358.365 2544.577, 15405.754 2525.622</trace>
</ink>
</file>

<file path=ppt/ink/ink4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15243.28 2145.175, 15255.468 2223.701, 15264.942 2275.15, 15271.712 2344.199, 15270.357 2392.939, 15267.65 2444.388, 15260.883 2503.96, 15259.529 2558.116, 15270.357 2625.811, 15287.959 2674.552, 15336.701 2705.691, 15384.089 2723.292, 15432.831 2716.522, 15516.777 2709.753</trace>
</ink>
</file>

<file path=ppt/ink/ink4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15641.337 2204.747, 15677.896 2260.257, 15676.542 2323.891, 15673.834 2398.355, 15672.48 2444.388</trace>
</ink>
</file>

<file path=ppt/ink/ink4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15688.728 2226.41, 15738.825 2206.101, 15787.565 2183.085, 15832.244 2177.669, 15817.353 2226.41, 15771.316 2314.413, 15756.424 2368.569, 15736.117 2418.664, 15718.515 2466.05, 15692.789 2510.729, 15710.39 2460.635, 15765.901 2406.479, 15755.069 2455.219, 15752.362 2499.898, 15745.595 2562.177, 15742.887 2608.21, 15746.948 2654.243</trace>
</ink>
</file>

<file path=ppt/ink/ink4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15783.504 2585.194, 15829.536 2554.054, 15880.986 2536.453</trace>
</ink>
</file>

<file path=ppt/ink/ink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11894.537 2081.859 217.331, 11928.073 2135.678 501.095, 11971.832 2204.928 684.17, 12027.124 2237.439 233.51</trace>
</ink>
</file>

<file path=ppt/ink/ink4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15695.496 2512.083, 15709.035 2560.824, 15715.807 2627.165, 15715.807 2686.737, 15718.515 2767.971, 15734.762 2816.711, 15769.963 2765.263, 15799.751 2688.09, 15833.6 2597.379, 15868.801 2505.314, 15880.986 2460.635, 15891.819 2411.894, 15906.71 2355.03, 15922.959 2307.644, 15929.729 2257.549, 15945.977 2210.163, 15973.055 2162.776, 15958.159 2210.163, 15941.915 2256.196, 15947.331 2304.936, 15993.363 2317.121, 16038.044 2308.998, 16088.14 2267.027, 16138.235 2233.179, 16128.758 2281.919, 16080.016 2322.537, 16044.814 2368.569, 16000.135 2424.08, 15945.977 2466.05, 15898.589 2505.314, 15852.552 2547.285</trace>
</ink>
</file>

<file path=ppt/ink/ink4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15908.063 2451.157, 15954.098 2449.804, 16017.734 2449.804, 16062.415 2456.573, 16108.448 2468.758, 16163.962 2476.882, 16218.119 2494.482, 16265.506 2503.96</trace>
</ink>
</file>

<file path=ppt/ink/ink4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15939.207 2548.638, 15939.207 2594.671, 15947.331 2648.827, 15947.331 2704.337, 15962.222 2655.597</trace>
</ink>
</file>

<file path=ppt/ink/ink4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15971.7 2597.379, 16024.504 2575.717, 16080.016 2559.469, 16130.11 2555.408, 16180.206 2541.869, 16227.594 2537.807, 16233.012 2590.609, 16181.562 2643.411, 16124.694 2681.321, 16080.016 2701.629, 16032.628 2721.938</trace>
</ink>
</file>

<file path=ppt/ink/ink4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15962.222 2744.954, 16012.317 2744.954, 16065.121 2743.601, 16132.819 2728.707, 16180.206 2726, 16223.535 2705.691</trace>
</ink>
</file>

<file path=ppt/ink/ink4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11574.096 1988.123, 11618.776 1981.353, 11663.456 1990.83, 11723.029 2030.094, 11773.125 2068.003, 11831.346 2104.558, 11886.856 2160.068, 11958.614 2210.163, 12003.296 2253.488, 12061.517 2303.582, 12110.258 2288.689, 12130.564 2337.429, 12199.616 2348.261, 12247.005 2363.154, 12293.038 2411.894, 12339.072 2444.388, 12329.596 2394.293</trace>
</ink>
</file>

<file path=ppt/ink/ink4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11886.856 2422.725, 11941.014 2436.264, 11993.817 2471.466, 12066.93 2483.651, 12121.087 2495.836, 12167.123 2501.252, 12214.511 2503.96, 12264.606 2506.667, 12309.286 2482.297, 12336.366 2433.557, 12325.534 2387.524, 12313.349 2325.244, 12298.454 2280.566, 12291.684 2206.101, 12288.977 2154.653, 12282.208 2095.081</trace>
</ink>
</file>

<file path=ppt/ink/ink4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15064.773 8708.878 136.826, 15033.432 8647.593 136.826, 15007.902 8587.283 136.826, 14984.449 8530.344 136.826, 14955.806 8480.204 136.826, 14906.139 8446.725 136.826, 14857.125 8490.41 136.826, 14814.283 8547.966 136.826, 14789.582 8607.206 136.826, 14770.623 8682.409 136.826, 14754.49 8741.599 136.826, 14765.454 8790.778 136.826, 14777.664 8846.884 136.826, 14812.865 8909.615 136.826, 14856.432 8972.601 136.826, 14897.22 9022.498 136.826, 14962.093 9086.566 136.826, 15017.051 9127.113 136.826, 15099.878 9182.867 136.826, 15153.118 9212.909 136.826, 15203.092 9233.895 136.826, 15283.452 9270.274 136.826, 15359.588 9307.058 136.826, 15423.702 9351.042 136.826, 15476.533 9380.934 136.826, 15529.479 9401.928 136.826, 15590.119 9412.968 136.826, 15667.47 9419.812 136.826, 15753.929 9419.071 136.826, 15831.016 9416.967 136.826, 15884.903 9414.183 136.826, 15962.936 9407.382 136.826, 16027.141 9404.67 136.826, 16110.836 9392.492 136.826, 16161.084 9385.407 136.826, 16248.928 9372.57 136.826, 16314.611 9361.626 136.826, 16383.337 9348.61 136.826, 16470.092 9334.512 136.826, 16547.512 9322.561 136.826, 16603.367 9315.097 136.826, 16653.195 9300.184 136.826, 16720.943 9273.138 136.826, 16779.039 9231.164 136.826, 16830.734 9173.584 136.826, 16866.104 9122.126 136.826, 16895.178 9066.221 136.826, 16902.398 9007.146 136.826, 16901.486 8941.926 136.826, 16888.646 8866.013 137.121, 16879.525 8816.942 137.764, 16868.396 8757.875 137.586, 16841.533 8663.627 137.442, 16820.248 8600.707 100.395, 16799.949 8544.489 10.23</trace>
</ink>
</file>

<file path=ppt/ink/ink4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3595.879 10217.308 139.546, 3658.605 10226.522 213.125, 3725.868 10238.201 214.314, 3779.15 10249.225 214.281, 3838.428 10260.979 213.708, 3900.31 10274.039 213.352, 3961.018 10288.608 213.907, 4041.953 10304.592 214.434, 4094.254 10314.803 214.848, 4165.569 10322.165 215.134, 4268.616 10334.514 215.545, 4348.594 10342.683 216.13, 4417.821 10349.697 217.088, 4507.005 10355.826 218.214, 4565.935 10359.263 219.385, 4617.335 10363.616 220.986, 4706.787 10362.2 223.229, 4783.969 10361.2 225.913, 4840.968 10359.304 227.857, 4943.931 10354.014 231.835, 5006.686 10348.678 234.278, 5091.56 10340.757 238.892, 5168.375 10332.488 243.458, 5221.443 10324.973 246.012, 5277.677 10316.848 248.342, 5350.372 10304.388 252.665, 5428.399 10293.21 256.703, 5496.333 10283.885 258.506, 5569.41 10274.609 259.972, 5661.418 10262.552 262.307, 5712.736 10255.984 263.133, 5802.385 10245.235 264.329, 5855.733 10239.426 264.621, 5933.469 10232.157 264.9, 6012.399 10227.686 268.052, 6088.616 10226.557 270.208, 6162.806 10226.391 272.694, 6261.853 10226.817 277.565, 6318.375 10227.727 280.274, 6412.64 10230.361 285.358, 6466.097 10232.771 287.947, 6548.351 10236.441 291.6, 6605.115 10238.351 293.133, 6711.344 10242.542 295.972, 6778.498 10244.459 297.532, 6868.892 10247.584 300.155, 6946.907 10249.556 302.222, 7003.517 10250.052 303.112, 7060.492 10250.902 303.642, 7148.01 10251.804 304.378, 7222.604 10253.025 304.325, 7295.046 10253.339 303.872, 7366.179 10252.986 303.236, 7468.544 10252.072 301.842, 7522.507 10252.705 300.988, 7615.025 10251.753 299.267, 7670.539 10250.331 298.22, 7755.169 10247.713 296.005, 7820.138 10246.076 294.775, 7940.578 10244.873 292.661, 8022.049 10243.705 291.75, 8074.767 10242.932 290.973, 8127.393 10241.351 290.233, 8178.408 10240.341 289.697, 8278.072 10239.275 288.892, 8352.979 10237.935 288.706, 8467.662 10237.591 288.523, 8538.785 10236.843 288.326, 8657.579 10234.441 287.935, 8736.09 10232.123 287.703, 8786.888 10230.613 287.495, 8839.887 10229.095 287.267, 8900.186 10227.027 287.062, 9026.788 10224.834 286.712, 9122.29 10224.257 286.724, 9183.98 10223.897 286.791, 9254.32 10223.665 287.258, 9325.378 10224.613 287.912, 9441.392 10225.116 289.178, 9521.344 10225.039 289.831, 9572.955 10225.004 290.419, 9647.545 10224.443 290.826, 9734.064 10224.077 291.109, 9789.779 10223.838 291.308, 9875.673 10223.682 291.12, 9961.337 10224.121 290.283, 10016.668 10224.394 289.459, 10082.335 10224.569 288.437, 10158.494 10224.691 286.997, 10207.53 10224.771 285.686, 10309.065 10225.363 284.27, 10415.549 10225.214 282.607, 10484.24 10225.116 281.139, 10558.59 10225.596 279.585, 10628.926 10225.905 277.774, 10762.556 10226.226 274.758, 10864.919 10228.469 272.801, 10930.996 10229.925 271.205, 11012.825 10230.333 269.47, 11095.318 10231.131 267.51, 11148.385 10231.657 265.896, 11234.181 10234.156 263.895, 11325.185 10237.397 261.885, 11384.035 10239.501 260.265, 11468.187 10241.951 258.843, 11563.672 10245.161 257.656, 11625.124 10247.221 256.813, 11716.913 10251.8 256.053, 11811.15 10257.481 255.474, 11871.998 10261.167 255.121, 11940.708 10265.186 254.803, 12017.618 10270.467 254.708, 12067.132 10273.877 254.723, 12168.434 10277.175 254.737, 12274.702 10279.842 254.737, 12343.218 10281.554 254.737, 12414.752 10284.829 254.737, 12484.315 10289.073 254.882, 12633.196 10296.267 255.202, 12750.174 10301.31 255.409, 12825.767 10304.552 255.595, 12909.464 10308.276 255.799, 12993.176 10310.688 255.983, 13047.035 10312.246 256.148, 13144.144 10313.798 256.297, 13254.961 10315.317 256.285, 13326.67 10316.275 256.225, 13406.763 10317.439 256.098, 13492.913 10317.619 255.922, 13548.24 10317.705 255.751, 13635.505 10317.225 255.598, 13729.021 10316.888 255.447, 13789.399 10316.669 255.311, 13876.166 10316.528 255.661, 13974.926 10315.889 256.196, 14038.475 10315.467 256.728, 14134.321 10313.573 257.651, 14228.571 10312.333 259.143, 14289.357 10311.535 260.498, 14366.67 10309.937 262.059, 14461.595 10309.983 264.115, 14522.793 10310.017 265.965, 14628.448 10310.575 267.979, 14736.988 10310.401 270.452, 14806.957 10310.292 272.6, 14885.377 10310.765 274.971, 14964.775 10311.094 277.797, 15015.947 10311.305 280.119, 15117.789 10311.443 283.111, 15229.919 10311.548 286.142, 15302.193 10311.601 288.644, 15381.566 10312.715 291.314, 15452.258 10313.434 293.807, 15582.249 10314.215 297.103, 15680.532 10315.486 297.947, 15744.021 10316.312 298.411, 15823.088 10316.852 296.263, 15902.179 10317.2 292.763, 15952.966 10317.426 289.454, 16030.256 10319.194 277.125, 16101.656 10320.869 262.144, 16208.029 10323.747 230.802, 16278.841 10325.989 213.108, 16407.812 10327.291 182.593, 16496.699 10323.956 170.291, 16554.092 10321.789 159.655, 16608.676 10314.98 130.647, 16665.943 10307.635 88.54</trace>
</ink>
</file>

<file path=ppt/ink/ink4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1355.694 2457.501 351.906, 1428.503 2457.046 337.815, 1497.065 2466.256 346.456, 1594.505 2479.453 373.45, 1653.365 2486.949 407.045, 1727.241 2492.346 452.618, 1808.034 2499.058 507.392, 1860.208 2503.362 556.288, 1945.895 2514.267 602.938, 2031.292 2527.837 648.24, 2086.632 2536.627 688.911, 2149.976 2547.713 728.679, 2222.47 2554.918 766.124, 2366.507 2567.909 813.574, 2472.562 2573.877 826.819, 2541.055 2577.713 833.676, 2616.896 2582.365 839.904, 2693.033 2585.28 844.54, 2742.124 2587.087 847.555, 2829.112 2586.103 850.286, 2942.523 2580.53 850.735, 3015.819 2576.908 850.563, 3100.181 2573.473 849.808, 3181.649 2565.767 848.485, 3234.02 2560.752 847.152, 3316.121 2545.072 845.764, 3410.646 2523.508 845.438, 3471.716 2509.494 845.137, 3550.291 2495.524 845.342, 3638.964 2477.292 845.711, 3695.83 2465.507 846.352, 3780.313 2447.587 847.025, 3864.434 2431.633 848.337, 3918.74 2421.336 849.639, 3982.119 2401.141 850.976, 4046.429 2384.943 852.882, 4176.577 2358.101 856.229, 4271.103 2339.364 858.18, 4332.028 2327.308 859.869, 4394.311 2316.772 861.905, 4454.134 2306.282 863.961, 4553.275 2290.267 867.453, 4612.842 2284.434 869.185, 4706.44 2277.709 871.831, 4762.004 2274.284 872.841, 4867.209 2266.472 874.372, 4936.436 2259.566 874.906, 5029.139 2250.083 875.673, 5149.611 2245.003 876.099, 5207.703 2246.233 875.889, 5300.341 2246.809 874.688, 5350.086 2251.687 873.04, 5402.368 2262.457 852.5</trace>
</ink>
</file>

<file path=ppt/ink/ink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12121.827 2060.212 165.445, 12089.139 2108.046 457.881, 12051.655 2152.12 562.673, 12025.853 2210.249 652.704, 12003.603 2291.42 740.118, 11965.721 2359.959 661.084</trace>
</ink>
</file>

<file path=ppt/ink/ink4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8932.623 2427.058 167.651, 9018.468 2458.571 163.981, 9081.193 2466.82 158.271, 9131.997 2471.107 156.803, 9230.162 2477.446 155.012, 9316.214 2481.247 154.463, 9371.92 2483.269 155.307, 9424.532 2483.386 156.501, 9536.164 2485.073 163.514, 9627.357 2485.078 170.249, 9686.291 2485.045 176.008, 9754.298 2486.644 184.801, 9828.695 2489.82 194.351, 9952.553 2498.628 211.545, 10032.578 2500.835 219.519, 10084.368 2502.286 226.544, 10142.872 2504.309 233.148, 10220.112 2506.68 240.555, 10269.764 2508.238 246.575, 10366.298 2510.329 259.047, 10463.744 2511.667 272.918, 10526.672 2512.508 284.713, 10597.273 2509.814 298.267, 10667.948 2507.451 312.261, 10807.85 2501.183 336.952, 10903.968 2493.755 349.026, 10965.904 2488.913 358.99, 11042.345 2485.224 369.514, 11112.227 2482.272 377.316, 11230.672 2477.486 395.111, 11309.365 2478.367 408.735, 11360.177 2478.946 420.242, 11427.761 2482.562 432.512, 11498.897 2486.044 444.141, 11625.175 2494.194 463.77, 11712.12 2501.23 472.072, 11768.349 2505.811 479.268, 11823.797 2509.328 490.118, 11881.384 2516.497 499.675, 11991.051 2531.145 518.437, 12078.848 2541.938 531.766, 12135.542 2548.939 543.423, 12208.032 2558.35 555.792, 12279.848 2568.729 568.939, 12395.51 2584.108 592.329, 12469.56 2591.36 601.855, 12568.468 2602.271 616.944, 12635.571 2607.326 621.952, 12756.306 2614.273 628.149, 12840.332 2618.246 630.17, 12894.609 2620.768 631.227, 12946.629 2622.408 632.178, 12998.271 2625.037 632.662, 13089.729 2629.439 632.893, 13150.024 2630.62 632.717, 13230.663 2633.484 632.464, 13352.224 2641.145 633.945, 13407.388 2644.112 636.418, 13488.823 2647.257 641.601, 13608.603 2650.514 679.102, 13685.884 2654.21 725.818, 13740.025 2656.236 761.877, 13820.714 2656.208 714.967, 13729.497 2623.106 449.722, 13680.041 2615.95 332.654</trace>
</ink>
</file>

<file path=ppt/ink/ink4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12230.977 3337.291 136.826, 12189.812 3416.652 435.349, 12165.48 3475.101 534, 12150.079 3539.744 585.058, 12139.534 3614.128 632.647, 12121.242 3718.132 711.577, 12112.86 3770.349 747.129, 12096.857 3863.419 802.205, 12085.218 3926.02 819.573, 12071.303 4011.615 841.418, 12057.505 4062.99 847.543, 12039.479 4154.09 856.209, 12034.22 4205.058 858.658, 12028.066 4265.839 861.578, 12031.257 4362.494 850.568, 12087.616 4352.427 427.932, 12100.594 4287.991 319.664, 12108.131 4202.304 235.031, 12114.807 4147.411 108.229</trace>
</ink>
</file>

<file path=ppt/ink/ink4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12209.667 3589.964 136.826, 12233.252 3537 136.826, 12285.468 3502.345 141.396, 12348.052 3551.087 244.015, 12386.519 3623.606 386.198, 12412.229 3689.137 496.85, 12443.154 3774.319 658.094, 12470.576 3853.559 768.027, 12486.763 3905.702 811.584, 12508.85 3986.056 848.805, 12520.272 4037.845 852.876, 12516.768 4122.211 761.807, 12438.451 4079.228 533.949, 12382.854 4017.529 346.506, 12369.257 3966.763 295.265, 12419.481 3932.366 308.721, 12469.101 3903.49 320.185, 12518.212 3860.31 328.597, 12589.458 3779.939 338.574, 12628.853 3713.916 340.879, 12669.669 3648.149 341.012, 12691.127 3589.769 338.936, 12684.383 3525.193 334.541, 12630.719 3565.367 414.479, 12602.977 3638.034 468.037, 12589.009 3688.965 533.437, 12575.439 3771.046 647.991, 12567.948 3850.994 741.553, 12570.569 3940.354 810.924, 12583.744 4060.875 844.585, 12599.1 4200.145 860.428, 12605.826 4261.621 863.383, 12614.106 4345.101 867.064, 12626.454 4463.722 870.635, 12640.834 4564.137 872.356, 12655.164 4647.312 871.577, 12661.016 4705.342 869.337, 12663.762 4814.266 838.349</trace>
</ink>
</file>

<file path=ppt/ink/ink4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12437.979 3877.646 535.733, 12511.267 3857.071 515.171, 12566.858 3850.86 550.598, 12654.304 3844.409 639.751, 12710.824 3843.642 702.44, 12810.807 3843.965 757.821, 12883.286 3841.379 758.304, 12932.451 3840.316 666.435, 12982.069 3843.668 318.166</trace>
</ink>
</file>

<file path=ppt/ink/ink4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12826.111 3731.521 495.475, 12905.879 3693.947 502.583, 12980.076 3686.546 583.595, 13050.039 3688.978 645.815, 13119.571 3705.648 649.244</trace>
</ink>
</file>

<file path=ppt/ink/ink4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12873.295 3979.628 283.991, 12941.785 4013.815 546.508, 13007.751 4015.223 688.096, 13105.727 4001.352 781.356, 13187.051 3984.077 728.764, 13264.188 3964.273 381.659</trace>
</ink>
</file>

<file path=ppt/ink/ink4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4413.092 3942.842 501.098, 4456.59 3938.337 663.565, 4506.689 3923.195 777.642</trace>
</ink>
</file>

<file path=ppt/ink/ink4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9969.674 11044.696 213.813, 9924.625 11039.806 211.183, 9879.333 11040.296 205.754, 9822.133 11040.404 217.644, 9767.865 11046.198 238.66, 9712.928 11049.851 273.823, 9669.429 11057.556 312.51, 9612.699 11078.982 383.927, 9558.882 11110.957 466.617, 9504.647 11146.249 545.35, 9437.646 11196.648 602.106, 9377.847 11244.314 645.791, 9308.238 11314.188 674.982, 9238.09 11403.05 697.035, 9190.588 11498.552 712.982, 9175.153 11548.04 717.094, 9156.005 11609.008 723.338, 9137.396 11681.086 737.884, 9128.818 11730.146 752.62, 9124.062 11776.817 766.891, 9120.003 11825.952 778.901, 9123.294 11921.163 793.716, 9140.673 12034.754 801.138, 9148.584 12078.511 803.022, 9162.365 12137.805 805.996, 9178.766 12187.581 808.402, 9219.992 12260.568 810.526, 9252.803 12305.693 812.179, 9312.629 12379.196 814.764, 9387.297 12462.612 816.685, 9459.626 12547.401 817.604, 9532.216 12628.07 817.605, 9618.731 12703.699 817.296, 9670.629 12733.242 817.158, 9750.626 12772.449 816.891, 9802.561 12790.905 816.914, 9894.081 12819.153 817.034, 9949.34 12833.98 817.274, 10026.109 12855.39 817.745, 10151.532 12880.439 819.556, 10225.441 12889.974 820.422, 10273.183 12896.094 821.16, 10335.44 12901.993 822.159, 10403.759 12910.995 823.22, 10447.929 12916.788 824.123, 10516.026 12926.32 825.211, 10583.11 12936.276 826.293, 10626.53 12942.723 827.161, 10680.692 12950.759 828.003, 10742.21 12955.903 828.676, 10867.932 12966.146 829.696, 10961.012 12972.077 829.969, 11021.134 12975.863 830.15, 11084.713 12979.763 830.19, 11149.041 12986.064 829.793, 11273.247 12992.256 828.881, 11372.286 12996.962 828.002, 11436.298 13000.022 827.2, 11514.414 13002.011 826.297, 11592.232 13003.237 825.071, 11642.312 13004.017 823.979, 11724.816 13006.444 822.785, 11816.547 13009.445 821.393, 11875.853 13011.341 820.258, 11957.631 13012.578 818.789, 12048.946 13013.865 817.312, 12107.687 13014.659 816.12, 12197.744 13018.535 814.722, 12296.14 13017.213 813.349, 12359.723 13016.354 812.262, 12439.959 13017.234 811.136, 12534.191 13016.822 810.137, 12594.925 13016.534 809.363, 12693.965 13012.986 808.432, 12797.628 13013.079 807.633, 12864.485 13013.134 806.986, 12943.489 13009.327 806.346, 13038.332 13007.287 805.853, 13099.439 13006.014 805.472, 13205.444 13005.666 805.129, 13315.613 12999.176 804.726, 13386.651 12994.97 804.383, 13467.889 12988.393 804.017, 13560.24 12980.804 803.448, 13619.731 12975.835 802.978, 13727.573 12965.886 802.38, 13839.94 12956.104 801.457, 13912.388 12949.739 800.637, 13993.584 12941.281 799.698, 14083.892 12930.492 798.394, 14142.029 12923.562 797.271, 14253.314 12907.53 796.032, 14369.369 12890.918 794.426, 14444.263 12880.164 793.093, 14524.646 12868.852 791.638, 14608.145 12854.384 789.969, 14661.845 12845.025 788.607, 14774.084 12825.975 786.685, 14890.775 12804.523 784.693, 14966.105 12790.648 783.06, 15047.736 12772.506 781.04, 15128.626 12750.3 779.028, 15180.604 12735.951 777.396, 15284.527 12703.089 775.465, 15395.842 12669.776 773.474, 15467.761 12648.222 771.829, 15545.248 12615.957 768.897, 15620.998 12585.555 765.379, 15669.637 12565.914 762.329, 15751.214 12531.533 759.025, 15844.144 12495.86 755.29, 15904.16 12472.814 752.024, 15976.793 12445.344 748.609, 16049.962 12420.122 744.594, 16096.928 12403.888 741.1, 16164.44 12376.526 737.405, 16225.685 12349.858 733.259, 16308.073 12310.426 726.214, 16354.522 12288.581 721.839, 16439.471 12240.474 714.375, 16496.576 12191.107 709.692, 16564.43 12133.526 700.525, 16624.461 12072.493 690.512, 16657.99 12023.77 684.825, 16699.65 11956.013 674.448, 16728.227 11899.256 665.584, 16741.973 11840.345 659.237, 16734.221 11738.265 648.772, 16687.262 11628.046 634.91, 16648.357 11569.223 623.375, 16589.703 11494.479 600.221, 16521.564 11433.682 557.688, 16474.352 11395.142 529.482, 16422.621 11357.841 499.649, 16349.495 11307.087 446.875, 16304.407 11282.066 421.653, 16201.253 11243.306 382.665, 16096.145 11210.851 366.569, 16028.085 11189.938 355.971, 15949.266 11165.773 346.618, 15898.433 11150.378 341.809, 15810.913 11129.972 339.973, 15709.358 11097.495 338.743, 15643.585 11076.533 338.763, 15559.306 11054.855 340.32, 15469.462 11023.948 342.249, 15411.805 11004.03 344.245, 15318.418 10975.472 346.992, 15210.645 10942.497 349.903, 15141.053 10921.206 352.459, 15048.267 10904.007 355.696, 14950.266 10881.92 359.468, 14887.167 10867.822 362.715, 14785.626 10846.171 366.193, 14669.749 10824.04 370.411, 14594.904 10809.882 374.023, 14495.337 10796.838 378, 14389.594 10785.208 381.659, 14321.49 10777.846 384.799, 14209.498 10770.176 387.834, 14083.543 10759.472 390.345, 14002.188 10752.663 392.204, 13898.871 10745.355 395.041, 13791.702 10739.813 399.779, 13722.718 10736.321 403.543, 13601.506 10733.572 408.144, 13459.518 10735.677 413.373, 13367.788 10737.091 417.952, 13259.168 10735.61 422.752, 13150.089 10736.604 427.339, 13079.911 10737.33 431.431, 12944.951 10741.165 435.284, 12796.421 10747.539 439.09, 12700.429 10751.695 441.687, 12593.84 10758.239 444.369, 12487.155 10764.899 447.52, 12418.672 10769.18 449.887, 12278.572 10783.968 452.603, 12131.003 10798.416 456.407, 12035.612 10807.78 459.711, 11930.378 10822.036 463.462, 11812.743 10836.538 468.655, 11737.108 10845.913 473.069, 11606.285 10872.661 479.759, 11469.01 10895.762 487.042, 11380.297 10910.743 493.194, 11276.519 10933.449 501.35, 11159.432 10956.211 509.787, 11084.096 10970.946 516.823, 10965.479 10995.413 531.091, 10842.846 11025.134 547.803, 10763.815 11044.38 562.191, 10666.329 11068.422 588.111, 10561.312 11086.171 617.401, 10493.765 11097.63 643.28, 10390.774 11122.85 669.79, 10286.022 11150.118 693.532, 10218.622 11167.731 714.448, 10143.587 11186.866 734.105, 10063.568 11207.747 749.705, 10012.178 11221.134 762.3, 9917.771 11243.283 773.975, 9826.765 11265.691 780.415, 9768.186 11280.225 783.802, 9705.132 11295.437 787.079, 9642.849 11312.77 789.077, 9540.873 11348.886 792.053, 9473.131 11377.521 793.187, 9429.529 11396.015 793.972, 9376.689 11415.241 794.736, 9323.955 11440.049 795.335, 9241.169 11479.44 796.085, 9147.388 11528.275 795.543, 9088.485 11574.8 755.136, 9123.481 11622.208 632.328, 9173.85 11617.227 586.724, 9219.372 11614.545 518.481, 9350.354 11534.768 401.515, 9416.245 11483.998 350.191, 9470.965 11444.295 210.045, 9532.35 11392.651 92.9</trace>
</ink>
</file>

<file path=ppt/ink/ink4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14960.305 9942.62 143.881, 14975.107 9896.074 144.153, 14951.528 9947.048 275.873, 14943.018 9991.648 343.468, 14915.902 10064.833 419.373, 14893.854 10117.41 490.635, 14868.102 10170.997 563.083, 14850.941 10230.809 601.961, 14828.78 10300.3 638.305, 14814.399 10345.249 668.457, 14799.769 10398.962 697.011, 14783.203 10457.082 721.142, 14755.945 10549.849 759.919, 14740.475 10603.798 773.384, 14721.162 10672.386 792.667, 14706.756 10723.749 799.879, 14692.577 10799.032 798.545, 14685.061 10842.376 792.313, 14682.015 10890.141 761.599, 14733.139 10820.615 380.782, 14758.421 10748.225 282.518, 14776.376 10685.209 224.933, 14792.126 10628.246 181.75, 14807.716 10554.059 156.586, 14815.543 10502.222 147.694, 14831.068 10421.395 139.708, 14845.276 10351.65 137.236, 14867.563 10278.185 136.826, 14890.905 10215.252 136.826, 14909.954 10168.062 136.826, 14930.346 10124.658 147.971, 14977.717 10140.285 261.741, 14996.807 10189.023 407.967, 15012.197 10245.118 534.931, 15028.839 10311.313 647.983, 15046.399 10392.328 729.818, 15056.491 10439.985 762.044, 15072.546 10515.902 805.578, 15096.81 10623.991 832.787, 15116.857 10702.145 844.951, 15132.938 10772.737 851.639, 15143.953 10829.367 851.148, 15151.518 10872.824 844.295, 15158.369 10963.26 817.842, 15125.928 11017.511 525.771, 15075.019 10977.698 277.864, 15031.229 10933.593 168.405</trace>
</ink>
</file>

<file path=ppt/ink/ink4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14642.13 10476.059 136.826, 14648.879 10428.915 140.418, 14695.569 10400.774 188.258, 14741.944 10389.682 233.51, 14795.61 10383.929 262.178, 14860.524 10376.647 284.788, 14930.647 10362.371 300.252, 14988.872 10354.801 308.688, 15043.643 10345.504 310.519, 15112.878 10330.276 307.651, 15157.586 10321.878 304.439, 15207.546 10305.614 304.444, 15192.655 10387.479 393.881, 15160.182 10446.311 425.045, 15126.036 10498.702 450.242, 15079.524 10552.575 471.466, 15010.316 10612.305 487.285, 14938.632 10663.264 512.818, 14868.957 10711.703 541.759, 14797.74 10766.961 571.811, 14746.44 10807.863 594.367, 14681.039 10875.46 608.907, 14629.79 10935.281 579.656, 14591.008 10987.558 506.317</trace>
</ink>
</file>

<file path=ppt/ink/ink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11858.009 2390.314 196.589, 11921.776 2352.125 245.153, 11974.138 2327.67 345.462, 12026.481 2308.23 409.972, 12088.629 2297.511 454.092, 12155.321 2278.076 465.503, 12222.938 2249.073 466.375, 12267.32 2240.1 442.103</trace>
</ink>
</file>

<file path=ppt/ink/ink4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14625.881 10585.725 329.091, 14674.686 10623.349 326.441, 14722.686 10665.646 363.588, 14793.779 10719.983 454.851, 14856.646 10765.109 538.994, 14928.606 10801.942 629.773, 14992.792 10835.246 698.048, 15060.306 10881.187 744.765, 15109.117 10911.309 774.884, 15154.624 10944.504 787.389, 15224.88 10991.732 714.878, 15245.381 11036.768 368.561</trace>
</ink>
</file>

<file path=ppt/ink/ink4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12651.084 2026.739 136.826, 12706.367 2052.862 161.146, 12781.771 2075.141 227.917, 12840.635 2080.666 265.046, 12904.154 2077.622 307.052, 12961.16 2072.816 331.007, 13050.684 2064.209 368.63, 13132.796 2049.202 385.035, 13196.201 2035.288 387.345, 13250.495 2020.627 384.967, 13308.471 2006.759 381.575, 13369.232 2001.547 380.167, 13442.443 2005.767 381.251, 13506.931 2022.875 389.029, 13571.057 2060.538 411.935, 13620.23 2069.828 462.564, 13683.548 2064.191 514.749, 13743.303 2039.388 526.52, 13795.888 2007.426 527.603, 13852.017 1973.771 530.221, 13919.229 1940.86 545.767, 14003.086 1911.005 561.9, 14084.516 1883.485 579.441, 14145.693 1860.122 584.705, 14218.778 1839.664 590.116, 14289.448 1830.135 593.462, 14359.145 1848.688 591.767, 14418.566 1882.642 577.434, 14482.826 1942.557 557.065, 14537.18 1975.769 548.242, 14611.302 2003.812 546.057, 14676.785 2017.715 542.415, 14742.245 2025.259 519.802, 14817.862 2018.229 488.796, 14884.478 2009.815 466.206, 14949.189 1998.049 453.565, 15001.032 1989.351 445.772, 15066.297 1979.628 438.013, 15122.859 1970.564 432.264, 15172.259 1962.121 427.658, 15221.292 1956.126 422.735, 15274.344 1948.299 416.352, 15330.784 1944.478 409.157, 15387.543 1942.434 398.467, 15444.825 1937.736 389.104, 15497.588 1934.63 379.417, 15547.896 1934.081 372.125, 15612.554 1938.635 370.356, 15666.51 1943.581 376.898, 15716.83 1945.808 386.23, 15783.418 1943.394 414.846, 15858.084 1941.486 444.851, 15932.109 1936.483 467.087, 15989.123 1921.793 478.311, 16043.79 1901.726 487.566, 16095.517 1888.098 507.725, 16146.211 1891.202 4.836</trace>
</ink>
</file>

<file path=ppt/ink/ink4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11234.025 3997.894 136.826, 11293.183 4023.328 136.826, 11359.88 4034.661 136.826, 11423.708 4042.345 137.961, 11501.396 4044.473 146.917, 11560.15 4043.827 156.228, 11625.291 4041.021 166.644, 11705.562 4034.822 177.122, 11762.392 4030.216 185.989, 11839.538 4025.37 195.323, 11890.17 4023.426 199.473, 11951.235 4021.582 205.859, 12025.962 4019.067 209.939, 12111.033 4015.992 215.563, 12182.839 4017.309 219.604, 12245.699 4021.059 224.461, 12311.507 4027.84 230.55, 12373.825 4036.647 236.432, 12422.935 4047.103 242.433, 12473.849 4068.216 251.589, 12533.353 4117.771 260.647, 12590.554 4192.059 268.827, 12618.793 4241.507 275.621, 12650.006 4299.001 289.134, 12706.46 4358.271 309.607, 12776.143 4387.585 328.25, 12829.565 4394.416 340.289, 12886.139 4398.33 353.083, 12972.934 4393.14 375.293, 13029.326 4384.598 385.707, 13080.253 4365.656 392.452, 13153.502 4341.613 392.164, 13211.457 4308.294 388.431, 13261.686 4290.416 386.088, 13316.283 4284.053 385.85, 13380.235 4286.433 386.634, 13435.146 4285.318 388.471, 13493.94 4295.085 394.145, 13543.174 4300.612 403.503, 13592.188 4323.036 412.166, 13657.707 4363.319 440.823, 13721.394 4394.296 496.227, 13798.274 4398.22 512.454, 13859.423 4399.517 503.523, 13917.226 4405.151 493.501, 13984.36 4399.916 488.589, 14038.607 4388.745 484.474, 14104.603 4373.558 482.063, 14171.646 4336.878 486.152, 14226.784 4308.755 497.617, 14298.074 4286.726 534.212, 14359.256 4283.79 574.542, 14424.135 4264.955 590.752, 14495.374 4216.056 593.252, 14552.754 4178.347 590.418, 14608.529 4151.404 579.492, 14674.532 4149.672 560.465, 14730.352 4161.058 554.043, 14783.094 4183.992 573.33, 14841.083 4193.803 590.014, 14901.938 4188.54 615.44, 14954.471 4199.355 634.276, 15024.87 4255.419 698.021, 15086.215 4217.137 722.627, 15147.787 4173.321 712.087, 15199.104 4123.546 686.944, 15258.319 4073.65 664.501, 15308.126 4110.483 729.468, 15371.833 4079.078 762.369, 15439.04 4046.827 730.847, 15503.935 4037.093 775.926, 15554.614 4006.056 406.807</trace>
</ink>
</file>

<file path=ppt/ink/ink4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10845.895 10147.289 136.826, 10889.659 10199.127 136.826, 10942.895 10231.572 136.826, 11025.021 10261.191 136.826, 11100.503 10277.063 136.826, 11170.099 10290.538 136.826, 11236.687 10300.89 136.826, 11293.138 10307.657 136.826, 11365.905 10316.463 136.826, 11440.217 10321.034 136.826, 11505.062 10322.196 136.826, 11570.731 10322.367 136.826, 11670.669 10318.196 136.826, 11724.81 10312.136 136.826, 11815.758 10298.554 136.826, 11893.19 10283.763 136.826, 11965.839 10266.253 136.826, 12039.151 10247.042 137.021, 12115.027 10226.509 137.634, 12217.115 10205.968 138.912, 12298.729 10191.011 140.366, 12362.011 10181.849 142.225, 12422.169 10177.058 145.165, 12474.977 10182.504 148.004, 12531.468 10197.7 153.193, 12590.084 10215.105 161.259, 12653.009 10203.242 165.268</trace>
</ink>
</file>

<file path=ppt/ink/ink4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15413.664 12112.354 136.931, 15454.145 12161.521 144.053, 15509.57 12201.925 153.513, 15559.518 12218.977 158.933, 15583.356 12160.71 173.814, 15557.934 12065.062 177.023, 15538.78 11981.715 178.889, 15527.647 11919.618 180.349, 15500.051 11809.379 183.054, 15465.229 11738.092 176.252, 15440.319 11684.406 146.723, 15415.421 11627.991 105.86</trace>
</ink>
</file>

<file path=ppt/ink/ink4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10940.45 8603.684 172.949, 10883.049 8583.633 172.949, 10823.846 8561.719 163.963, 10760.943 8544.799 165.266, 10711.88 8533.695 169.427, 10654.352 8527.286 180.937, 10572.111 8531.236 191.387, 10503.007 8535.339 200.19, 10453.07 8539.914 204.226, 10366.603 8551.579 210.798, 10317.112 8562.018 213.932, 10251.738 8575.147 218.676, 10193.124 8594.553 223.039, 10147.939 8623.05 225.022, 10094.397 8649.238 227.919, 10012.984 8690.711 236.407, 9952.673 8728.153 243.948, 9846.998 8802.306 266.896, 9782.217 8845.75 287.47, 9693.844 8910.427 325.423, 9648.204 8951.153 344.616, 9568.096 9029.244 377.397, 9512.848 9091.507 391.041, 9431.208 9176.531 413.273, 9379.683 9231.161 419.212, 9289.834 9337.06 425.375, 9231.66 9411.483 427.434, 9194.058 9459.626 428.722, 9156.164 9508.692 430.161, 9120.914 9563.653 436.176, 9070.16 9667.594 449.865, 9044.972 9734.989 459.379, 9028.896 9778.447 467.961, 9014.125 9834.553 478.009, 9002.592 9891.517 488.284, 8986.862 9982.709 511.452, 8981.02 10032.344 527.182, 8975.002 10102.822 552.909, 8976.025 10172.945 574.435, 8979.688 10233.047 584.839, 8986.45 10309.205 594.174, 8990.878 10358.421 602.153, 8996.637 10414.91 610.552, 9003.796 10474.749 617.183, 9020.61 10573.675 627.033, 9034.755 10641.396 631.488, 9043.923 10685.173 635.132, 9055.166 10732.84 638.777, 9067.712 10794.957 642.029, 9101.247 10907.817 647.365, 9133.595 10984.231 649.724, 9154.577 11033.581 651.443, 9186.948 11086.314 653.139, 9224.676 11137.411 654.979, 9295.746 11222.312 657.867, 9348.559 11277.04 659.744, 9419.496 11346.557 662.986, 9461.798 11392.281 664.591, 9540.922 11475.736 667.167, 9602.703 11528.893 668.324, 9700.777 11600.891 669.96, 9771.298 11634.574 670.579, 9816.832 11656.184 670.904, 9893.983 11686.08 671.197, 9977.563 11718.328 671.255, 10031.638 11738.966 671.256, 10094.163 11759.584 671.182, 10165.571 11777.798 670.419, 10211.604 11789.393 669.706, 10314.539 11807.495 668.767, 10424.724 11828.66 666.96, 10495.897 11842.291 665.334, 10574.345 11855.474 663.429, 10658.317 11871.031 660.834, 10712.449 11880.971 658.524, 10827.372 11900.4 655.642, 10948.295 11920.138 652.711, 11026.476 11932.896 650.307, 11112.359 11942.627 647.491, 11205.147 11952.656 644.771, 11264.872 11959.046 642.659, 11389.673 11972.806 640.397, 11524.162 11982.65 638.299, 11611.125 11988.953 636.719, 11713.285 11994.972 636.379, 11828.571 12001.59 636.933, 11902.879 12005.799 637.559, 12036.202 12002.284 639.803, 12179.55 12005.268 642.86, 12272.215 12007.154 645.713, 12390.571 12003.576 649.689, 12520.142 11998.24 654.739, 12603.64 11994.76 659.36, 12743.415 11985.773 664.195, 12906.187 11972.22 671.903, 13011.316 11963.37 678.638, 13135.851 11954.736 686.557, 13259.364 11943.445 693.021, 13338.881 11936.034 698.555, 13489.514 11916.327 703.459, 13648.132 11895.417 699.179, 13750.505 11881.863 694.857, 13862.687 11865.849 687.013, 13980.082 11848.805 677.633, 14055.415 11837.831 667.89, 14198.047 11812.443 658.055, 14344.28 11787.336 647.425, 14438.743 11771.094 637.886, 14548.66 11749.968 628.319, 14671.611 11722.508 619.248, 14750.702 11704.769 613.944, 14878.007 11666.818 608.129, 15012.017 11625.919 603.792, 15098.511 11599.422 600.616, 15201.8 11557.223 597.481, 15315.239 11517.071 594.895, 15388.239 11491.089 592.961, 15498.616 11443.459 591.151, 15611.497 11391.985 589.112, 15684.159 11358.719 587.447, 15767.413 11322.202 585.607, 15861.342 11283.452 583.296, 15921.691 11258.485 581.385, 16019.04 11206.71 579.125, 16116.754 11152.738 576.515, 16179.622 11117.833 574.214, 16245.469 11080.253 571.808, 16309.516 11031.266 568.601, 16427.234 10934.992 562.035, 16507.793 10866.712 557.822, 16559.607 10822.538 554.385, 16617.305 10774.613 549.739, 16670.357 10725.687 544.976, 16746.654 10631.885 535.563, 16785.33 10555.098 529.977, 16810.17 10505.521 525.32, 16835.922 10445.918 519.515, 16856.316 10388.559 514.043, 16881.332 10291.121 503.745, 16889.408 10232.356 498.482, 16895.787 10143.795 483.986, 16893.51 10088.89 462.169, 16879.285 9977.016 419.569, 16860.406 9893.439 395.469, 16848.072 9839.375 374.058, 16832.367 9790.784 353.025, 16810.102 9741.919 332.754, 16746.826 9658.728 297.675, 16683.428 9596.654 283.621, 16587.158 9503.686 268.065, 16529.402 9448.392 263.114, 16429.27 9349.02 257.184, 16357.849 9283.655 255.341, 16311.587 9241.406 254.326, 16250.292 9197.611 253.881, 16173.516 9155.639 254.048, 16124.042 9128.744 254.465, 16032.321 9085.324 255.281, 15932.731 9039.209 256.375, 15868.295 9009.526 257.422, 15793.752 8973.902 258.476, 15705.46 8933.523 259.474, 15648.491 8907.603 260.359, 15535.084 8857.128 261.193, 15413.278 8801.004 261.781, 15334.603 8764.712 262.221, 15241.197 8724.788 262.617, 15134.209 8693.905 263.157, 15065.213 8674.076 263.566, 14938.225 8647.738 264.084, 14801.361 8621.712 265.195, 14712.942 8605.035 266.17, 14597.353 8588.431 267.392, 14468.485 8570.884 269.141, 14385.376 8559.798 270.715, 14245.371 8544.904 272.485, 14081.445 8532.562 274.594, 13975.526 8524.61 276.375, 13851.438 8513.2 278.218, 13727.217 8503.561 280.308, 13647.208 8497.418 281.95, 13488.567 8490.544 283.957, 13322.345 8485.192 285.889, 13215.036 8481.811 287.398, 13092.93 8476.73 289.21, 12955.158 8472.09 290.967, 12866.593 8469.112 292.369, 12715.356 8469.581 296.193, 12549.589 8472.37 300.877, 12442.441 8474.214 304.925, 12307.467 8476.375 310.521, 12169.294 8478.778 316.962, 12080.342 8480.354 322.672, 11932.216 8484.74 328.621, 11767.949 8488.591 334.974, 11661.98 8491.111 340.605, 11546.024 8500.436 346.259, 11433.488 8508.868 351.343, 11361.255 8514.315 355.456, 11228.324 8525.542 359.606, 11089.479 8537.63 363.919, 10999.928 8545.475 367.247, 10905.694 8559.218 370.855, 10815.396 8574.83 374.127, 10757.628 8584.966 376.668, 10658.593 8610.769 379.11, 10554.985 8639.443 381.206, 10488.158 8658.051 368.831, 10414.457 8675.909 357.753, 10345.613 8704.225 347.625, 10301.584 8722.566 338.072, 10245.585 8759.464 329.474, 10174.845 8805.89 314.258, 10122.916 8838.024 229.282</trace>
</ink>
</file>

<file path=ppt/ink/ink4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10581.654 7481.299 294.595, 10541.1 7545.695 555.989, 10535.175 7591.794 637.589, 10529.47 7709.506 750.559, 10526.269 7770.313 779.488, 10519.504 7858.979 825.16, 10514.084 7911.312 838.4, 10504.472 8019.144 851.452, 10496.186 8093.812 856.272, 10490.787 8142.151 859.101, 10486.797 8205.755 861.998, 10482.814 8277.691 863.504, 10480.233 8324.166 864.693, 10472.791 8392.319 866.103, 10466.556 8454.557 867.365, 10459.926 8541.02 869.695, 10458.853 8597.868 871.85, 10461.483 8649.268 872.837, 10465.586 8736.173 874.878, 10512.123 8723.415 841.12, 10518.967 8677.314 796.119, 10524.992 8605.226 702.396, 10527.444 8552.93 612.531, 10528.626 8449.223 497.502, 10525.869 8390.512 456.532, 10520.479 8314.383 388.404, 10516.205 8260.593 354.511, 10503.455 8169.624 299.44, 10493.128 8114.513 267.276, 10482.056 8055.642 176.959</trace>
</ink>
</file>

<file path=ppt/ink/ink4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10442.198 7791.342 136.826, 10451.47 7727.858 136.826, 10465.459 7674.793 136.826, 10480.736 7625.45 148.916, 10525.439 7627.241 262.488, 10566.658 7680.773 411.151, 10601.541 7758.022 582.888, 10625.676 7820.198 680.413, 10663.087 7917.63 785.062, 10702.578 8029.524 837.472, 10716.818 8075.044 846.831, 10738.2 8151.245 859.297, 10774.224 8269.504 870.083, 10789.428 8314.042 872.127, 10808.967 8370.583 875.07, 10848.395 8456.408 878.031, 10780.303 8398.831 431.91</trace>
</ink>
</file>

<file path=ppt/ink/ink4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10340.653 8077.016 136.826, 10290.357 8049.777 136.826, 10239.466 8034.633 183.364, 10286.292 7991.11 478.629, 10330.633 7973.971 566.184, 10421.944 7940.775 673.011, 10522.592 7908.24 739.067, 10601.188 7876.712 768.401, 10669.176 7840.703 778.441, 10721.629 7827.126 783.18, 10766.119 7822.685 788.693, 10814.395 7871.323 806.852, 10806.758 7922.707 813.185, 10791.557 7970.14 815.648, 10770.386 8023.033 824.662, 10744.043 8086.549 833.775, 10694.966 8202.724 845.35, 10676.883 8250.006 848.859, 10643.162 8330.745 854.963, 10620.748 8376.174 856.938, 10588.692 8434.138 859.006, 10518.483 8509.807 860.092, 10451.529 8563.034 856.408, 10366.057 8594.377 811.381, 10292.126 8595.448 510.506</trace>
</ink>
</file>

<file path=ppt/ink/ink4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10207.967 8194.806 382.564, 10255.357 8209.318 395.953, 10334.044 8233.454 437.741, 10385.567 8253.717 474.335, 10448.468 8288.542 534.164, 10529.197 8331.524 609.251, 10584.083 8364.778 684.47, 10665.556 8420.599 780.416, 10739.648 8459.146 839.104, 10787.091 8476.37 857.985, 10869.973 8490.938 866.554, 10925.469 8501.076 869.474, 11014.937 8509.055 872.386, 11064.201 8509.241 864.502</trace>
</ink>
</file>

<file path=ppt/ink/ink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12313.94 3688.442 136.826, 12297.95 3643.878 136.826, 12287.702 3592.385 136.826, 12286.542 3526.476 136.826, 12288.453 3456.031 136.826, 12292.792 3406.564 136.826, 12302.387 3349.311 136.826, 12318.306 3286.092 136.826, 12333.722 3230.696 117.389</trace>
</ink>
</file>

<file path=ppt/ink/ink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9610.812 1719.287 136.826, 9613.941 1671.666 137.599, 9611.116 1626.748 193.762, 9564.939 1572.813 538.086, 9508.973 1562.914 628.69, 9455.993 1564.398 640.765, 9389.538 1574.038 646.388, 9320.863 1603.406 652.123, 9260.488 1638.146 654.282, 9203.059 1694.942 656.711, 9151.249 1749.566 658.299, 9114.179 1809.526 658.85, 9083.377 1878.679 659.331, 9053.538 1948.397 664.655, 9031.916 2003.099 676.529, 9008.436 2070.817 738.547, 8984.951 2154.136 787.007, 8970.299 2237.554 805.729, 8963.56 2281.191 818.33, 8960.878 2340.367 828.212, 8960.175 2385.943 834.38, 8961.334 2433.353 837.912, 8968.795 2479.043 839.037, 8985.66 2552.652 840.302, 9012.941 2622.517 844.257, 9058.496 2691.45 849.199, 9116.966 2742.885 852.103, 9201.335 2787.4 852.981, 9276.313 2818.151 853.03, 9321.597 2833.824 853.03, 9370.98 2858.679 852.7, 9416.83 2882.582 851.245, 9493 2915.856 850.501, 9572.138 2931.635 852.386, 9653.554 2947.543 854.938, 9740.526 2946.477 856.297, 9829.659 2939.623 857.101, 9882.562 2943.444 857.396, 9932.179 2933.798 857.652, 10010.177 2929.656 857.957, 10094.127 2911.875 857.889, 10167.878 2892.281 857.098, 10243.124 2865.487 855.823, 10288.187 2860.893 855.152, 10338.621 2852.018 854.488, 10398.209 2831.763 853.827, 10450.757 2822.044 853.321, 10496.667 2812.951 852.975, 10588.071 2803.747 851.443, 10632.688 2789.271 849.64, 10685.313 2782.962 847.201, 10783.575 2781.362 840.786, 10831.213 2782.553 837.624, 10878.896 2783.558 835.382, 10929.595 2782.277 832.209, 10975.849 2784.094 828.672, 11055.403 2791.916 821.461, 11139.735 2794.71 812.26, 11221.53 2794.8 802.465, 11311.084 2784.069 794.01, 11383.772 2764.929 784.88, 11447.685 2756.515 779.91, 11491.405 2751.142 775.915, 11565.691 2744.848 770.377, 11615.373 2739.941 765.641, 11686.124 2718.367 753.269, 11745.547 2697.515 733.976, 11825.492 2670.815 696.058, 11882.158 2658.518 672.757, 11943.895 2637.919 654.949, 12006.253 2621.811 644.963, 12086.834 2590.09 632.653, 12146.868 2566.204 612.196, 12201.404 2535.157 584.04, 12248.895 2503.189 549.93, 12287.322 2459.594 528.565, 12315.065 2410.999 519.601, 12339.927 2337.393 511.767, 12356.679 2286.352 497.461, 12360.338 2236.556 486.474, 12356.297 2190.984 486.865, 12350.106 2144.086 494.689, 12340.178 2099.766 511.905, 12327.296 2054.203 542.407, 12277.381 1996.434 582.768, 12227.018 1974.719 602.873, 12183.166 1939.427 630.452, 12116.434 1886.237 650.422, 12063.53 1858.452 663.417, 12006.776 1833.773 670.535, 11946.976 1807.377 672.827, 11877.735 1788.657 682.338, 11820.997 1757.904 699.902, 11754.947 1752.12 728.868, 11694.757 1725.748 739.085, 11611.687 1695.941 748.316, 11526.751 1682.769 755.718, 11447.507 1673.106 759.793, 11397.585 1678.61 759.99, 11330.261 1677.975 756.87, 11266.494 1681.916 750.876, 11188.741 1689.391 750.502, 11138.6 1693.92 755.066, 11044.491 1694.51 765.989, 10965.885 1696.894 774.496, 10887.872 1697.507 781.096, 10818.669 1702.77 786.309, 10745.232 1708.839 789.246, 10676.315 1710.628 789.798, 10632.998 1722.619 789.134, 10586.318 1734.873 787.299, 10501.306 1737.878 783.905, 10450.421 1756.282 781.993, 10402.472 1763.465 780.457, 10355.154 1771.046 779.393, 10268.846 1777.764 779.06, 10174.748 1786.579 782.788, 10128.831 1805.665 785.695, 10050.618 1806.26 791.664, 9968.417 1809.289 794.046, 9904.529 1832.646 794.515, 9828.771 1844.413 794.311, 9754.33 1861.362 792.709, 9680.361 1857.635 789.289, 9600.69 1844.09 781.222, 9520.324 1837.885 774.655, 9449.098 1828.551 766.37, 9367.025 1839.032 748.713, 9290.272 1859.781 722.765, 9225.578 1885.552 636.884</trace>
</ink>
</file>

<file path=ppt/ink/ink5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8354.42 7822.482 722.252, 8412.369 7838.194 606.902, 8477.414 7845.841 729.19, 8539.803 7875.444 580.243, 8548.953 7923.375 296.557</trace>
</ink>
</file>

<file path=ppt/ink/ink5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8454.611 8255.73 136.826, 8500.897 8229.604 173.991, 8543.429 8183.838 182.722, 8595.048 8177.177 167.765, 8644.408 8166.424 109.818</trace>
</ink>
</file>

<file path=ppt/ink/ink5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8634.686 8521.096 244.831, 8679.86 8452.546 538.81, 8725.985 8383.494 634.47, 8763.63 8303.731 649.519, 8798.772 8208.124 565.546, 8816.665 8145.718 453.744, 8831.679 8091.57 308.562, 8844.546 8045.876 28.361</trace>
</ink>
</file>

<file path=ppt/ink/ink5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8696.968 7452.867 273.231, 8758.938 7478.427 485.264, 8804.094 7511.72 692.403, 8840.072 7576.701 692.641, 8848.463 7649.349 425.916, 8846.22 7702.907 364.288, 8832.985 7746.781 41.561</trace>
</ink>
</file>

<file path=ppt/ink/ink5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8748.416 7742.602 303.606, 8791.138 7695.89 259.552, 8839.925 7645.518 266.069, 8891.526 7600.786 437.445, 8928.496 7655.22 714.523, 8935.03 7731.4 763.319, 8945.988 7826.616 799.814, 8963.684 7921.887 835.672, 8983.034 8000.907 855.734, 9008.337 8079.897 860.971, 9023.651 8128.979 862.121, 8998.211 8085.622 411.936, 8948.303 8054.656 207.288, 8900.434 8037.537 148.213, 8852.508 8026.689 145.389, 8874.832 7978.53 520.728, 8919.543 7953.184 646.23, 8978.533 7924.167 769.941, 9033.165 7947.823 784.606, 9008.1 8022.191 609.854, 8968.06 8095.758 451.278, 8927.532 8171.81 365.068, 8902.639 8217.191 327.719, 8870.411 8273.967 291.023, 8841.741 8324.713 288.299, 8889.358 8303.818 468.285, 8944.07 8243.007 589.564, 8988.136 8190.126 667.441, 9057.513 8123.81 778.472, 9120.422 8082.337 821.695, 9212.649 8046.377 845.35, 9293.336 8024.293 856.273, 9343.324 8017.176 845.846</trace>
</ink>
</file>

<file path=ppt/ink/ink5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9054.409 7045.341 351.906, 9098.276 7026.911 219.247, 9137.414 7076.154 249.814</trace>
</ink>
</file>

<file path=ppt/ink/ink5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9016.497 7351.324 294.595, 9074.533 7295.538 268.08, 9120.696 7260.906 279.805, 9178.112 7221.011 374.825, 9223.094 7195.689 445.732</trace>
</ink>
</file>

<file path=ppt/ink/ink5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9038.16 7432.558 144.726, 9084.222 7436.298 153.464, 9136.326 7427.17 169.237, 9183.7 7414.278 181.626, 9232.242 7404.645 190.122, 9287.913 7386.423 198.579, 9243.144 7381.331 264.903, 9185.081 7399.305 281.608, 9141.542 7419.313 285.44, 9089.616 7455.509 276.552, 9039.098 7505.129 255.056, 9011.622 7555.169 243.034, 9063.697 7540.858 276.86, 9113.341 7514.841 308.37, 9178.076 7481.583 334.045, 9221.632 7461.88 341.795, 9302.03 7430.549 347.281, 9346.167 7412.631 316.82, 9391.104 7391.76 170.112, 9335.663 7422.942 136.826, 9288.279 7445.447 136.826, 9234.439 7476.152 136.826, 9179.293 7510.918 136.826, 9132.072 7553.234 136.826, 9101.135 7605.438 146.895, 9084.131 7660.173 227.808, 9088.515 7709.824 325.494, 9103.128 7792.696 405.678, 9113.597 7859.498 486.026, 9128.828 7920.964 631.425, 9143.035 7968.44 702.282, 9170.124 8038.946 803.421, 9222.717 8085.225 813.461, 9284.359 8028.854 638.449, 9309.711 7966.488 440.847, 9324.154 7916.987 259.359</trace>
</ink>
</file>

<file path=ppt/ink/ink5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9368.522 7557.117 136.826, 9368.538 7505.667 145.742, 9415.623 7538.809 781.069, 9442.615 7619.259 820.049, 9467.035 7717.901 847.505, 9473.771 7763.321 850.99, 9479.04 7810.287 852.326, 9483.359 7853.905 850.044, 9485.255 7929.028 781.179, 9428.546 7907 468.997, 9374.545 7877.8 405.342, 9314.355 7853.643 354.973, 9253.539 7838.286 284.61, 9197.497 7826.272 222.374, 9151.762 7822.286 178.697, 9161.327 7769.885 418.636, 9212.922 7738.01 485.298, 9270.418 7695.475 531.691, 9326.164 7670.061 565.269, 9384.021 7664.877 589.966, 9374.749 7724.091 602.974, 9342.844 7781.408 603.531, 9303.003 7834.067 600.121, 9252.644 7883.717 593.969, 9191.474 7941.905 583.493, 9135.027 8004.728 574.112, 9181.088 7982.744 613.583, 9240.26 7951.138 617.416, 9302.917 7919.689 615.19, 9364.933 7880.555 599.633, 9353.895 7950.754 688.317, 9297.756 8016.86 725.834, 9263.869 8062.162 739.988, 9221.776 8130.678 750.174, 9179.362 8219.489 763.35, 9151.51 8295.615 779.157, 9136.219 8340.418 789.395, 9178.491 8282.557 576.866, 9196.829 8239.079 537.284, 9235.356 8173.879 443.67, 9276.75 8109.856 331.429, 9325.167 8054.799 218.69, 9373.997 8022.105 209.245, 9417.73 8017.022 277.567, 9464.568 8038.595 367.568, 9512.993 8104.688 564.789, 9544.579 8156.335 712.821, 9588.278 8200.746 833.104, 9615.949 8132.455 803.665, 9606.691 8057.364 693.997, 9579.002 7992.127 570.534, 9542.007 7941.986 478.333, 9563.654 7877.553 745.741, 9628.933 7824.557 696.399, 9688.666 7814.462 628.515, 9721.918 7863.664 718.016, 9699.438 7934.612 789.341, 9673.663 8008.04 808.909, 9740.973 7996.08 648.985, 9797.968 7966.416 437.032</trace>
</ink>
</file>

<file path=ppt/ink/ink5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9724.609 7140.115 716.669, 9764.285 7082.001 544.486, 9818.479 7051.306 470.561, 9868.854 7031.084 462.223, 9925.344 7008.03 490.997, 9977.283 6990.282 548.404, 10027.201 6981.284 660.566, 10080.777 7019.673 790.657, 10092.794 7097.152 831.025, 10089.678 7196.844 848.397, 10086.029 7241.838 854.969, 10078.255 7318.659 859.694, 10071.598 7372.933 862.207, 10064.875 7417.217 864.738, 10057.88 7461.132 865.955, 10042.61 7555.61 868.832, 10030.273 7652.947 870.095, 10026.508 7700.809 868.378, 10039.983 7646.826 727.251, 10037.734 7586.138 527.878, 10025.568 7521.906 300.514, 10008.788 7468.833 173.655, 9992.649 7419.801 136.855, 10041.144 7419.804 428.978, 10085.725 7434.365 594.837, 10143.769 7451.855 746.356, 10208.271 7467.682 804.299, 10274.331 7480.378 778.714, 10210.191 7483.747 353.304, 10166.177 7483.623 123.66</trace>
</ink>
</file>

<file path=ppt/ink/ink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13104.189 3701.373 136.826, 13124.363 3638.903 136.826, 13156.448 3587.749 139.443, 13205.94 3608.91 173.557, 13210.877 3666.433 201.52, 13209.979 3727.724 244.467, 13201.931 3785.968 286.897, 13192.368 3842.325 329.154, 13180.811 3891.75 367.317, 13154.093 3971.699 404.179, 13127.768 4036.586 422.314, 13091.194 4105.144 427.847, 13052.585 4163.941 423.603, 12981.058 4195.545 396.861, 12910.386 4149.547 325.869, 12866.227 4099.535 275.883, 12825.314 4026.341 215.686, 12814.538 3973.613 187.893, 12855.087 3922.71 171.066, 12907.908 3908.002 170.351, 12958.513 3902.509 172.301, 13015.058 3901.229 175.072, 13073.005 3903.289 186.771, 13127.938 3903.991 226.952, 13182.966 3905.546 300.6, 13246.896 3922.906 425.586, 13297.396 3974.727 539.134, 13347.404 3998.621 295.432</trace>
</ink>
</file>

<file path=ppt/ink/ink5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9623.063 7186.148 261.163, 9670.179 7233.515 293.66, 9704.013 7303.794 465.856, 9739.438 7370.875 640.547, 9780.926 7445.024 767.611, 9821.812 7520.742 837.765, 9857.647 7590.799 858.526, 9886.666 7640.525 863.408, 9910.941 7689.266 866.038, 9960.264 7751.507 868.109, 10028.306 7777.466 868.961, 10076.218 7771.51 869.274, 10149.428 7749.687 869.695, 10216.508 7684.343 867.744, 10297.757 7620.222 864.441, 10372.873 7569.041 861.569, 10452.805 7538.568 851.823, 10372.229 7555.108 518.546</trace>
</ink>
</file>

<file path=ppt/ink/ink5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9869.481 7371.633 554.92, 9916.291 7402.831 546.593, 9965.372 7426.53 659.057, 10027.154 7450.279 775.162, 10102.904 7469.763 833.808, 10174.924 7493.067 818.843, 10219.026 7525.108 552.78</trace>
</ink>
</file>

<file path=ppt/ink/ink5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9535.058 7368.925 421.947, 9573.127 7318.846 343.892, 9625.486 7257.781 372.491, 9700.518 7193.657 434.438, 9753.717 7152.504 470.611, 9810.782 7122.062 496.525, 9890.062 7081.678 524.006, 9940.63 7061.069 545.346, 10009.646 7038.316 569.78, 10066.777 7018.008 586.771, 10127.039 7007.232 539.934, 10171.865 7010.711 218.435</trace>
</ink>
</file>

<file path=ppt/ink/ink5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10182.242 6874.75 277.54, 10205.668 6937.98 575.316, 10218.337 7002.18 708.206, 10235.607 7084.011 771.95, 10257.67 7152.715 769.53, 10275.896 7086.757 536.605, 10273.53 7032.567 362.749, 10264.919 6979.067 204.574, 10254.771 6934.553 152.159, 10244.967 6884.737 148.583, 10252.925 6837.766 250.16, 10306.305 6799.286 610.18, 10356.642 6834.362 820.456, 10329.885 6904.096 815.365, 10286.902 6975.152 764.895, 10246.478 7032.476 566.404, 10298.593 7018.771 514.427, 10365.701 6985.768 620.13, 10424.804 6966.977 690.551, 10411.002 7026.379 620.184, 10367.394 7062.709 583.307, 10334.406 7111.846 546.185, 10281.213 7172.216 473.929, 10251.8 7223.346 448.99, 10211.129 7292.879 418.598, 10178.78 7353.973 401.832, 10234.325 7367.554 539.087, 10300.217 7327.36 593.094, 10379.236 7289.387 629.009, 10443.541 7265.488 638.347, 10499.468 7233.218 627.682, 10581.79 7215.114 594.45, 10640.28 7207.354 569.973, 10684.309 7252.021 614.241, 10684.693 7330.499 718.093, 10664.013 7395.506 788.555, 10628.138 7461.973 825.421, 10563.389 7513.346 826.047, 10478.753 7502.822 713.406, 10432.746 7460.583 555.388, 10398.607 7398.779 421.394, 10369.722 7342.764 296.108, 10340.042 7273.296 210.826, 10325.818 7227.145 178.068, 10315.826 7163.265 152.521, 10313.159 7114.678 145.836, 10325.203 7171.047 505.908, 10337.337 7238.658 672.617, 10344.934 7304.353 764.7, 10358.077 7350.727 794.231, 10400.4 7413.826 815.192, 10469.345 7408.017 686.297, 10511.381 7345.914 458.282, 10531.697 7276.526 402.012, 10545.8 7206.313 370.588, 10555.197 7149.41 269.211</trace>
</ink>
</file>

<file path=ppt/ink/ink5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10583.008 6931.614 189.188, 10610.396 6975.797 259.759, 10625.179 7022.153 340.693, 10637.743 7073.201 436.712, 10649.375 7122.651 517.197, 10663.521 7190.77 573.308, 10681.488 7241.717 610.262, 10725.094 7233.161 246.763</trace>
</ink>
</file>

<file path=ppt/ink/ink5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10671.016 6767.791 294.595, 10718.967 6804.951 396.001, 10751.854 6866.287 551.354, 10781.117 6929.145 653.313, 10810.218 7001.598 738.156, 10839.567 7082.417 797.011, 10860.02 7150.711 816.027, 10873.251 7194.972 828.249, 10887.612 7239.112 839.675, 10905.903 7289.063 845.517, 10934.015 7371.572 853.149, 10953.175 7423.638 855.542, 10986.57 7509.559 859.978, 11002.197 7589.278 850.732, 11008.582 7637.78 742.611, 11016.485 7696.304 481.854</trace>
</ink>
</file>

<file path=ppt/ink/ink5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9586.507 7211.872 136.826, 9597.989 7163.821 361.904, 9629.782 7107.694 452.359, 9668.801 7061.077 518.193, 9717.947 7026.216 556.61, 9782.162 6996.968 570.407, 9840.849 6981.447 572.383, 9892.875 6975.984 503.373</trace>
</ink>
</file>

<file path=ppt/ink/ink5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10765.792 7530.04 321.468, 10813.921 7565.675 310.338, 10869.509 7579.789 350.464, 10913.6 7579.124 399.243, 10956.956 7580.654 308.241</trace>
</ink>
</file>

<file path=ppt/ink/ink5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9667.744 7183.44 136.826, 9666.082 7135.813 143.262, 9714.065 7101.286 261.327, 9761.516 7068.464 327.111, 9823.492 7044.511 376.68, 9882.653 7016.907 425.891, 9830.995 7087.119 391.384, 9782.828 7134.868 333.495, 9732.443 7181.839 276.397, 9681.646 7217.833 252.973, 9703.551 7172.758 255.95, 9740.072 7127.431 254.541, 9783.996 7074.399 236.176</trace>
</ink>
</file>

<file path=ppt/ink/ink5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2799.192 10188.1 140.79, 2792.008 10236.639 142.559, 2784.514 10303.523 146.45, 2780.291 10362.269 159.682, 2776.702 10436.337 188.045, 2775.531 10485.584 214.025, 2772.204 10531.688 246.535, 2769.542 10578.329 278.368, 2766.236 10631.707 311.862, 2760.331 10688.683 363.031, 2750.634 10765.194 397.672, 2745.144 10817.371 429.422, 2739.374 10880.648 461.568, 2736.942 10932.334 476.633, 2735.367 10980.261 490.17, 2732.76 11045.838 512.491, 2731.212 11132.622 536.391, 2730.886 11212.002 548.796, 2729.289 11284.095 555.617, 2730.387 11358.637 560.054, 2729.715 11432.816 563.865, 2729.974 11492.501 566.872, 2729.91 11540.448 569.581, 2727.81 11593.633 571.667, 2725.037 11663.837 575.381, 2722.289 11722.133 579.347, 2721.672 11796.333 588.189, 2721.903 11861.935 598.449, 2722.93 11907.12 606.159, 2724.273 11981.312 618.374, 2724.148 12055.566 630.5, 2718.726 12130.098 639.594, 2712.197 12195.195 641.307, 2701.479 12258.058 634.324, 2685.291 12345.209 616.722, 2675.304 12395.342 607.011, 2652.329 12488.388 589.753, 2638.922 12548.37 577.893, 2631.655 12594.444 573.058, 2620.772 12662.463 565.864, 2611.981 12723.525 564.43, 2608.234 12777.669 566.685, 2597.643 12851.862 575.715, 2590.917 12911.372 583.609, 2589.936 12977.55 589.116, 2592.434 13047.115 592.048, 2585.399 13129.658 595.477, 2575.907 13202.435 600.172, 2567.739 13272.479 605.202, 2558.087 13334.742 607.554, 2550.072 13392.591 605.139, 2541.833 13464.938 597.769, 2535.014 13516.172 593.082, 2532.958 13562.96 591.194, 2529.401 13634.496 589.816, 2524.811 13696.258 588.973, 2522.999 13759.527 590.474, 2533.001 13810.399 595.759, 2583.609 13831.066 611.907, 2644.787 13838.807 623.803, 2700.024 13835.871 634.867, 2760.054 13826.594 657.404, 2826.766 13806.842 683.153, 2908.956 13778.67 703.134, 2982.428 13757.126 709.134, 3033.11 13745.665 711.469, 3124.388 13731.052 713.201, 3218.241 13717.133 712.322, 3266.119 13714.087 710.832, 3327.645 13687.283 709, 3402.103 13654.249 704.509, 3475.95 13643.1 701.523, 3531.041 13640.127 698.871, 3652.752 13632.503 695.048, 3706.105 13630.964 693.761, 3775.633 13625.965 691.159, 3869.583 13605.764 685.914, 3952.15 13592.21 679.366, 4039.121 13588.558 670.407, 4094.957 13597.252 667.36, 4173.306 13609.61 662.107, 4219.651 13616.803 659.43, 4297.443 13622.664 654.808, 4344.734 13635.905 652.813, 4405.298 13654.437 650.238, 4487.963 13681.647 648.968, 4588.038 13708.048 650.959, 4659.032 13729.263 653.92, 4716.031 13732.71 655.799, 4774.081 13736.329 657.736, 4852.489 13741.611 661.149, 4960.531 13745.713 664.924, 5006.06 13748.86 666.256, 5069.313 13752.076 668.588, 5194.577 13755.173 673.318, 5259.192 13761.626 675.576, 5352.723 13769.034 679.841, 5402.259 13768.701 682.483, 5483.845 13771.661 687.599, 5533.664 13767.017 690.682, 5602.047 13770.707 696.151, 5711.957 13780.53 703.444, 5772.655 13784.695 705.336, 5859.968 13792.576 708.245, 5911.966 13790.59 709.176, 5998.561 13794.375 711.032, 6047.719 13797.019 712.187, 6113.624 13798.88 714.112, 6224.948 13806.402 715.839, 6281.916 13811.949 715.986, 6368.003 13820.418 716.161, 6422.71 13822.495 715.749, 6517.561 13824.733 714.685, 6570.458 13824.836 713.794, 6646.034 13823.937 712.219, 6762.812 13828.472 709.647, 6819.305 13829.047 709.063, 6903.401 13829.206 708.529, 6960.804 13830.019 708.655, 7059.514 13830.902 709.542, 7117.546 13829.699 710.427, 7194.375 13827.874 712.171, 7312.293 13829.93 714.54, 7369.91 13829.515 715.521, 7450.799 13830.49 717.329, 7503.743 13828.425 718.126, 7600.951 13832.489 719.414, 7660.94 13835.994 719.973, 7741.737 13839.254 720.877, 7859.377 13840.066 721.111, 7918.915 13839.929 720.917, 7999.506 13840.803 720.533, 8054.266 13845.165 720.341, 8155.32 13850.801 720.015, 8218.463 13854.07 719.876, 8304.121 13854.707 719.741, 8351.537 13854.689 719.711, 8436.851 13854.2 720.101, 8501.577 13854.352 720.608, 8600.159 13852.99 721.554, 8658.656 13853.021 722.465, 8761.282 13853.021 724.257, 8822.905 13854.021 725.525, 8910.674 13851.711 727.93, 8957.234 13851.241 729.484, 9048.306 13854.09 732.274, 9124.195 13853.763 734.103, 9173.225 13853.536 735.586, 9232.472 13854.35 737.158, 9294.941 13851.997 739.048, 9398.485 13851.372 742.259, 9457.525 13852.976 744.059, 9544.029 13851.3 746.929, 9592.664 13849.021 748.226, 9699.25 13843.269 750.157, 9784.922 13843.817 750.935, 9840.278 13844.217 751.44, 9902.681 13839.192 751.896, 9961.958 13836.861 752.222, 10062.594 13826.653 752.515, 10131.625 13820.095 752.986, 10176.258 13815.842 753.381, 10233.13 13813.553 753.977, 10299.133 13810.672 754.889, 10415.215 13807.988 756.608, 10493.491 13805.16 757.74, 10544.112 13803.309 758.759, 10592.864 13803.546 759.837, 10643.265 13803.326 760.646, 10739.91 13799.742 761.683, 10818.302 13799.418 762.003, 10868.853 13799.225 762.151, 10931.493 13797.656 761.962, 10997.526 13795.673 761.574, 11105.134 13791.196 760.616, 11167.407 13791.485 760.114, 11258.75 13792.285 759.845, 11315.412 13791.287 760.229, 11429.641 13788.729 760.967, 11514.456 13784.162 761.514, 11569.239 13781.209 762.061, 11628.384 13776.886 762.554, 11686.979 13775.55 763.026, 11787.799 13767.342 763.833, 11860.604 13757.299 764.008, 11907.601 13750.79 764.082, 11966.968 13741.757 764.39, 12038.452 13730.619 764.721, 12084.452 13723.426 764.99, 12158.544 13708.664 765.314, 12234.729 13690.455 765.605, 12283.967 13678.599 765.867, 12337.106 13668.013 766.103, 12394.189 13655.937 766.315, 12511.377 13640.702 766.678, 12598.388 13632.557 766.873, 12654.495 13627.332 767.021, 12717.861 13617.694 767.317, 12781.513 13606.282 767.636, 12886.136 13596.635 768.372, 12956.994 13595.149 768.857, 13002.74 13594.253 769.294, 13062.258 13594.152 769.742, 13132.365 13587.874 770.172, 13177.46 13583.84 770.516, 13252.888 13579.777 770.825, 13328.932 13579.143 771.347, 13378.052 13578.8 771.789, 13430.154 13575.694 772.351, 13484.174 13575.565 773.204, 13592.85 13571.102 774.802, 13676.553 13568.731 776.084, 13730.522 13567.274 777.229, 13794.425 13566.328 778.539, 13856.474 13561.889 780.111, 13957.483 13559.486 782.799, 14018.986 13562.256 784.491, 14108.503 13562.308 787.369, 14165.653 13559.318 789.05, 14274.662 13557.065 791.979, 14352.999 13555.906 793.524, 14403.637 13555.205 794.776, 14455.762 13549.466 796.078, 14503.587 13546.182 797.267, 14586.087 13544.529 799.022, 14640.029 13544.902 799.736, 14718.456 13541.984 800.49, 14770.707 13539.416 800.198, 14864.954 13538.128 799.391, 14922.887 13536.035 797.338, 14999.597 13532.338 791.452, 15100.571 13537.624 726.015, 15176.424 13541.206 584.432, 15221.658 13548.266 4.304</trace>
</ink>
</file>

<file path=ppt/ink/ink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12127.438 4163.654 136.826, 12192.039 4174.385 138.721, 12245.253 4176.533 152.277, 12301.648 4158.075 171.994, 12317.116 4105.878 186.265, 12261.676 4056.018 194.887, 12198.399 4039.294 205.283, 12139.227 4047.222 228.07, 12207.993 4075.889 264.675, 12257.646 4070.147 269.078, 12322.428 4060.212 210.126</trace>
</ink>
</file>

<file path=ppt/ink/ink5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2592.04 10267.98 324.382, 2644.521 10261.092 210.939, 2703.136 10258.54 166.713, 2746.679 10254.51 159.853, 2807.676 10243.018 161.233, 2858.181 10239.187 164.754, 2910.096 10234.822 176.992, 2983.68 10228.176 205.588, 3053.708 10221.558 230.199, 3099.321 10218.248 244.91, 3165.416 10212.785 272.391, 3234.131 10203.731 295.459, 3278.094 10198.065 306.424, 3346.125 10186.471 322.623, 3411.495 10172.558 336.291, 3486.267 10153.816 346.324, 3549.242 10141.71 350.995, 3644.237 10125.436 359.048, 3703.198 10111.343 363.424, 3797.848 10090.539 370.944, 3852.172 10078.176 374.671, 3925.933 10060.691 380.942, 3974.099 10049.363 384.84, 4069.775 10028.162 391.877, 4147.524 10014.38 396.178, 4197.737 10005.54 399.679, 4254.874 9989.705 404.524, 4311.759 9984.774 409.576, 4403.599 9969.984 418.949, 4459.855 9961.99 423.96, 4547.048 9953.536 431.806, 4606.939 9947.65 435.179, 4717.445 9942.888 440.184, 4792.298 9944.292 442.154, 4840.679 9945.134 443.618, 4892.302 9944.242 445.107, 4944.17 9944.751 446.844, 5038.729 9947.709 449.845, 5106.909 9947.011 451.8, 5150.858 9946.608 453.5, 5211.609 9948.269 455.322, 5282.167 9951.73 457.412, 5327.646 9953.953 459.153, 5401.881 9953.958 461.489, 5472.438 9954.462 463.947, 5518.048 9954.775 465.877, 5571.712 9951.616 468.212, 5632.001 9951.452 470.471, 5755.105 9956.134 474.671, 5847.896 9954.396 477.066, 5907.783 9953.232 479.057, 5971.688 9953.918 481.578, 6036.643 9954.384 483.947, 6150.475 9950.067 488.521, 6234.847 9947.115 491.012, 6289.339 9945.171 493.149, 6364.147 9947.27 495.693, 6441.278 9947.128 498.729, 6490.896 9947.102 501.336, 6567.82 9940.358 504.185, 6648.226 9936.437 505.866, 6700.166 9933.888 507.251, 6761.309 9929.828 508.185, 6830.231 9929.176 507.937, 6874.519 9928.751 507.584, 6963.829 9928.957 506.896, 7054.975 9921.84 505.319, 7113.827 9917.233 503.552, 7179.458 9910.397 501.593, 7245.055 9908.924 499.227, 7374.771 9904.933 495.414, 7472.099 9895.312 493.143, 7534.961 9889.033 491.381, 7609.445 9890.235 489.071, 7682.985 9893.414 486.761, 7730.333 9895.572 484.94, 7804.34 9891.214 483.002, 7884.74 9896.119 481.207, 7936.684 9899.268 479.741, 8008.872 9896.511 478.361, 8087.652 9901.956 477.124, 8138.31 9905.601 476.243, 8220.23 9903.163 475.451, 8301.848 9903.912 474.99, 8354.552 9904.366 474.701, 8418.108 9909.943 474.739, 8494.864 9911.727 475.058, 8544.317 9912.78 475.407, 8638.426 9910.585 476.202, 8735.104 9915.466 477.723, 8797.507 9918.54 479.112, 8865.447 9922.944 480.788, 8931.525 9921.066 483.028, 9064.2 9919.96 487.843, 9164.165 9923.345 490.753, 9228.662 9925.573 493.31, 9302.284 9923.657 496.108, 9374.284 9925.813 498.708, 9420.6 9927.132 500.775, 9496.338 9924.623 503.01, 9583.146 9926.325 505.061, 9639.266 9927.497 506.652, 9712.732 9929.217 508.21, 9793.269 9929.362 509.331, 9845.054 9929.413 510.168, 9925.79 9924.162 510.67, 10010.022 9912.626 510.823, 10064.44 9905.084 510.873, 10128.15 9904.986 510.419, 10202.572 9902.563 508.823, 10250.436 9900.944 507.322, 10342.549 9901.335 505.416, 10438.433 9893.889 502.799, 10500.304 9889.062 500.422, 10566.46 9892.169 497.856, 10631.885 9895.7 494.666, 10760.897 9900.15 488.812, 10858.327 9900.934 485.13, 10921.203 9901.475 482.183, 10993.295 9906.149 478.999, 11064.312 9903.406 475.151, 11109.98 9901.727 471.988, 11178.572 9900.632 468.558, 11260.278 9899.839 464.581, 11313.074 9899.303 461.339, 11383.419 9893.672 457.393, 11458.122 9899.61 453.498, 11506.121 9903.479 450.389, 11582.954 9899.747 446.97, 11662.736 9907.351 443.798, 11714.26 9912.371 441.353, 11772.247 9913.714 438.985, 11834.395 9918.908 437.001, 11961.219 9909.591 434.241, 12054.225 9906.213 432.95, 12114.279 9903.888 431.967, 12175.894 9903.336 430.86, 12240.306 9910.269 429.858, 12351.462 9915.557 428.221, 12426.22 9916.18 427.584, 12474.476 9916.526 427.03, 12540.425 9910.507 426.587, 12610.334 9901.512 426.208, 12655.275 9895.601 426.023, 12725.316 9903.767 425.855, 12795.518 9899.456 425.782, 12840.812 9896.553 425.794, 12889.949 9903.795 425.804, 12940.046 9905.166 425.852, 13039.225 9917.686 425.787, 13114.022 9923.885 425.632, 13162.267 9927.986 425.493, 13220.526 9931.613 424.927, 13275.134 9935.729 424.198, 13364.373 9945.642 422.842, 13417.029 9948.218 422.157, 13486.06 9953.455 420.986, 13550.738 9964.932 419.819, 13602.195 9965.954 418.515, 13663.14 9969.489 417.117, 13748.296 9969.877 414.067, 13795.88 9968.58 411.628, 13874.381 9967.712 407.123, 13940.989 9973.087 401.705, 13995.738 9973.229 396.449, 14044.631 9977.973 392.119, 14091.516 9987.737 388.748, 14178.45 10007.674 386.757, 14226.745 10021.628 387.803, 14270.161 10034.761 389.101, 14317.49 10051.876 390.487, 14366.081 10069.353 392.543, 14445.293 10093.948 399.071, 14495.724 10108.883 406.52, 14548.361 10136.174 419.315, 14600.33 10179.097 434.064, 14642.577 10238.866 447.527, 14662.476 10283.264 455.023, 14684.984 10342.341 485.61, 14701.104 10399.575 515.365, 14716.93 10460.065 553.544, 14731.96 10510.056 592.067, 14750.736 10564.078 624.975, 14776.755 10641.956 653.557, 14797.562 10726.8 664.251, 14817.541 10817.774 663.737, 14840.585 10922.792 659.709, 14863.203 11012.944 655.897, 14883.013 11095.832 653.467, 14896.89 11171.494 651.074, 14906.841 11245.497 647.81, 14914.61 11314.001 643.55, 14921.968 11414.375 640.819, 14921.241 11461.098 640.654, 14923.356 11532.125 641.437, 14929.635 11616.749 645.544, 14934.344 11686.651 651.97, 14941.48 11762.205 659.487, 14946.512 11832.309 666.858, 14945.958 11875.874 671.656, 14946.682 11944.402 675.414, 14946.628 11995.108 677.488, 14945.775 12085.752 676.814, 14945.441 12165.699 672.874, 14946.911 12237.138 668.105, 14948.824 12308.273 665.795, 14944.045 12375.456 667.156, 14938.04 12455.669 670.166, 14937.889 12536.354 672.887, 14933.4 12621.875 676.781, 14931.29 12694.376 683.213, 14928.632 12759.969 693.754, 14930.378 12811.304 707.586, 14926.193 12876.048 725.738, 14916.728 12943.123 738.264, 14904.108 13014.486 747.26, 14893.52 13081.121 752.88, 14879.138 13173.777 760.612, 14858.422 13256.392 766.911, 14845.202 13324.727 771.218, 14841.497 13391.06 785.982, 14861.039 13459.2 796.25</trace>
</ink>
</file>

<file path=ppt/ink/ink5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12253.774 11087.091 617.894, 12317.077 11075.139 565.214, 12379.29 11071.091 567.226, 12430.192 11055.5 587.075, 12446.033 11103.337 252.248</trace>
</ink>
</file>

<file path=ppt/ink/ink5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12217.219 11342.979 506.358, 12275.694 11290.473 502.807, 12322.428 11261.074 606.597, 12380.737 11233.402 749.407, 12450.669 11206.594 832.445, 12525.392 11185.277 855.177, 12570.287 11178.999 855.3, 12615.536 11174.885 844.171, 12692.545 11184.241 753.96</trace>
</ink>
</file>

<file path=ppt/ink/ink5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12926.685 10833.911 324.382, 12870.359 10854.742 326.792, 12812.888 10889.822 408.14, 12752.16 10946.345 604.615, 12723.214 11022.491 723.169, 12722.804 11098.718 775.962, 12729.489 11142.904 787.465, 12759.635 11205.547 808.172, 12830.241 11244.058 825.235, 12875.839 11232.213 820.618, 12945.419 11184.108 794.066, 12998.238 11117.31 703.553, 13040.482 11042.992 564.381, 13066.787 10975.989 449.514, 13091.594 10909.391 300.895, 13098.957 10858.694 244.633, 13084.855 10920.121 444.638, 13085.419 10968.716 512.013, 13103.813 11022.167 570.892, 13160.526 11062.164 668.455, 13214.578 11039.442 723.894, 13265.013 10975.23 717.291, 13297.233 10917.53 613.972, 13308.006 10854.315 501.318, 13298.339 10800.969 438.446, 13233.486 10750.924 447.344, 13177.116 10737.639 512.806, 13125.658 10744.234 603.914, 13070.202 10788.042 743.18, 13037.894 10857.379 786.585, 13117.198 10849.996 591.092, 13165.577 10815.869 524.985, 13214.103 10790.383 412.19, 13257.601 10766.076 330.147, 13306.981 10732.385 186.952, 13356.97 10704.89 141.64, 13390.176 10752.702 316.857, 13401.939 10798.581 455.327, 13411.079 10843.62 586.653, 13421.816 10903.344 723.538, 13430.701 10947.944 773.352, 13436.657 10994.26 798.076, 13443.882 11063.489 818.581, 13456.565 10981.44 841.2, 13457.56 10922.771 821.192, 13457.507 10874.616 804.104, 13457.471 10829.819 765.481, 13458.435 10759.039 679.498, 13460.762 10697.89 606.775, 13508.451 10753.031 811.106, 13527.994 10822.838 836.284, 13554.078 10898.889 856.751, 13600.447 10966.35 858.629, 13667.163 10929.548 697.044, 13699.647 10883.685 454.537</trace>
</ink>
</file>

<file path=ppt/ink/ink5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13699.784 10564.484 301.125, 13656.369 10594.87 715.26, 13636.917 10663.541 825.298, 13668.771 10729.806 817.423, 13742.491 10773.887 815.49, 13785.955 10788.924 817.358, 13831.844 10802.952 818.256, 13875.653 10809.374 817.968, 13938.998 10833.404 810.039, 13943.764 10908.341 843.591, 13903.79 10977.425 862.156, 13858.087 11035.021 864.593, 13821.979 10987.549 612.385</trace>
</ink>
</file>

<file path=ppt/ink/ink5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13816.225 10576.669 428.786, 13879.46 10576.994 554.523, 13940.285 10550.853 608.873, 13992.62 10521.734 731.529, 14044.414 10478.15 752.194, 13998.078 10497.184 167.919, 13949.257 10496.825 137.112, 13973.068 10549.711 488.088, 13986.911 10602.31 637.866, 13998.423 10663.541 750.211, 14010.221 10747.294 842.244, 14038.086 10822.597 859.324, 14113.882 10834.703 788.935, 14160.022 10785.09 555.192</trace>
</ink>
</file>

<file path=ppt/ink/ink5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14275.211 10485.958 210.176, 14297.72 10434.944 210.176, 14300.431 10390.879 228.001, 14285.735 10343.808 352.135, 14229.797 10315.359 705.268, 14183.505 10365.375 787.076, 14160.462 10413.235 805.56, 14132.983 10490.475 821.643, 14122.234 10537.529 826.071, 14113.084 10585.162 830.22, 14111.376 10632.613 836.211, 14140.897 10708.647 858.112, 14222.779 10724.319 857.497, 14266.188 10705.259 855.19, 14317.606 10677.75 851.971, 14380.394 10618.63 839.894, 14422.518 10542.472 736.503, 14432.693 10464.866 489.504, 14424.377 10421.324 441.115, 14379.47 10493.403 776.598, 14411.031 10573.383 854.796, 14467.153 10623.543 849.219, 14530.066 10576.272 562.88, 14536.308 10526.978 327.46, 14530.496 10472.417 203.09, 14514.425 10406.729 155.42, 14502.473 10350.631 213.569, 14558.826 10386.276 811.788, 14578.398 10460.471 817.907, 14593.976 10532.166 823.113, 14599.71 10454.975 747.315, 14596.726 10382.03 659.676, 14590.161 10316.966 620.214, 14592.293 10259.797 755.032, 14652.494 10312.18 854.933, 14677.484 10387.069 868.291, 14721.06 10401.212 644.354</trace>
</ink>
</file>

<file path=ppt/ink/ink5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14692.226 10166.438 275.251, 14737.06 10117.611 653.805, 14788.745 10085.669 828.546, 14849.467 10049.207 851.59, 14903.189 10000.068 799.305, 14848.239 9989.637 319.312, 14795.701 9966.924 219.288, 14746.602 9934.718 271.47, 14750.326 9994.879 671.449, 14774.791 10072.139 745.835, 14802.191 10150.438 810.072, 14849.521 10241.712 847.453, 14878.894 10292.993 859.099, 14952.655 10349.375 872.766, 15032.124 10342.405 878.677, 15104.312 10301.865 878.351, 15167.021 10238.287 870.219, 15219.236 10170.515 764.301</trace>
</ink>
</file>

<file path=ppt/ink/ink5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14323.953 10276.104 160.502, 14332.439 10333.349 433.859, 14348.585 10381.227 630.036, 14373.958 10445.575 752.276, 14411.393 10512.076 682.971, 14441.474 10558.193 378.307</trace>
</ink>
</file>

<file path=ppt/ink/ink5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13954.328 10305.889 155.908, 13975.948 10359.604 454.036, 13990.197 10426.594 572.273, 14003.938 10484.252 632.425, 14028.127 10555.563 604.138, 14036.718 10600.111 477.528</trace>
</ink>
</file>

<file path=ppt/ink/ink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15782.575 1492.869 136.826, 15819.229 1543.892 145.219, 15875.177 1572.482 153.906, 15934.286 1607.354 169.22, 16005.215 1654.237 195.451, 16065.976 1695.953 221.372, 16122.975 1736.379 246.248, 16175.178 1779.682 267.535, 16224.785 1808.486 282.701, 16289.229 1822.127 291.087, 16344.7 1825.251 296.592, 16397.877 1815.512 298.174, 16454.234 1803.187 300.023, 16520.287 1786.888 302.789, 16583.176 1759.204 305.824, 16652.74 1720.648 309.112, 16715.441 1679.124 313.608, 16757.932 1629.478 317.199, 16794.002 1550.585 320.37, 16798.338 1488.262 321.743, 16795.41 1407.658 322.834, 16789.172 1351.534 322.907, 16775.896 1272.402 322.913, 16761.709 1217.112 322.163, 16730.191 1128.023 319.468, 16688.266 1052.369 314.819, 16651.645 998.744 308.398, 16564.857 929.08 297.772, 16486.207 885.786 287.033, 16427.428 867.817 280.709, 16364.823 856.249 275.23, 16312.48 855.096 269.874, 16256.576 862.528 265.472, 16187.949 875.45 262.503, 16104.932 894.899 260.965, 16018.958 916.714 260.854, 15957.755 934.535 261.665, 15880.333 959.608 264.183, 15816.407 987.393 267.827, 15741.16 1029.323 271.629, 15675.423 1073.507 276.373, 15631.644 1125.965 279.876, 15609.03 1212.506 282.881, 15611.417 1268.781 284.363, 15621.618 1320.456 286.391, 15638.187 1374.148 288.453, 15661.837 1431.618 290.502, 15689.658 1489.679 293.49, 15740.54 1548.463 296.197, 15802.552 1602.033 300.619, 15861.036 1632.971 304.483, 15910.84 1650.962 307.116, 15978.878 1672.267 312.758, 16030.088 1683.892 319.422, 16101.732 1691.731 327.632, 16165.783 1693.469 342.905, 16219.222 1687.047 362.06, 16283.514 1662.102 399.27, 16335.416 1618.121 392.433</trace>
</ink>
</file>

<file path=ppt/ink/ink5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13852.782 10587.502 149.476, 13905.134 10537.289 401.011, 13973.117 10495.685 522.214, 14030.472 10472.519 474.958, 14083.726 10443.106 81.781</trace>
</ink>
</file>

<file path=ppt/ink/ink5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13938.079 10315.367 231.681, 13947.692 10376.489 233.25, 13961.561 10420.677 295.938, 13972.247 10470.361 358.228, 13992.78 10535.823 416.776, 14013.769 10593.508 377.698, 14031.191 10637.237 295.396</trace>
</ink>
</file>

<file path=ppt/ink/ink5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3420.652 2038.756 443.071, 3427.228 2095.117 575.077, 3430.006 2174.539 664.706, 3430.924 2241.334 718.235, 3433.047 2329.146 768.918, 3434.447 2373.784 792.215, 3436.408 2433.946 824.924, 3438.329 2486.139 842.285, 3440.736 2531.246 846.889, 3443.743 2580.26 851.457, 3446.96 2639.909 856.275, 3451.577 2758.78 859.548, 3453.158 2813.005 860.717, 3455.325 2891.559 862.811, 3459.731 3001.52 866.09, 3461.943 3096.289 868.569, 3463.979 3146.191 869.689, 3464.979 3194.421 870.177, 3466.102 3240.384 870.595, 3468.246 3312.948 871.167, 3471.102 3412.428 871.742, 3473.326 3467.8 872.018, 3477.364 3544.817 872.618, 3481.489 3595.661 873.076, 3485.058 3643.009 873.567, 3491.045 3730.978 874.306, 3496.56 3783.177 872.593, 3497.444 3828.676 868.634, 3494.475 3875.009 855.039</trace>
</ink>
</file>

<file path=ppt/ink/ink5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3622.39 2982.427 148.517, 3634.402 3042.944 393.573, 3644.502 3093.337 482.007, 3657.426 3146.054 640.621, 3659.701 3212.605 711.414, 3658.342 3256.001 770.61, 3658.135 3361.725 828.854, 3655.615 3446.234 848.996, 3654.998 3527.061 858.196, 3653.313 3605.918 860.843, 3670.824 3562.007 368.915</trace>
</ink>
</file>

<file path=ppt/ink/ink5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3606.143 3040.644 136.826, 3655.568 3052.095 179.103, 3699.027 3064.035 274.641, 3762.191 3073.165 456.395, 3806.389 3079.031 570.398, 3858.14 3091.61 714.667, 3879.574 3141.182 832.029, 3845.024 3216.337 834.565, 3820.096 3260.303 831.929, 3772.322 3346.571 801.687, 3717.387 3405.255 613.307, 3667.523 3403.588 481.303, 3658.423 3359.534 521.189, 3727.616 3407.716 702.058, 3781.085 3441.531 768.699, 3850.55 3477.262 792.268, 3907.962 3530.167 806.189, 3957.425 3581.197 858.1</trace>
</ink>
</file>

<file path=ppt/ink/ink5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3971.707 3264.038 408.156, 3974.871 3317.765 665.82, 3976.067 3362.358 737.962, 3973.699 3450.776 793.471, 3971.211 3495.751 804.401, 3970.555 3572.853 817.151, 3998.301 3632.2 848.17, 4069.002 3626.949 855.299, 4148.091 3634.876 857.658</trace>
</ink>
</file>

<file path=ppt/ink/ink5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4188.338 3295.178 136.826, 4236.355 3293.002 221.374, 4288.991 3298.995 282.704, 4353.703 3310.482 457.214, 4402.809 3303.634 626.649, 4447.224 3300.777 571.848</trace>
</ink>
</file>

<file path=ppt/ink/ink5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4394.136 3192.281 321.468, 4452.086 3235.773 577.071, 4502.435 3262.094 779.825, 4504.001 3336.58 820.475, 4461.891 3400.986 766.979, 4418.179 3425.367 428.924</trace>
</ink>
</file>

<file path=ppt/ink/ink5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4724.499 3269.454 157.024, 4743.375 3329.475 602.779, 4703.459 3388.386 685.15, 4652.403 3438.469 736.129, 4598.152 3497.516 750.863, 4538.949 3504.383 566.706, 4535.435 3456.783 439.228, 4539.835 3400.109 300.601, 4545.262 3351.925 216.09, 4589.206 3320.282 304.28, 4641.71 3360.199 366.057, 4703.999 3406.271 431.95, 4750.188 3435.682 488.51, 4797.854 3460.9 572.595, 4849.625 3471.52 665.549, 4900.56 3449.02 654.175, 4939.605 3399.606 498.153, 4949.407 3347.9 425.923, 4948.835 3285.45 377.58, 4928.947 3235.209 362.533, 4864.146 3188.869 425.147, 4814.815 3182.181 469.7, 4770.064 3188.609 501.282, 4709.831 3205.583 557.136, 4662.313 3222.303 630.341, 4673.272 3272.629 382.98, 4722.208 3288.775 272.799</trace>
</ink>
</file>

<file path=ppt/ink/ink5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5129.328 3434.63 417.669, 5140.865 3513.321 799.381, 5105.409 3580.75 869.325, 5059.982 3622.76 814.039</trace>
</ink>
</file>

<file path=ppt/ink/ink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15655.105 1821.534 152.587, 15720.744 1811.293 185.829, 15786.797 1786.907 219.065, 15856.342 1771.29 258.793, 15914.289 1761.832 294.107, 15971.557 1749.715 337.477, 16027.874 1741.632 396.855, 16086.68 1732.213 455.148, 16162.581 1716.928 549.158, 16243.933 1705.541 664.785, 16297.794 1701.977 718.962, 16348.728 1699.526 747.277, 16423.545 1681.892 740.101, 16341.893 1724.091 578.367, 16269.003 1753.639 487.53, 16183.025 1789.719 453.045, 16106.415 1819.149 431.132, 16049.334 1828.597 422.667, 15951.269 1842.435 409.74, 15898.621 1849.609 400.727, 15826.544 1853.961 384.61, 15771.492 1850.573 369.641, 15709.683 1827.863 358.565, 15658.15 1798.896 353.471, 15607.237 1755.231 378.171, 15691.447 1709.825 566.577, 15775.991 1707.04 636.603, 15877.127 1705.99 699.769, 15929.081 1704.458 717.919, 15997.731 1703.385 745.351, 16115.086 1697.639 772.943, 16203.812 1692.635 787.244, 16292.496 1691.106 791.846, 16345.021 1697.021 793.131, 16387 1747.048 795.148, 16296.997 1772.344 777.758, 16232.926 1764.793 754.865, 16173.614 1753.38 726.856, 16119.647 1745.497 695.749, 16060.099 1733.115 681.006, 15995.933 1722.878 668.067, 15913.091 1710.264 640.46, 15816.876 1694.655 594.809, 15745.674 1679.091 565.583, 15678.969 1681.308 542.964, 15712.407 1744.048 542.236, 15808.289 1756.27 545.323, 15859.753 1753.45 549.375, 15926.884 1750.317 557.846, 16031.069 1732.356 596.893, 16128.183 1713.04 650.644, 16210.646 1695.971 700.698, 16289.388 1678.58 745.843, 16370.614 1666.058 771.048, 16302.695 1705.251 778.816, 16230.137 1721.7 769.136, 16177.271 1731.564 757.213, 16050.69 1749.124 730.252, 15983.758 1764.68 714.194, 15900.189 1779.668 684.919, 15789.786 1774.956 646.51, 15712.939 1758.256 619.038, 15652.545 1736.517 602.565, 15715.94 1700.827 501.641, 15771.808 1701.302 515.158, 15874.866 1700.476 545.97, 15994.89 1691.509 590, 16094.229 1674.763 628.761, 16175.316 1649.003 677.505, 16250.231 1621.291 720.703, 16336.022 1582.26 772.856, 16251.942 1566.811 783.786, 16160.151 1575.314 782.521, 16090.336 1582.002 777.536, 16037.918 1586.974 769.359, 15948.631 1597.211 752.868, 15846.47 1609.368 725.004, 15778.333 1618.262 693.341, 15841.533 1606.712 575.143, 15891.291 1601.246 496.336, 15948.067 1592.142 432.236, 16008.984 1582.368 303.556</trace>
</ink>
</file>

<file path=ppt/ink/ink5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5287.74 3102.924 136.826, 5263.323 3156.419 510.568, 5249.53 3218.794 734.731, 5242.437 3309.952 798.432, 5241.138 3359.269 806.914, 5240.187 3455.006 822.754, 5255.669 3528.921 834.283, 5279.53 3598.448 838.184, 5338.806 3645.183 842.582, 5411.666 3659.519 825.434, 5484.342 3633.487 786.21, 5537.55 3589.848 776.645, 5577.574 3534.174 765.951, 5598.484 3461.11 680.037, 5606.439 3399.083 538.915, 5608.932 3343.836 434.064, 5612.411 3275.749 359.543, 5608.36 3226.262 338.383, 5606.138 3169.937 323.44, 5607.251 3125.149 321.468, 5583.917 3185.498 752.881, 5579.548 3264.69 781.165, 5578.811 3309.058 790.756, 5578.613 3352.995 796.394, 5582.677 3430.849 802.807, 5586.188 3503.106 808.424, 5600.721 3577.252 837.057, 5621.949 3622.799 756.623</trace>
</ink>
</file>

<file path=ppt/ink/ink5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5688.506 3345.272 139.546, 5687.186 3395.448 213.635, 5686.495 3461.966 424.402, 5689.524 3511.342 486, 5700.727 3559.323 662.914, 5727.521 3618.89 825.874, 5771.852 3603.79 467.484</trace>
</ink>
</file>

<file path=ppt/ink/ink5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5711.523 3193.635 203.32, 5749.969 3247.319 484.935</trace>
</ink>
</file>

<file path=ppt/ink/ink54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5932.216 3138.125 184.541, 5976.364 3150.755 292.789, 6041.086 3146.711 584.582, 6100.531 3141.749 773.343, 6113.926 3185.3 115.848</trace>
</ink>
</file>

<file path=ppt/ink/ink54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5932.216 3312.778 153.636, 5980.526 3337.901 344.931, 6037.176 3350.252 576.737, 6096.135 3360.105 716.522, 6153.099 3371.952 478.672</trace>
</ink>
</file>

<file path=ppt/ink/ink54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6232.791 3142.187 220.517, 6213.11 3196.05 508.375, 6208.998 3257.376 751.057, 6212.25 3336.74 818.044, 6216.694 3381.432 830.613, 6235.042 3451.793 846.001, 6297.477 3497.97 840.253, 6341.942 3481.01 800.603, 6405.947 3436.689 627.606, 6443.973 3385.423 470.834, 6466.022 3334.551 367.783, 6490.22 3259.787 267.405, 6484.967 3215.685 253.696, 6463.723 3162.055 268.892, 6427.742 3108.257 342.782, 6365.765 3065.141 555.499, 6309.084 3048.154 718.049, 6240.137 3051.896 807.531</trace>
</ink>
</file>

<file path=ppt/ink/ink54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5576.128 3058.245 136.826, 5569.787 3105.984 358.374, 5569.343 3174.093 373.826, 5570.151 3229.765 376.22, 5571.625 3277.806 336.499, 5571.916 3329.374 225.647</trace>
</ink>
</file>

<file path=ppt/ink/ink54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6223.313 3069.076 136.826, 6215.211 3114.017 543.017, 6214.391 3166.023 478.792, 6218.732 3224.171 248.715</trace>
</ink>
</file>

<file path=ppt/ink/ink54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5873.997 3151.664 136.826, 5930.458 3147.995 318.107, 5984.935 3142.713 363.057, 6052.727 3136.31 401.437, 6096.134 3135.853 480.867, 6140.424 3138.351 546.356</trace>
</ink>
</file>

<file path=ppt/ink/ink54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5781.929 3327.672 178.579, 5840.205 3322.392 326.007, 5890.663 3309.671 394.683, 5935.663 3301.695 457.031, 5980.17 3302.652 588.674, 6038.084 3305.893 713.684, 6105.182 3314.557 796.032, 6171.842 3317.053 805.84</trace>
</ink>
</file>

<file path=ppt/ink/ink5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6826.296 2206.986 471.472, 6878.457 2186.877 406.301, 6937.769 2175.753 425.577, 6982.664 2165.474 453.808, 7054.59 2148.122 528.724, 7118.293 2138.842 583.425, 7182.249 2131.954 597.866, 7243.219 2123.32 539.004, 7226.229 2172.626 238.562</trace>
</ink>
</file>

<file path=ppt/ink/ink55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6400.681 8019.602 275.251, 6458.904 8009.091 258.245, 6529.798 8000.625 321.688, 6582.297 7997.553 382.421, 6636.832 7996.752 444.099, 6692.98 7995.624 506.059, 6755.605 7993.815 548.162, 6827.046 7989.852 574.679, 6905.982 7986.773 590.275, 6950.937 7986.858 595.262, 7016.269 7985.039 604.585, 7115.565 7985.041 625.377, 7199.056 7983.597 664.779, 7275.437 7979.729 700.576, 7349.794 7980.127 731.56, 7450.997 7979.279 750.463, 7496.785 7979.643 754.935, 7569.719 7977.643 761.888, 7680.945 7972.743 767.848, 7770.056 7966.376 770.079, 7814.183 7961.769 771.775, 7880.678 7957.779 774.234, 7926.503 7954.351 777.097, 8013.863 7949.961 781.891, 8113.764 7947.832 786.039, 8165.772 7949.369 787.929, 8243.869 7948.767 789.592, 8291.926 7946.783 790.776, 8384.183 7931.408 792.12, 8468.905 7912.269 792.609, 8541.354 7888.928 780.743, 8613.115 7865.979 699.615, 8657.088 7871.628 552.061</trace>
</ink>
</file>

<file path=ppt/ink/ink55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7387.704 8034.495 194.019, 7365.14 8080.33 536.34, 7356.759 8174.989 564.088, 7352.782 8231.976 584.118, 7348.05 8297.876 626.955, 7337.855 8390.417 706.123, 7327.072 8478.281 776.2, 7321.187 8521.836 808.615, 7315.073 8579.179 827.31, 7311.284 8661.361 840.435, 7335.845 8614.99 404.551, 7341.452 8558.376 269.097, 7345.613 8508.191 181.839, 7349.959 8457.37 126.135</trace>
</ink>
</file>

<file path=ppt/ink/ink55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7352.503 8222.688 136.826, 7355.221 8179.325 136.826, 7361.521 8124.949 136.826, 7421.888 8134.611 330.58, 7439.485 8180.258 399.678, 7461.05 8233.287 465.003, 7485.78 8293.633 520.108, 7517.259 8363.022 605.383, 7544.349 8434.365 678.071, 7581.879 8510.876 731.42, 7619.694 8594.959 797.942, 7651.77 8670.953 847.564, 7666.066 8717.368 831.128</trace>
</ink>
</file>

<file path=ppt/ink/ink55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7097.961 8377.033 158.161, 7120.094 8333.646 251.998, 7173.437 8285.351 282.655, 7225.191 8254.619 342.115, 7281.51 8210.067 402.439, 7330.126 8187.819 453.686, 7379.274 8171.179 484.088, 7437.608 8159.388 507.254, 7492.846 8143.118 557.818, 7543.668 8139.446 606.587, 7534.857 8200.588 677.68, 7495.888 8288.779 719.995, 7451.294 8346.455 750.023, 7385.594 8420.143 767.333, 7318.077 8499.802 754.71, 7254.561 8568.083 670.536, 7207.199 8614.273 556.126, 7163.222 8641.626 417, 7108.582 8666.185 245.775</trace>
</ink>
</file>

<file path=ppt/ink/ink55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7042.449 8458.267 270.975, 7090.094 8468.234 270.975, 7133.597 8479.131 264.177, 7191.482 8503.199 274.326, 7244.195 8530.875 298.973, 7311.773 8572.174 332.023, 7370.292 8606.188 400.236, 7419.267 8632.301 462.998, 7476.474 8661.091 551.077, 7537.049 8680.323 640.614, 7591.85 8694.645 713.311, 7664.219 8711.394 790.42, 7740.351 8718.792 840.864, 7786.384 8734.634 774.493</trace>
</ink>
</file>

<file path=ppt/ink/ink55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9361.752 9151.021 136.826, 9410.217 9140.55 136.826</trace>
</ink>
</file>

<file path=ppt/ink/ink55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10937.742 11275.294 239.477, 10981.364 11252.987 0.621</trace>
</ink>
</file>

<file path=ppt/ink/ink5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5926.8 11868.706, 5971.481 11876.829, 6025.639 11898.491, 6074.38 11926.924, 6116.353 11982.434, 6156.971 12051.482, 6196.234 12098.869, 6184.05 12054.19</trace>
</ink>
</file>

<file path=ppt/ink/ink5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6014.806 11954.001, 6045.948 12001.388, 6060.84 12056.898, 6090.627 12121.886, 6135.307 12184.164, 6184.05 12218.012, 6231.438 12213.951, 6261.224 12162.503, 6262.578 12078.561, 6258.516 12012.22</trace>
</ink>
</file>

<file path=ppt/ink/ink5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6477.855 12207.182, 6499.518 12255.922, 6529.305 12311.433, 6525.243 12389.959, 6525.243 12468.486, 6529.305 12526.702, 6519.827 12576.797, 6522.535 12635.015, 6549.614 12587.628</trace>
</ink>
</file>

<file path=ppt/ink/ink5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6827.649 2411.27 373.978, 6857.278 2461.133 359.642, 6884.969 2523.175 586.503, 6922.123 2578.166 793.561, 6983.119 2583.845 594.924</trace>
</ink>
</file>

<file path=ppt/ink/ink5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6483.271 12207.182, 6549.614 12173.333, 6615.958 12143.549, 6666.053 12081.269, 6713.441 12056.898, 6762.182 12042.006, 6809.572 12078.561, 6819.048 12124.594, 6839.356 12171.979, 6866.436 12226.137, 6889.454 12281.647, 6912.471 12339.864, 6921.948 12385.897, 6916.533 12433.284, 6892.162 12492.854, 6840.711 12446.822, 6804.155 12361.526, 6787.907 12316.848</trace>
</ink>
</file>

<file path=ppt/ink/ink5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6670.115 11936.401, 6685.008 11982.434, 6689.07 12039.297, 6687.716 12094.808, 6689.07 12142.194, 6687.716 12209.89, 6683.654 12261.338, 6679.592 12315.494</trace>
</ink>
</file>

<file path=ppt/ink/ink5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6690.424 12212.597, 6739.166 12257.276, 6789.261 12287.062</trace>
</ink>
</file>

<file path=ppt/ink/ink5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6854.251 11956.71, 6898.931 11930.984, 6947.673 11929.631, 6992.354 11918.801, 7041.095 11929.631, 7054.635 11975.665, 7037.033 12029.82, 7022.14 12074.499, 7012.663 12128.655, 6967.982 12143.549, 6942.257 12093.455, 6963.92 12138.133, 6976.105 12219.366, 6982.875 12264.046, 6989.646 12320.908, 7008.6 12369.649, 7022.14 12433.284</trace>
</ink>
</file>

<file path=ppt/ink/ink5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7158.889 11925.57, 7188.676 11974.311, 7191.382 12020.343, 7199.506 12112.408, 7199.506 12158.441, 7200.86 12207.182, 7202.214 12261.338, 7206.276 12306.016, 7202.214 12257.276, 7195.443 12204.474</trace>
</ink>
</file>

<file path=ppt/ink/ink5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7135.871 11871.414, 7181.905 11842.982, 7226.585 11833.505, 7246.894 11880.891, 7256.372 11930.984, 7268.558 12044.714, 7279.389 12102.931, 7292.929 12162.503, 7299.698 12212.597, 7314.592 12265.4, 7332.192 12314.14</trace>
</ink>
</file>

<file path=ppt/ink/ink5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7181.905 12077.207, 7229.293 12069.084, 7278.035 12052.837, 7280.743 12108.347</trace>
</ink>
</file>

<file path=ppt/ink/ink5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7206.276 12208.535, 7255.018 12185.52, 7301.052 12188.226</trace>
</ink>
</file>

<file path=ppt/ink/ink5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7153.473 12314.14, 7210.338 12323.616, 7268.558 12301.954, 7317.3 12285.708, 7368.75 12283.001, 7414.783 12274.876, 7464.879 12274.876</trace>
</ink>
</file>

<file path=ppt/ink/ink5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7441.862 11807.781, 7491.958 11811.841, 7537.992 11824.027</trace>
</ink>
</file>

<file path=ppt/ink/ink5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6849.296 2367.978 315.132, 6914.991 2322.14 315.132, 6962.117 2306.987 316.194, 7033.519 2292.04 328.996, 7079.593 2274.443 373.668, 7155.721 2252.659 509.456, 7203.123 2237.555 610.823, 7257.531 2246.995 700.834, 7309.168 2268.251 783.24, 7301.555 2345.133 797.253, 7260.438 2414.354 807.534, 7204.19 2471.639 799.226, 7135.771 2510.64 647.979, 7072.795 2516.297 307.681</trace>
</ink>
</file>

<file path=ppt/ink/ink5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7443.216 11978.372, 7504.143 12008.158, 7584.026 11979.727, 7628.706 11960.772, 7684.217 11918.801, 7743.791 11914.738, 7791.179 11917.446, 7839.922 11941.816, 7883.247 12001.388, 7891.372 12051.482, 7902.202 12101.577, 7910.327 12163.857, 7900.848 12220.72, 7868.353 12276.23, 7823.674 12323.616, 7772.225 12345.279, 7726.19 12296.54, 7703.173 12228.844, 7692.341 12166.563, 7686.926 12081.269, 7689.633 12002.742, 7696.404 11891.722, 7705.881 11838.92, 7720.775 11788.825, 7739.729 11740.086, 7738.375 11784.764, 7722.128 11856.521, 7708.588 11902.554, 7672.033 12009.512, 7658.493 12073.145, 7624.644 12132.716, 7604.335 12186.872, 7578.61 12231.553</trace>
</ink>
</file>

<file path=ppt/ink/ink5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7657.139 12012.22, 7670.679 12060.961, 7718.067 12132.716, 7766.808 12143.549, 7819.612 12176.042</trace>
</ink>
</file>

<file path=ppt/ink/ink5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7969.9 11626.356, 8018.642 11597.925, 8063.322 11580.324, 8061.968 11638.543, 8018.642 11687.282, 7963.13 11740.086, 8019.996 11727.899, 8083.631 11710.298, 8144.558 11694.052, 8191.947 11687.282, 8140.496 11752.27, 8082.278 11794.241, 8033.534 11837.565, 8108.002 11796.948, 8163.514 11767.163, 8213.609 11725.193, 8140.496 11694.052, 8091.754 11689.991, 8075.508 11734.669, 8091.754 11783.41, 8124.249 11836.212, 8129.666 11883.599, 8080.923 11909.323, 8036.243 11909.323, 7987.5 11903.908, 8034.889 11847.043, 8121.541 11813.194, 8181.115 11799.656, 8227.149 11795.594, 8201.424 11840.274, 8162.16 11884.952, 8116.125 11932.339, 8128.312 11979.727, 8091.754 12067.729, 8056.553 12113.763, 8019.996 12166.563, 7994.271 12215.306, 7973.962 12259.983</trace>
</ink>
</file>

<file path=ppt/ink/ink5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8079.569 12074.499, 8129.666 12089.392, 8191.947 12082.622, 8239.335 12077.207, 8302.969 12066.375, 8347.65 12058.253</trace>
</ink>
</file>

<file path=ppt/ink/ink5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8227.149 12075.854, 8260.998 12120.531, 8244.751 12188.226, 8189.24 12226.137, 8140.496 12254.568, 8202.778 12250.508, 8267.768 12223.428, 8320.571 12201.766, 8304.323 12265.4, 8235.272 12315.494, 8182.469 12346.634, 8137.789 12362.88, 8209.548 12341.218, 8259.644 12335.801, 8311.094 12342.572, 8365.251 12353.402, 8412.639 12349.342</trace>
</ink>
</file>

<file path=ppt/ink/ink5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4069.19 12226.137, 4124.702 12201.766, 4203.231 12193.644, 4251.973 12200.412, 4349.457 12185.52, 4400.907 12194.997, 4484.851 12192.289, 4536.301 12177.396, 4632.431 12161.149, 4720.437 12151.671, 4832.815 12124.594, 4896.45 12130.01, 4949.253 12124.594, 4997.995 12157.087, 5046.738 12188.226, 5103.604 12226.137, 5150.991 12245.091, 5218.688 12255.922, 5271.491 12259.983, 5356.791 12259.983, 5412.302 12250.508, 5469.167 12242.383, 5521.971 12231.553, 5570.713 12223.428, 5635.703 12203.119, 5688.506 12196.351, 5744.018 12177.396, 5803.592 12173.333, 5906.491 12138.133, 5963.357 12140.84, 6029.7 12130.01, 6079.796 12144.902, 6129.893 12165.211</trace>
</ink>
</file>

<file path=ppt/ink/ink5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13064.786 12144.902, 13113.527 12136.778, 13190.703 12117.823, 13258.398 12123.239, 13309.852 12116.469, 13392.44 12101.577, 13452.014 12096.162, 13496.694 12088.037, 13542.728 12094.808, 13625.318 12062.314, 13684.894 12046.068, 13799.976 11997.326, 13854.134 12002.742, 13928.601 11975.665, 13981.406 11993.265, 14034.208 12059.606, 14078.889 12071.791, 14120.863 12120.531, 14192.621 12173.333, 14265.733 12170.626, 14322.6 12146.257, 14384.882 12120.531, 14447.163 12085.329, 14512.15 12052.837, 14563.6 12040.651, 14621.819 12025.759, 14667.854 12013.574, 14730.135 12032.527, 14787 12035.235, 14837.097 12052.837, 14885.838 12032.527, 14935.937 12025.759, 14984.679 11978.372</trace>
</ink>
</file>

<file path=ppt/ink/ink5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12431.143 12020.343, 12483.945 12035.235, 12539.458 12018.989, 12594.969 12008.158, 12668.08 11964.833, 12716.821 11959.418, 12780.457 11928.278, 12841.385 11914.738, 12886.064 11894.43</trace>
</ink>
</file>

<file path=ppt/ink/ink5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12705.992 11777.994, 12658.604 11794.241, 12609.86 11824.027, 12558.411 11882.244, 12497.486 11967.541, 12463.636 12028.467, 12511.022 12047.422, 12601.739 12069.084, 12681.62 12102.931, 12761.503 12116.469, 12853.571 12157.087</trace>
</ink>
</file>

<file path=ppt/ink/ink5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10128.084 11817.258, 10142.978 11878.184, 10151.102 11929.631, 10159.225 11991.912, 10163.287 12066.375, 10168.704 12124.594, 10179.535 12170.626, 10186.305 12109.7</trace>
</ink>
</file>

<file path=ppt/ink/ink5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6884.472 2231.338 140.79, 6911.04 2278.646 150.869, 6922.209 2336.421 169.896, 6937.316 2396.237 207.976, 6952.294 2446.666 251.324, 6972.838 2498.798 297.241, 7022.163 2546.86 250.757</trace>
</ink>
</file>

<file path=ppt/ink/ink5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10125.376 11809.135, 10171.409 11767.163, 10224.214 11749.562, 10310.865 11725.193, 10365.024 11726.545, 10419.182 11729.254, 10480.11 11734.669, 10527.497 11754.978, 10547.808 11836.212, 10551.868 11897.137, 10558.638 11967.541, 10558.638 12067.729, 10553.223 12116.469, 10541.038 12169.272, 10490.941 12146.257, 10469.277 12094.808, 10447.615 11998.681</trace>
</ink>
</file>

<file path=ppt/ink/ink5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10267.54 11708.946, 10283.788 11753.624, 10274.311 11811.841, 10268.896 11880.891, 10262.124 11945.878, 10251.293 12012.22, 10251.293 12071.791</trace>
</ink>
</file>

<file path=ppt/ink/ink5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10229.629 11902.554, 10285.142 11921.508, 10355.547 11924.216, 10425.951 11955.355, 10499.063 11956.71, 10549.162 11928.278</trace>
</ink>
</file>

<file path=ppt/ink/ink5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10591.133 11581.679, 10635.812 11565.432, 10695.387 11527.521, 10746.835 11546.477, 10773.915 11592.509, 10779.33 11638.543, 10772.561 11691.345, 10761.73 11736.023, 10744.128 11780.701, 10699.448 11761.747, 10668.308 11714.36, 10683.201 11798.303, 10689.971 11856.521, 10695.387 11909.323, 10699.448 11986.495, 10706.218 12065.021, 10708.927 12109.7</trace>
</ink>
</file>

<file path=ppt/ink/ink5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10798.286 11683.222, 10829.427 11730.607, 10836.197 11779.349, 10841.612 11841.628, 10840.259 11889.015, 10845.674 11963.479, 10855.151 12037.943, 10871.399 11964.833</trace>
</ink>
</file>

<file path=ppt/ink/ink5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10772.561 11595.217, 10824.011 11545.123, 10883.585 11532.938, 10940.45 11511.275, 10993.254 11500.444, 10998.67 11555.954, 10989.192 11610.109, 11010.854 11666.974, 11027.103 11736.023, 11043.35 11782.056, 11070.429 11852.458, 11093.443 11917.446, 11105.631 11970.248, 11117.817 12042.006, 11150.31 12096.162, 11123.232 12010.866</trace>
</ink>
</file>

<file path=ppt/ink/ink5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10832.135 11786.118, 10884.939 11773.933, 10948.574 11767.163, 10994.607 11767.163, 11040.641 11769.871, 10952.636 11841.628, 10906.602 11863.29, 10956.697 11871.414, 11017.624 11853.812, 11069.074 11834.858</trace>
</ink>
</file>

<file path=ppt/ink/ink5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10750.898 12132.716, 10763.084 12088.037, 10822.657 12098.869, 10905.247 12078.561, 10951.282 12044.714, 11025.748 12054.19, 11093.443 12016.28, 11155.726 12021.697, 11204.468 12012.22, 11253.212 11989.203</trace>
</ink>
</file>

<file path=ppt/ink/ink5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11236.964 11630.419, 11284.351 11585.74, 11333.093 11583.033, 11377.773 11569.494</trace>
</ink>
</file>

<file path=ppt/ink/ink5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11213.946 11821.319, 11268.104 11786.118, 11322.262 11749.562, 11387.251 11722.484, 11446.825 11696.76, 11494.213 11680.513, 11540.246 11673.744</trace>
</ink>
</file>

<file path=ppt/ink/ink5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7057.646 2175.87 187.565, 7087.434 2220.786 272.5, 7086.459 2277.534 354.953, 7079.872 2323.225 401.888, 7066.918 2376.11 436.138, 7054.481 2432.626 462.002, 7028.992 2495.433 410.777, 6996.451 2548.843 252.455, 7049.236 2536.379 259.574, 7105.065 2513.132 347.22, 7149.003 2494.714 392.618, 7204.911 2470.344 382.59</trace>
</ink>
</file>

<file path=ppt/ink/ink5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11316.845 11643.958, 11320.907 11706.237, 11323.614 11763.102, 11326.323 11810.489, 11324.969 11855.167, 11324.969 11930.984, 11329.032 11977.018, 11350.694 11924.216</trace>
</ink>
</file>

<file path=ppt/ink/ink5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11408.915 11725.193, 11457.657 11777.994, 11502.337 11818.612, 11586.279 11875.476, 11640.438 11901.199, 11690.533 11910.678, 11744.691 11905.262, 11808.327 11878.184</trace>
</ink>
</file>

<file path=ppt/ink/ink5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11739.277 11323.083, 11788.019 11320.375, 11835.407 11328.498, 11843.53 11373.177</trace>
</ink>
</file>

<file path=ppt/ink/ink5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11697.303 11481.49, 11720.321 11543.77, 11740.632 11596.571, 11754.169 11654.789</trace>
</ink>
</file>

<file path=ppt/ink/ink5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11765.002 11493.675, 11793.436 11444.934, 11842.177 11420.564, 11888.21 11394.84, 11945.076 11389.423, 11989.755 11400.256, 11978.924 11446.288, 11930.183 11474.72, 11909.872 11523.46, 11855.715 11527.521</trace>
</ink>
</file>

<file path=ppt/ink/ink5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11817.805 11503.152, 11823.221 11566.785, 11821.867 11616.879, 11817.805 11672.391, 11812.389 11723.839</trace>
</ink>
</file>

<file path=ppt/ink/ink5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11897.688 11515.337, 11943.722 11555.954, 11995.173 11550.539</trace>
</ink>
</file>

<file path=ppt/ink/ink5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11835.407 11746.854, 11885.502 11733.315, 11941.014 11706.237, 11991.109 11688.637, 12041.206 11687.282, 12099.426 11681.867, 12150.875 11689.991, 12198.263 11725.193, 12203.678 11782.056, 12175.245 11856.521, 12137.334 11914.738, 12088.593 11940.463, 12039.852 11925.57, 12001.942 11872.768</trace>
</ink>
</file>

<file path=ppt/ink/ink5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11934.244 11618.233, 11927.474 11684.575, 11916.643 11759.039, 11908.519 11810.489, 11901.75 11867.352, 11893.627 11926.924, 11894.98 11994.619</trace>
</ink>
</file>

<file path=ppt/ink/ink5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12247.005 11543.77, 12291.684 11527.521, 12349.903 11476.073, 12398.646 11478.781, 12448.74 11440.872</trace>
</ink>
</file>

<file path=ppt/ink/ink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9594.578 1846.458 154.814, 9595.832 1901.635 244.378, 9597.841 1951.612 366.602, 9599.716 2003.007 536.672, 9603.718 2054.836 620.364, 9603.245 2100.516 388.184</trace>
</ink>
</file>

<file path=ppt/ink/ink6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7019.764 2524.912 246.871, 7037.875 2581.874 361.57, 7054.944 2643.018 582.472, 7067.162 2718.566 725.681, 7095.79 2810.925 804.748, 7153.339 2882.211 833.346, 7227.943 2903.787 855.882, 7303.907 2901.99 844.727, 7348.796 2868.412 711.259</trace>
</ink>
</file>

<file path=ppt/ink/ink6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12337.718 11413.794, 12336.366 11362.346, 12353.966 11411.087, 12358.027 11455.765, 12356.674 11524.813, 12355.32 11573.556, 12352.612 11618.233, 12345.843 11680.513, 12336.366 11757.687, 12330.95 11811.841</trace>
</ink>
</file>

<file path=ppt/ink/ink6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12389.17 11581.679, 12440.62 11588.448, 12534.041 11646.666, 12586.845 11676.451, 12632.878 11707.593, 12677.558 11733.315, 12737.132 11765.809, 12783.166 11787.472, 12837.323 11803.72</trace>
</ink>
</file>

<file path=ppt/ink/ink6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10244.524 11718.422, 10224.214 11673.744, 10224.214 11726.545, 10230.983 11791.533, 10233.691 11847.043, 10236.4 11913.383, 10243.17 11995.974, 10244.524 12046.068</trace>
</ink>
</file>

<file path=ppt/ink/ink6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10241.816 11649.373, 10226.922 11599.279, 10230.983 11648.02, 10237.753 11699.468, 10243.17 11757.687, 10237.753 11819.965, 10235.046 11895.783, 10226.922 11972.956, 10222.86 12031.173, 10217.445 12108.347, 10217.445 12161.149, 10225.568 12093.455</trace>
</ink>
</file>

<file path=ppt/ink/ink6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10206.612 11612.817, 10214.737 11668.329, 10212.029 11714.36, 10212.029 11769.871, 10209.321 11825.382, 10221.507 11891.722, 10230.983 11943.172</trace>
</ink>
</file>

<file path=ppt/ink/ink6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10657.477 11618.233, 10698.094 11681.867, 10702.156 11736.023, 10704.864 11788.825</trace>
</ink>
</file>

<file path=ppt/ink/ink6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2111.39 2765.929 395.377, 2127.602 2817.242 514.45, 2100.648 2882.056 574.424, 2067.562 2946.784 592.839, 2027.95 3005.592 570.064, 1989.322 3049.425 537.012, 1931.102 3104.444 488.144, 1985.321 3128.618 456.464, 2030.726 3123.224 455.463, 2077.869 3111.493 457.142, 2136.805 3101.973 481.948, 2100.564 3152.434 445.221, 2054.193 3195.133 388.294, 2015.047 3238.6 333, 1991.795 3288.185 272.529, 1977.99 3333.664 216.728, 1984.723 3380.612 178.588, 2036.946 3427.288 180.571</trace>
</ink>
</file>

<file path=ppt/ink/ink6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1982.765 3589.102 136.826, 2029.195 3557.394 137.885, 2076.135 3525.495 90.112</trace>
</ink>
</file>

<file path=ppt/ink/ink6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2142.531 2809.254 186.123, 2111.021 2867.096 200.79, 2085.812 2923.409 236.741, 2063.159 2976.319 268.687, 2026.485 3031.279 286.475, 1992.628 3078.046 294.216, 1960.415 3130.129 300.76, 1931.231 3182.494 310.832, 1910.178 3229.527 367.52, 1960.017 3211.612 426.885, 2014.321 3186.666 436.53, 2079.03 3160.841 453.673, 2141.27 3132.757 491.032, 2121.026 3184.78 536.327, 2073.79 3246.242 531.651, 2030.225 3309.827 523.873, 1996.739 3365.254 515.161, 1970.961 3413.053 504.072, 2030.52 3414.563 488.944, 2097.348 3353.061 496.821, 2142.31 3325.22 506.365, 2140.543 3379.382 450.735, 2094.042 3449.136 369.143, 2050.622 3503.863 311.876, 2015.692 3553.893 299.524, 2005.996 3599.887 411.517, 2053.117 3585.541 488.726, 2100.743 3555.228 530.909, 2146.001 3514.452 556.419, 2189.751 3457.33 564.493, 2225.883 3394.399 547.411, 2246.369 3349.597 528.887, 2268.903 3289.628 453.999, 2285.932 3222.375 351.33, 2291.609 3165.855 218.333, 2270.104 3116.158 158.272, 2237.422 3069.08 213.931, 2291.058 3131.332 693.381, 2305.152 3221.36 778.857, 2311.98 3282.958 810.77, 2318.887 3341.804 830.369, 2324.4 3390.588 843.493, 2335.505 3468.678 860.406, 2360.604 3411.282 441.751, 2360.633 3362.337 198.959</trace>
</ink>
</file>

<file path=ppt/ink/ink6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2286.048 3092.22 136.826, 2273.531 3043.531 169.459, 2314.078 2993.668 506.135, 2387.553 2922.499 758.725, 2454.759 2858.71 803.776, 2521.334 2843.312 819.905, 2519.727 2922.484 848.2, 2513.553 2966.032 858.016, 2520.198 3041.138 865.585, 2525.052 3085.255 869.537, 2533.782 3142.784 871.829, 2546.317 3200.109 874.428, 2558.111 3244.568 875.676, 2583.2 3338.442 877.598, 2619.858 3416.383 878.052, 2658.17 3488.773 873.151, 2611.453 3472.406 760.71, 2535.632 3433.858 528.559, 2481.094 3402.54 210.391</trace>
</ink>
</file>

<file path=ppt/ink/ink6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7214.584 2589.85 206.804, 7217.35 2635.724 377.366, 7216.853 2682.202 498.436, 7212.002 2732.659 591.042, 7200.018 2813.815 715.453, 7181.917 2904.841 799.08, 7170.673 2957.224 828.459, 7136.236 3036.952 840.923, 7072.103 3071.065 620.388</trace>
</ink>
</file>

<file path=ppt/ink/ink6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2336.144 3239.795 136.826, 2346.678 3194.406 312.131, 2401.182 3158.519 579.577, 2463.559 3127.635 664.196, 2514.759 3106.614 524.047</trace>
</ink>
</file>

<file path=ppt/ink/ink6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2337.498 3096.281 136.826, 2388.417 3127.112 553.388, 2411.505 3192.47 665.307, 2431.347 3275.536 697.733, 2447.034 3340.928 645.395, 2460.786 3404.999 520.071, 2471.968 3470.394 356.502, 2423.557 3504.473 167.624, 2379.939 3480.53 321.119, 2413.042 3420.811 575.022, 2475.395 3375.85 617.002, 2528.891 3343.216 574.103, 2589.233 3295.855 483.46, 2647.517 3252.107 365.441, 2690.892 3210.402 278.832, 2735.802 3163.731 54.722</trace>
</ink>
</file>

<file path=ppt/ink/ink6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2738.265 2857.995 141.628, 2783.117 2816.594 151.092, 2810.012 2861.209 781.432, 2812.956 2905.614 793.226, 2817.251 2954.418 809.773, 2824.176 3027.326 835.448, 2834.839 3104.72 851.475, 2842.008 3148.125 858.018, 2847.38 3200.407 860.184, 2858.464 3278.249 861.954, 2872.909 3322.08 853.265, 2863.342 3264.519 241.525</trace>
</ink>
</file>

<file path=ppt/ink/ink6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2728.787 3113.882 136.826, 2756.669 3069.145 543, 2806.772 3051.783 714.035, 2867.014 3030.887 747.016, 2889.982 3081.262 302.33, 2860.764 3131.886 214.113, 2826.395 3186.819 163.923, 2784.199 3247.783 143.17, 2741.582 3298.027 136.826, 2706.449 3342.226 137.4, 2765.772 3295.337 622.38, 2809.872 3252.79 759.608, 2859.418 3198.651 765.166, 2898.759 3150.553 600.488</trace>
</ink>
</file>

<file path=ppt/ink/ink6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2694.939 2840.394 265.291, 2758.323 2816.983 552.788, 2814.321 2790.985 731.421, 2875.154 2767.023 712.271, 2935.015 2758.633 524.125, 2906.079 2812.526 284.593, 2888.847 2857.54 359.571, 2873.674 2901.328 395.266, 2854.896 2957.834 422.605, 2839.815 3022.818 426.758, 2886.377 3017.676 443.742, 2941.304 2954.649 485.107, 3004.184 2903.085 514.177, 3057.865 2875.571 533.491, 3116.764 2863.63 556.735, 3168.666 2889.739 605.581, 3192.377 2942.733 713.096, 3204.373 3034.017 802.538, 3198.13 3109.015 824.061, 3188.037 3159.53 831.945, 3185.122 3215.315 842.195, 3167.652 3292.961 851.537, 3138.121 3373.09 855.004, 3068.9 3354.48 828.495, 3044.083 3284.011 685.901, 3027.155 3206.1 491.378, 3006.599 3144.283 340.704, 2992.21 3100.644 29.919</trace>
</ink>
</file>

<file path=ppt/ink/ink6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2964.374 2844.456 136.826, 2971.729 2897.448 150.516, 2965.912 2957.83 294.605, 2952.386 3021.659 475.667, 2929.302 3074.001 633.347, 2900.976 3125.666 762.155, 2936.872 3080.461 382.087, 2979.994 3033.956 223.864</trace>
</ink>
</file>

<file path=ppt/ink/ink6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3107.891 2893.196 144.726, 3123.628 2938.675 240.271, 3112.796 2985.181 313.123, 3083.009 3031.43 344.14, 3032.22 3105.625 454.446, 3000.127 3158.311 600.452, 2970.599 3210.576 717.037, 2935.16 3269.352 796.851, 2885.043 3298.342 215.116</trace>
</ink>
</file>

<file path=ppt/ink/ink6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2893.968 2973.077 277.54, 2930.359 3019.08 416.876, 2977.218 3057.615 523.945, 3022.942 3088.461 625.684, 3080.978 3120.833 719.563, 3154.612 3158.092 819.114, 3233.139 3181.487 847.208, 3289.572 3150.914 550.097</trace>
</ink>
</file>

<file path=ppt/ink/ink6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3269.011 2711.773 326.73, 3252.146 2774.002 392.207, 3232.451 2819.103 472.687, 3209.428 2865.306 513.754, 3163.279 2918.067 475.695, 3158.787 2976.079 420.836, 3207.706 2987.311 425.091, 3254.636 2991.793 469.46, 3299.489 3001.21 533.794, 3353.885 3011.132 594.441, 3401.964 3031.667 395.202</trace>
</ink>
</file>

<file path=ppt/ink/ink6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2834.396 2778.115 366.505, 2901.669 2724.538 515.364, 2954.824 2718.552 652.863, 3033.747 2710.585 781.095, 3118.722 2706.052 824.652, 3194.865 2701.607 678.21</trace>
</ink>
</file>

<file path=ppt/ink/ink6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6812.768 2741.372 160.502, 6864.21 2721.161 399.387, 6926.905 2708.092 579.351, 7011.881 2691.812 722.478, 7106.349 2675.338 810.067, 7154.547 2666.204 833.764, 7214.152 2650.496 842.106, 7298.416 2625.209 811.828, 7364.844 2610.301 375.645</trace>
</ink>
</file>

<file path=ppt/ink/ink6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3462.624 2542.535 450.15, 3506.081 2543.926 382.52, 3557.676 2570.909 550.409, 3548.067 2622.948 506.606</trace>
</ink>
</file>

<file path=ppt/ink/ink6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3443.669 2686.049 237.502, 3490.473 2663.714 241.157, 3559.199 2630.86 296.346, 3606.081 2607.756 378.362, 3663.909 2591.759 468.226, 3715.023 2580.315 551.048, 3705.369 2624.331 112.982</trace>
</ink>
</file>

<file path=ppt/ink/ink6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3424.714 2769.991 136.826, 3420.362 2840.044 229.569, 3430.083 2886.96 342.739, 3441.14 2955.81 526.669, 3450.173 3031.599 687.412, 3458.418 3119.311 798.687, 3464.681 3229.732 847.798, 3465.947 3276.61 855.422, 3467.284 3349.238 864.504, 3468.608 3406.051 869.524, 3469.431 3450.235 873.268, 3475.059 3532.865 878.132, 3503.201 3461.456 671.874, 3502.339 3405.32 578.893, 3501.348 3345.231 401.059, 3501.396 3301.738 60.35</trace>
</ink>
</file>

<file path=ppt/ink/ink6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3438.254 2767.283 244.831, 3491.258 2732.036 257.768, 3561.099 2715.3 357.916, 3605.589 2703.52 426.008, 3651.003 2688.068 546.525, 3712.898 2676.536 659.11, 3780 2662.272 716.859, 3728.042 2661.258 237.626, 3683.5 2666.542 201.997, 3630.859 2670.559 198.198, 3586.87 2673.451 271.906, 3620.623 2719.102 520.815, 3659.807 2777.976 643.598, 3682.907 2855.11 720.673, 3698.186 2935.807 794.998, 3712.147 3014.25 847.186, 3677.942 3067.776 764.379, 3656.948 3002.052 533.131, 3637.777 2940.082 426.963, 3624.797 2896.599 368.305, 3603.494 2828.447 295.019, 3587.582 2773.638 224.135, 3575.857 2718.376 159.898, 3551.806 2763.844 360.07, 3545.886 2810.715 531.884, 3539.643 2882.07 678.79, 3536.43 2953.852 764.833, 3564.818 2898.088 416.489</trace>
</ink>
</file>

<file path=ppt/ink/ink6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3600.727 2753.745 136.826, 3648.481 2759.213 155.317, 3692.322 2786.015 202.068, 3733.68 2832.389 297.674, 3761.67 2891.589 475.197, 3793.326 2936.773 760.898, 3838.789 2947.241 528.519</trace>
</ink>
</file>

<file path=ppt/ink/ink6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3780.801 2654.909 331.466, 3837.693 2615.317 325.547, 3894.611 2584 474.95, 3937.977 2577.518 139.433</trace>
</ink>
</file>

<file path=ppt/ink/ink6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3839.02 2593.984 136.826, 3887.929 2630.949 581.999, 3913.291 2686.99 729.318, 3935.997 2764.006 809.099, 3944.071 2818.021 824.591, 3951.881 2897.975 835.179, 3919.575 2819.909 451.37, 3904.385 2769.963 223.761</trace>
</ink>
</file>

<file path=ppt/ink/ink6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3874.223 2667.095 136.826, 3834.286 2717.107 386.331, 3822.624 2768.813 495.268, 3812.617 2833.324 587.318, 3805.342 2891.479 673.062</trace>
</ink>
</file>

<file path=ppt/ink/ink6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3914.842 2654.909 215.563, 3945.541 2709.37 316.762, 4003.449 2771.576 538.168, 4015.648 2816.401 4.762</trace>
</ink>
</file>

<file path=ppt/ink/ink6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3851.206 2799.777 136.826, 3836.292 2843.143 102.862</trace>
</ink>
</file>

<file path=ppt/ink/ink6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7408.051 2082.521 466.845, 7432.771 2135.711 368.865, 7442.748 2207.208 435.635, 7447.448 2262.003 470.614, 7454.358 2333.428 509.06, 7463.108 2387.216 525.356, 7474.038 2438.224 471.288, 7493.243 2481.726 203.859</trace>
</ink>
</file>

<file path=ppt/ink/ink6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3810.588 2913.505 136.826, 3861.454 2869.833 485.746, 3907.89 2840.134 674.843, 3920.776 2909.881 812.188, 3874.708 2971.269 818.536, 3815.375 3041.742 818.193, 3751.661 3107.51 814.923, 3682.467 3171.977 810.105, 3632.099 3251.462 807.991, 3598.795 3310.269 808.467, 3551.208 3407.119 815.131, 3526.074 3452.076 820.596, 3487.269 3529.779 833.397, 3459.899 3575.886 784.815</trace>
</ink>
</file>

<file path=ppt/ink/ink6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3788.925 3065.142 286.346, 3804.955 3113.202 334.396, 3814.191 3161.621 380.684, 3825.92 3207.599 456.929, 3839.649 3255.878 579.969, 3864.36 3323.525 763.672, 3894.043 3384.764 836.586, 3913.592 3340.031 657.982</trace>
</ink>
</file>

<file path=ppt/ink/ink6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3833.605 3071.911 195.555, 3894.859 3057.516 565.031, 3949.675 3041.529 758.384, 3976.179 3109.488 822.45, 3949.396 3177.24 823.744, 3927.106 3249.896 787.11, 3915.273 3321.823 532.33, 3947.021 3275.279 546.19, 4005.425 3222.176 473.506</trace>
</ink>
</file>

<file path=ppt/ink/ink6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3390.866 2782.176 138.775, 3440.965 2733.938 384.675, 3487.556 2691.704 495.647, 3538.369 2659.648 563.07, 3619.046 2628.305 581.131, 3697.27 2606.451 549.844, 3752.257 2587.039 501.933, 3797.462 2568.861 452.435, 3842.642 2557.304 320.855</trace>
</ink>
</file>

<file path=ppt/ink/ink6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5029.136 1714.349, 5073.817 1694.04, 5121.205 1704.871, 5179.424 1702.164, 5236.29 1695.394, 5286.386 1703.517, 5363.56 1710.287, 5419.072 1744.135, 5459.69 1819.953, 5496.247 1868.693, 5540.926 1912.018, 5586.961 1914.727, 5634.349 1871.401, 5674.966 1787.46, 5725.063 1771.212, 5783.282 1742.78, 5830.67 1742.78, 5894.305 1773.921, 5956.587 1810.476, 6013.453 1840.262, 6062.194 1861.924, 6109.582 1880.879, 6165.094 1874.109, 6217.897 1837.554, 6276.117 1784.752, 6322.152 1767.151, 6376.31 1776.628, 6423.698 1806.414, 6473.793 1847.031, 6519.827 1853.801, 6569.922 1868.693, 6621.374 1874.109, 6666.053 1853.801, 6714.795 1838.907, 6762.182 1795.583, 6809.572 1771.212, 6854.251 1733.303, 6904.347 1731.95, 6957.15 1745.489, 7003.184 1738.719, 7070.881 1786.105, 7115.562 1809.122, 7161.596 1819.953, 7206.276 1817.245, 7256.372 1776.628, 7298.345 1718.41</trace>
</ink>
</file>

<file path=ppt/ink/ink6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6590.232 1148.417, 6638.974 1115.923, 6698.548 1082.076, 6748.644 1069.891, 6816.34 1054.998, 6892.162 1046.875, 6943.611 1037.397, 7000.477 1019.796</trace>
</ink>
</file>

<file path=ppt/ink/ink6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6842.065 968.348, 6896.223 962.933, 6962.566 966.994, 7019.433 968.348, 7065.466 976.471, 7070.881 1025.212, 7018.078 1068.537, 6970.69 1095.615, 6934.134 1143.002, 6882.684 1166.018</trace>
</ink>
</file>

<file path=ppt/ink/ink6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7361.979 747.662, 7353.855 793.695, 7334.9 838.373, 7288.867 883.052</trace>
</ink>
</file>

<file path=ppt/ink/ink6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7107.438 1008.965, 7161.596 990.011, 7208.984 973.764, 7261.788 953.455, 7307.821 942.624, 7357.917 923.669, 7414.783 899.299</trace>
</ink>
</file>

<file path=ppt/ink/ink6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7322.716 887.114, 7352.503 937.208, 7366.041 987.303, 7372.811 1042.813, 7375.52 1095.615, 7375.52 1182.265, 7378.227 1243.19, 7378.227 1287.869, 7384.996 1337.964, 7370.104 1290.577</trace>
</ink>
</file>

<file path=ppt/ink/ink6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7552.813 2192.104 178.579, 7598.708 2192.678 208.653, 7652.493 2186.077 267.804, 7703.524 2185.865 350.152</trace>
</ink>
</file>

<file path=ppt/ink/ink6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7337.609 911.484, 7329.484 961.579, 7311.883 1014.381, 7291.575 1065.829, 7261.788 1163.31</trace>
</ink>
</file>

<file path=ppt/ink/ink6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7349.794 987.303, 7405.307 1046.875, 7449.986 1073.953, 7478.419 1027.92</trace>
</ink>
</file>

<file path=ppt/ink/ink6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7496.02 694.86, 7509.56 646.119, 7481.127 692.152, 7455.402 761.201, 7509.56 763.909, 7556.947 749.016, 7612.458 724.646, 7607.043 784.217, 7562.363 807.234, 7514.976 835.666, 7470.294 877.637, 7517.683 831.604, 7573.194 803.172, 7620.583 778.802, 7666.617 766.617, 7696.404 816.711, 7693.696 862.744, 7696.404 915.546, 7701.819 962.933, 7636.83 960.225</trace>
</ink>
</file>

<file path=ppt/ink/ink6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7435.092 949.394, 7486.542 918.254, 7536.639 906.069, 7582.672 897.945, 7636.83 888.468, 7596.212 934.5, 7544.761 962.933, 7497.374 994.072, 7452.694 1030.628, 7498.728 1008.965, 7550.177 988.657, 7513.622 1046.875, 7478.419 1092.907, 7447.278 1137.586, 7481.127 1091.553, 7528.514 1046.875, 7574.548 1045.521, 7621.937 1050.936, 7678.801 1068.537, 7723.482 1092.907, 7693.696 1041.459, 7693.696 995.426, 7735.667 948.039, 7781.702 942.624</trace>
</ink>
</file>

<file path=ppt/ink/ink6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7963.13 549.992, 7984.793 616.333, 7952.298 669.136, 7942.821 715.168, 7890.018 769.324, 7938.759 743.6, 7992.917 730.061, 7978.023 781.509, 7938.759 827.542, 7890.018 877.637, 7937.406 862.744, 7986.147 841.081, 7984.793 891.175, 7964.484 938.562, 8018.642 957.517, 8068.737 935.854</trace>
</ink>
</file>

<file path=ppt/ink/ink6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7868.353 923.669, 7880.54 969.702, 7873.77 1023.858, 7860.231 1075.306</trace>
</ink>
</file>

<file path=ppt/ink/ink6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7906.264 1011.673, 7973.962 1007.611, 8064.676 1019.796, 8126.958 1030.628, 8175.7 1046.875, 8225.794 1059.06, 8275.891 1057.706</trace>
</ink>
</file>

<file path=ppt/ink/ink6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8227.149 753.078, 8236.627 797.756, 8266.413 855.974, 8285.368 911.484</trace>
</ink>
</file>

<file path=ppt/ink/ink6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8255.582 782.863, 8321.925 735.477, 8373.376 694.86, 8428.887 658.304, 8468.15 713.814, 8480.336 776.094, 8474.921 827.542, 8472.212 877.637</trace>
</ink>
</file>

<file path=ppt/ink/ink6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8342.234 858.682, 8405.87 826.188, 8454.611 785.571, 8447.841 837.019, 8401.808 880.344, 8355.772 922.315, 8423.471 899.299, 8476.273 857.328, 8520.954 820.773</trace>
</ink>
</file>

<file path=ppt/ink/ink6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7345.817 2427.504 206.804, 7351.214 2473.768 260.41, 7359.831 2535.254 452.872, 7365.646 2591.665 629.429, 7375.447 2665.87 722.387, 7399.723 2725.626 509.874</trace>
</ink>
</file>

<file path=ppt/ink/ink6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8338.172 551.346, 8340.88 616.333, 8343.588 665.074, 8343.588 736.831, 8346.296 795.048, 8354.42 862.744, 8367.959 931.793, 8395.038 985.949, 8437.01 1040.105, 8489.813 1041.459, 8534.494 1018.442, 8580.527 1000.842</trace>
</ink>
</file>

<file path=ppt/ink/ink6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8595.422 543.223, 8636.04 591.963, 8646.871 674.551, 8649.58 763.909, 8652.288 808.588</trace>
</ink>
</file>

<file path=ppt/ink/ink6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8753.833 547.284, 8798.513 577.07, 8797.158 652.889, 8751.125 720.584, 8687.489 767.971, 8728.107 822.127, 8730.815 880.344, 8728.107 939.916, 8728.107 995.426, 8760.604 1040.105</trace>
</ink>
</file>

<file path=ppt/ink/ink6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8767.372 876.283, 8814.761 845.143, 8863.502 832.958, 8913.598 801.818, 8863.502 804.526, 8803.929 805.88, 8733.524 820.773, 8684.781 816.711, 8640.101 795.048, 8650.934 857.328, 8656.349 911.484, 8659.057 957.517, 8657.702 1004.904, 8673.95 1059.06, 8719.984 1133.524, 8766.018 1078.014, 8803.929 1029.274, 8835.069 980.533, 8877.041 899.299, 8902.766 837.019, 8916.307 785.571, 8925.782 728.707, 8932.553 674.551, 8942.03 594.671, 8944.738 541.869, 8952.861 494.482, 8939.323 551.346, 8946.093 596.025, 9000.25 567.593, 9044.931 573.009, 9059.823 624.457, 9032.744 689.444, 8988.065 780.156, 8955.57 831.604, 8914.953 883.052, 8872.979 933.147</trace>
</ink>
</file>

<file path=ppt/ink/ink6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8875.687 804.526, 8921.723 801.818, 8974.526 819.419, 9031.392 831.604, 9080.133 828.896</trace>
</ink>
</file>

<file path=ppt/ink/ink6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8921.723 869.513, 8951.507 914.192, 8966.401 971.056, 8971.817 1017.089, 8952.861 968.348, 8963.694 920.961, 9011.081 883.052, 9055.763 889.822, 9053.055 941.27, 9019.205 992.718, 9081.486 973.764</trace>
</ink>
</file>

<file path=ppt/ink/ink6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8075.508 942.624, 8128.312 939.916, 8185.176 925.023, 8244.751 908.776, 8317.863 883.052</trace>
</ink>
</file>

<file path=ppt/ink/ink6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9426.741 812.649, 9430.805 860.036, 9413.202 915.546, 9384.769 964.286</trace>
</ink>
</file>

<file path=ppt/ink/ink6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9734.088 461.988, 9693.469 520.206, 9658.266 578.424, 9637.958 643.411, 9617.648 694.86, 9604.108 744.954</trace>
</ink>
</file>

<file path=ppt/ink/ink6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9723.255 548.638, 9781.476 547.284, 9831.57 533.745, 9881.667 529.684, 9929.055 526.976, 9881.667 587.901, 9815.324 631.226, 9747.626 688.09, 9692.114 721.938, 9640.665 751.723, 9643.373 796.402, 9673.16 842.435, 9686.699 887.114, 9690.761 931.793, 9708.362 881.698, 9715.132 837.019, 9723.255 769.324, 9753.043 724.646, 9804.492 697.567, 9851.88 705.691, 9904.684 713.814, 9949.364 705.691, 9966.965 759.847, 9897.915 827.542, 9845.11 864.098, 9797.722 891.175, 9778.767 846.497, 9792.307 793.695, 9784.184 846.497, 9750.335 900.653, 9727.318 953.455, 9705.654 1004.904</trace>
</ink>
</file>

<file path=ppt/ink/ink6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7422.933 2431.563 315.132, 7491.036 2444.749 439.035, 7542.829 2447.569 628.7, 7609.854 2450.432 771.844, 7649.302 2494.784 807.767, 7579.802 2541.312 717.773, 7526.514 2574.401 518.783, 7474.847 2606.032 326.062, 7424.486 2631.802 186.042, 7479.476 2601.698 434.653, 7531.056 2582.076 502.59, 7600.279 2558.909 590.075, 7664.536 2540.102 626.975</trace>
</ink>
</file>

<file path=ppt/ink/ink6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9797.722 925.023, 9850.526 926.377, 9914.162 939.916, 9969.674 965.64, 10014.354 988.657, 10063.095 1007.611, 10113.191 1022.504</trace>
</ink>
</file>

<file path=ppt/ink/ink6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10248.586 456.573 177.251, 10204.01 467.994 487.636, 10154.252 518.865 446.673, 10108.271 563.754 398.129, 10107.267 609.113 293.3, 10123.362 656.264 375.511, 10135.365 726.963 479.482, 10138.122 794.258 569.021, 10135.208 863.64 694.594, 10122.749 939.028 804.529, 10112.402 1007.477 844.401, 10131.703 943.921 237.662</trace>
</ink>
</file>

<file path=ppt/ink/ink6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10155.164 692.152 136.826, 10175.214 646.945 140.444, 10222.321 602.182 165.988, 10269.835 582.157 208.906, 10314.056 596.311 299.555, 10309.667 656.359 420.896, 10278.826 718.012 559.731, 10243.02 787.857 704.417, 10200.072 855.672 787.661, 10157.956 911.393 795.473, 10113.654 939.313 236.859</trace>
</ink>
</file>

<file path=ppt/ink/ink6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10152.455 769.324 273.231, 10196.06 787.971 263.405, 10240.312 823.267 353.503, 10288.555 853.692 468.739, 10350.408 886.084 642.13, 10418.816 922.504 766.009, 10497.438 960.444 822.806, 10543.04 981.035 718.747</trace>
</ink>
</file>

<file path=ppt/ink/ink6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10528.852 397.001 218.519, 10506.764 444.36 504.031, 10474.846 490.573 555.079, 10436.046 556.298 571.573, 10385.448 622.618 619.337, 10342.867 682.128 698.258, 10308.632 748.389 771.182, 10274.844 818.756 592.926</trace>
</ink>
</file>

<file path=ppt/ink/ink6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10482.818 568.947 159.321, 10527.896 555.495 196.733, 10573.218 538.808 290.49, 10622.947 517.096 495.623, 10633.815 581.096 733.477, 10600.989 637.227 681.783, 10557.999 684.625 615.015, 10495.52 724.591 424.008, 10485.435 788.65 509.245, 10475.923 838.157 533.405, 10469.792 889.452 658.348, 10474.828 950.389 781.982, 10521.374 962.108 860.502, 10580.67 939.435 846.48, 10619.703 859.799 737.027, 10647.437 798.71 529.06, 10667.185 742.107 350.872</trace>
</ink>
</file>

<file path=ppt/ink/ink6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10694.032 490.42 136.826, 10710.571 546.082 553.646, 10713.818 604.626 575.709</trace>
</ink>
</file>

<file path=ppt/ink/ink6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10711.635 464.696 137.376, 10768.841 437.455 353.141, 10834.949 416.984 538.722, 10894.787 415.973 624.138, 10944.634 439.18 660.278, 10893.448 483.812 664.093, 10837.126 536.136 578.699, 10787.122 591.598 460.402, 10731.339 651.72 264.038, 10784.752 604.216 208.883, 10829.92 575.955 211.964, 10873.926 540.577 220.566, 10925.848 506.818 185.384</trace>
</ink>
</file>

<file path=ppt/ink/ink6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10763.084 434.91 136.826, 10747.218 384.896 141.668, 10770.092 430.494 635.738, 10771.077 511.142 659.256, 10766.28 583.658 701.754, 10760.888 659.285 741.814, 10755.988 733.141 787.187, 10745.58 803.898 698.009, 10692.965 834.793 152.239, 10649.327 831.394 136.826, 10695.886 811.155 301.126, 10754.594 771.292 390.1, 10811.185 737.422 410.09, 10855.326 717.173 376.475, 10902.084 694.675 338.851, 10890.748 745.415 194.123, 10846.136 781.163 168.949, 10799.539 814.848 150.753, 10754.008 842.125 138.645, 10710.065 870.144 150.596, 10725.178 915.888 443.186, 10731.178 967.492 636.389, 10735.502 1025.744 773.869, 10734.54 977.728 157.283, 10729.547 930.541 136.826, 10767.407 879.189 254.538, 10827.624 843.957 356.697, 10882.186 818.087 404.508, 10938.356 793.866 418.447, 10998.752 792.965 442.888, 11023.759 842.796 654.525, 10955.701 892.34 764.393, 10897.761 934.074 777.42, 10840.476 962.16 597.327, 10842.949 912.88 184.574, 10856.313 867.602 136.826, 10839.161 917.284 365.223, 10804.091 976.877 455.248, 10776.457 1028.635 478.274, 10753.853 1086.498 500.846, 10729.898 1142.217 327.192</trace>
</ink>
</file>

<file path=ppt/ink/ink6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10830.78 972.41 180.076, 10879.209 971.398 183.359, 10941.146 983.107 239.681, 11008.662 1004.884 356.962, 11071.132 1028.456 462.763, 11119.43 1049.278 507.86, 11170.062 1066.516 491.476, 11213.607 1087.423 4.748</trace>
</ink>
</file>

<file path=ppt/ink/ink6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7343.111 2748.137 165.445, 7344.339 2794.11 169.365, 7345.257 2852.52 266.004, 7345.196 2896.445 398.009, 7345.388 2949.198 599.629, 7351.487 3009.284 749.476</trace>
</ink>
</file>

<file path=ppt/ink/ink6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10733.297 390.232 136.826, 10741.954 433.925 312.853, 10746.443 484.438 318.979, 10746.834 528.445 294.743, 10745.865 586.457 254.953, 10743.144 649.288 221.719, 10740.508 703.217 171.054</trace>
</ink>
</file>

<file path=ppt/ink/ink6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10699.448 585.194 168.978, 10743.189 564.152 242.178, 10794.684 558.586 222.412</trace>
</ink>
</file>

<file path=ppt/ink/ink6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662.62 8847.598 348.483, 667.103 8896.601 310.811, 666.65 8961.625 419.532, 662.734 9007.275 483.072, 654.419 9079.19 566.168, 646.629 9135.182 653.711, 642.663 9203.813 744.002, 686.641 9223.552 200.295</trace>
</ink>
</file>

<file path=ppt/ink/ink6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427.212 8893.596 140.79, 401.877 8942.146 140.79, 397.474 8988.74 141.01, 396.388 9044.262 148.645, 407.847 9105.621 174.621, 426.61 9164.184 232.453, 463.578 9208.271 316.625, 517.928 9251.163 414.571, 563.308 9269.314 460.227, 610.65 9289.938 510.671, 675.182 9263.657 571.013, 715.257 9219.771 592.419, 746.485 9161.519 566.849, 767.832 9100.375 474.116, 773.893 9035.769 397.522, 770.858 8978.242 343.864, 759.571 8934.544 323.39, 739.133 8865.086 323.254, 718.386 8816.96 335.554, 693.408 8765.177 355.243, 657.39 8701.497 398.529, 604.562 8649.809 487.757, 551.006 8629.694 586.665, 500.688 8643.003 630.166, 428.179 8674.509 679.248, 380.752 8721.621 684.962, 335.631 8791.353 641.57, 308.38 8847.529 565.701, 279.395 8890.945 4.724</trace>
</ink>
</file>

<file path=ppt/ink/ink6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1008.967 8625.727 206.804, 1045.903 8702.527 658.462, 1048.913 8764.912 682.839, 1052.185 8835.544 659.556, 1059.231 8880.057 497.837</trace>
</ink>
</file>

<file path=ppt/ink/ink6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1018.437 8598.669 136.826, 1074.335 8578.582 167.439, 1125.795 8569.356 315.69, 1179.998 8559.631 493.514, 1230.63 8554.374 586.369, 1217.931 8613.227 481.344, 1176.158 8662.514 330.077, 1128.212 8706.324 230.064, 1186.292 8714.687 411.123, 1239.009 8714.413 210.393</trace>
</ink>
</file>

<file path=ppt/ink/ink6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1030.613 8761.014 136.826, 1016.873 8806.196 136.826, 1028.865 8857.359 147.121, 1038.26 8912.038 203.582, 1049.035 8967.993 320.115, 1062.592 9020.214 406.952</trace>
</ink>
</file>

<file path=ppt/ink/ink6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1046.848 8909.83 136.826, 1092.558 8861.937 155.476, 1136.913 8839.437 272.661, 1182.645 8839.457 420.705, 1220.321 8891.159 547.99, 1199.223 8946.619 481.792, 1156.523 8990.383 319.106, 1113.219 9014.933 228.45, 1163.537 8998.769 364.482, 1216.073 8992.096 399.611, 1268.965 8990.95 200.793</trace>
</ink>
</file>

<file path=ppt/ink/ink6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1082.025 8417.384 170.327, 1105.932 8464.062 186.966, 1121.138 8507.693 231.852, 1138.34 8602.542 372.676, 1142.805 8665.436 438.041, 1145.376 8712.239 475.01, 1147.224 8780.998 554.142, 1144.804 8831.206 593.678, 1142.258 8878.638 633.244, 1138.763 8960.81 728.456, 1137.486 9007.28 776.681, 1134.019 9093.193 839.566, 1141.477 9172.428 856.67, 1191.273 9127.571 739.387, 1203.324 9066.906 601.163, 1218.577 9022.965 4.494</trace>
</ink>
</file>

<file path=ppt/ink/ink6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1263.315 8429.56 359.148, 1319.287 8393.405 357.599, 1376.31 8381.248 436.331, 1435.173 8370.198 530.817, 1507.973 8363.812 633.87, 1569.405 8370.075 563.84, 1533.944 8419.001 396.826, 1472.039 8437.652 318.128, 1424.829 8447.161 241.462, 1380.887 8457.907 166.887, 1331.199 8467.255 136.826, 1333.814 8518.16 260.495, 1338.81 8579.353 395.967, 1336.478 8633.835 460.471, 1331.752 8701.245 578.797, 1329.163 8779.222 626.897, 1327.415 8841.285 682.609, 1325.952 8904.048 752.543, 1353.913 8826.045 587.465, 1364.035 8771.29 409.054, 1371.772 8717.627 302.945, 1376.482 8671.665 86.223</trace>
</ink>
</file>

<file path=ppt/ink/ink6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7495.99 2711.609 414.833, 7521.472 2757.635 363.56, 7556.259 2814.324 495.848, 7587.211 2872.711 680.987, 7624.264 2827.407 132.896</trace>
</ink>
</file>

<file path=ppt/ink/ink6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1432.43 8420.09 138.097, 1464.212 8464.846 175.126, 1468.218 8517.931 263.982, 1472.196 8603.812 426.839, 1473.949 8647.757 472.133, 1471.029 8718.286 546.077, 1469.031 8784.383 603.413, 1475.732 8832.942 626.636, 1482.468 8877.807 650.579, 1490.151 8944.449 697.668, 1498.549 9031.343 767.486, 1512.779 9109.337 820.529, 1526.289 9208.348 859.652, 1540.619 9301.86 867.431, 1541.77 9255.299 836.814, 1520.693 9170.27 651.106, 1488.574 9117.834 316.892</trace>
</ink>
</file>

<file path=ppt/ink/ink6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1297.138 8597.316 206.804, 1355.412 8603.438 311.958, 1392.368 8656.564 354.225, 1375.607 8701.488 109.64</trace>
</ink>
</file>

<file path=ppt/ink/ink6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1284.962 8793.482 136.826, 1330.109 8761.662 207.912, 1381.281 8738.321 261.631, 1368.38 8790.728 168.3, 1339.53 8835.812 141.035, 1297.852 8882.479 136.826, 1276.336 8926.772 162.497, 1326.267 8922.143 331.064, 1369.575 8883.906 338.485, 1424.851 8837.87 331.222, 1470.485 8784.961 296.702, 1503.728 8740.34 236.428</trace>
</ink>
</file>

<file path=ppt/ink/ink6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1611.014 8475.557 136.826, 1568.411 8524.129 315.007, 1617.341 8558.938 379.461, 1667.808 8541.342 361.523, 1713.682 8516.883 334.975, 1689.354 8562.596 250.268, 1638.544 8610.029 215.795, 1610.416 8658.606 223.886, 1655.035 8636.681 309.593, 1702.596 8608.699 370.931, 1751.088 8583.354 389.177, 1732.421 8637.567 224.951, 1697.784 8690.621 164.987, 1663.233 8742.282 140.867, 1611.764 8789.312 136.826, 1580.114 8834.911 136.826, 1637.748 8817.668 218.834, 1693.642 8768.517 291.505, 1739.105 8712.508 273.096, 1763.461 8668.771 104.328</trace>
</ink>
</file>

<file path=ppt/ink/ink6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1696.248 8617.609 136.826, 1663.016 8669.706 139.147, 1639.16 8741.369 168.885, 1617.857 8812.531 207.561, 1604.038 8857.837 232.227, 1574.259 8926.325 271.09, 1544.945 8986.825 338.732, 1520.146 9036.017 424.711, 1497.429 9082.801 575.925, 1555.605 9056.057 359.283</trace>
</ink>
</file>

<file path=ppt/ink/ink6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1724.66 8885.479 292.982, 1765.835 8936.92 323.802, 1803.955 8988.26 465.373, 1865.181 9055.131 806.069, 1890.742 9100.303 683.648</trace>
</ink>
</file>

<file path=ppt/ink/ink6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1555.545 8713.662 136.826, 1590.86 8767.061 308.637, 1645.926 8751.171 330.497, 1697.176 8729.146 263.538, 1741.76 8705.322 87.562</trace>
</ink>
</file>

<file path=ppt/ink/ink6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1922.185 8315.917 148.517, 1921.654 8363.208 150.707, 1905.424 8422.405 178.48, 1882.083 8472.193 193.002, 1930.573 8469.746 221.641, 1987.046 8448.232 219.345, 2032.84 8438.431 214.82, 2078.319 8431.239 212.088, 2067.764 8476.021 247.825, 2007.865 8515.942 274.808, 1952.308 8557.695 275.523, 1906.259 8587.433 218.274, 1897.059 8642.194 274.363, 1900.921 8703.249 323.123, 1900.692 8749.868 351.701, 1899.569 8801.066 400.888, 1901.058 8847.215 430.374, 1917.406 8799.588 180.922</trace>
</ink>
</file>

<file path=ppt/ink/ink6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1918.127 8633.844 136.826, 1941.953 8587.718 175.694, 1987.797 8564.912 239.296, 2037.348 8551.471 293.201, 2100.188 8534.126 365.765, 2149.264 8526.83 415.214, 2208.942 8526.691 459.957, 2206.942 8583.248 541.442, 2158.112 8637.406 590.336, 2101.437 8685.312 606.26, 2054.959 8728.631 593.866, 1997.3 8754.818 527.2, 1951.974 8768.393 404.417</trace>
</ink>
</file>

<file path=ppt/ink/ink6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1966.832 8616.256 136.826, 1982.833 8666.143 154.13, 1986.72 8728.144 208.53, 1985.417 8777.384 242.559, 1982.507 8833.812 300.449, 1972.818 8887.601 331.932, 1963.7 8935.696 368.562, 1956.739 8982.183 410.063, 1946.292 9027.526 471.62</trace>
</ink>
</file>

<file path=ppt/ink/ink6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7652.929 2712.962 136.826, 7677.147 2759.306 262.671, 7694.384 2822.072 382.052, 7709.889 2866.673 603.715, 7763.677 2837.151 488.672, 7772.835 2778.458 318.733, 7781.177 2731.054 189.291, 7786.143 2683.656 140.266, 7823.054 2742.349 677.218, 7840.344 2814.443 839.672, 7883.944 2808.774 709.001</trace>
</ink>
</file>

<file path=ppt/ink/ink6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2104.829 8840.835 204.961, 2153.048 8861.521 207.912, 2205.762 8906.131 271.404, 2254.916 8948.929 406.134, 2309.979 8992.43 515.306, 2354.029 9029.859 465.993</trace>
</ink>
</file>

<file path=ppt/ink/ink6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2474.176 8422.794 321.468, 2433.67 8469.668 280.191, 2387.987 8518.735 263.607, 2343.359 8567.918 187.483, 2295.522 8604.715 137.071, 2345.974 8655.435 142.833, 2361.188 8700.98 194.162, 2365.73 8752.548 233.985, 2368.822 8809.949 303.057, 2369.598 8854.381 353.904, 2369.952 8907.83 456.494, 2370.793 8958.477 580.508, 2364.56 9004.526 423.08</trace>
</ink>
</file>

<file path=ppt/ink/ink6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2428.177 8617.609 146.574, 2481.991 8591.221 151.648, 2529.498 8572.244 208.73, 2580.235 8562.661 291.296, 2627.154 8558.489 397.749, 2601.544 8603.689 585.691, 2553.796 8651.2 646.855, 2496.645 8718.243 691.703, 2451.022 8785.291 696.355, 2416.398 8850.427 620.808, 2376.243 8907.194 240.399</trace>
</ink>
</file>

<file path=ppt/ink/ink6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2413.294 8652.784 195.555, 2457.375 8689.034 196.621, 2502.288 8739.815 226.288, 2566.631 8799.989 270.463, 2609.108 8847.659 304.895, 2658.201 8907.45 401.507, 2704.79 8961.128 588.258, 2766.096 9011.695 436.969</trace>
</ink>
</file>

<file path=ppt/ink/ink6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2816.464 8375.443 326.73, 2820.98 8427.567 532.872, 2798.472 8489.45 603.617, 2764.407 8549.003 598.521, 2731.301 8603.271 559.261, 2694.535 8647.742 366.732</trace>
</ink>
</file>

<file path=ppt/ink/ink6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2820.522 8528.319 159.321, 2873.045 8503.093 165.643, 2868.229 8561.993 406.711, 2826.78 8615.33 407.06, 2803.065 8659.449 407.135, 2793.8 8715.329 408.401, 2798.944 8777.512 427.187, 2810.258 8849.938 501.85, 2817.409 8901.552 568.343, 2827.441 8953.683 633.832, 2856.242 8893.439 663.609, 2872.163 8819.129 676.063, 2888.181 8734.072 681.97, 2899.078 8658.312 598.108, 2905.612 8592.701 471.979, 2907.611 8534.069 378.451, 2909.568 8489.008 303.32, 2912.047 8442.365 244.429, 2916.332 8393.699 201.007, 2936.804 8444.746 495.057, 2935.418 8492.704 562.72, 2935.882 8551.396 678.273, 2988.492 8543.354 440.108, 2992.471 8491.203 214.965, 2993.476 8440.699 142.533, 2993.478 8393.981 136.826, 3010.388 8348.15 137.85, 3054.46 8328.602 174.162, 3101.304 8314.307 244.938, 3152.67 8322.95 367.057, 3166.221 8375.466 525.981, 3102.659 8413.031 422.289, 3043.613 8438.355 359.613, 2988.607 8470.413 277.933, 3042.398 8474.613 305.059, 3099.872 8457.315 356.111, 3145.361 8445.729 378.772, 3199.487 8427.345 260.615</trace>
</ink>
</file>

<file path=ppt/ink/ink6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3036.989 8238.804 136.826, 3036.636 8293.359 386.797, 3031.529 8350.11 497.582, 3025.739 8410.04 614.376, 3014.96 8454.49 656.89, 2999.471 8528.842 706.682, 2982.547 8593.583 647.301, 2957.581 8647.885 473.615</trace>
</ink>
</file>

<file path=ppt/ink/ink6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2877.345 8637.902 136.826, 2927.121 8609.604 161.74, 2973.92 8594.482 211.948, 3025.604 8580.071 250.823, 3071.642 8571.054 237.373, 3115.522 8569.033 79.216</trace>
</ink>
</file>

<file path=ppt/ink/ink6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2949.05 8605.434 136.826, 2943.679 8653.45 253.744, 2943.89 8704.41 332.519, 2939 8768.27 393.98, 2965.415 8723.742 443.98, 3002.295 8667.476 437.785, 3047.513 8631.578 418.139, 3111.598 8608.543 390.368, 3130.631 8683.063 385.365, 3096.164 8739.577 400.555, 3059.883 8790.422 420.268, 3015.343 8784.012 15.718</trace>
</ink>
</file>

<file path=ppt/ink/ink6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3013.99 8651.431 136.826, 2997.972 8696.309 153.523, 2980.976 8758.674 227.013, 2966.843 8821.376 302.255, 2956.053 8877.005 374.467, 2944.221 8930.472 437.117, 2934.222 8978.521 496.412, 2924.381 9022.705 128.734</trace>
</ink>
</file>

<file path=ppt/ink/ink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9641.931 1911.396 136.826, 9690.678 1888.682 280.661, 9734.975 1876.762 421.495</trace>
</ink>
</file>

<file path=ppt/ink/ink7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7942.453 2416.682 246.871, 7989.086 2430.264 371.536</trace>
</ink>
</file>

<file path=ppt/ink/ink7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3038.342 8793.482 154.814, 3082.084 8818.794 161.368, 3135.078 8844.894 210.775, 3190.384 8879.604 334.373, 3253.875 8920.03 515.977, 3305.892 8940.414 601.464</trace>
</ink>
</file>

<file path=ppt/ink/ink7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757.324 9762.143 210.176, 801.136 9776.474 177.918, 830.856 9841.502 290.049, 818.433 9886.516 331.457, 789.056 9939.03 338.619, 764.648 9986.44 318.663, 733.182 10038.079 279.36, 689.401 10087.85 255.125, 747.586 10072.787 442.391, 800.388 10061.572 509.904, 853.863 10051.157 542.64, 908.849 10041.207 530.69, 945.634 9989.571 147.321</trace>
</ink>
</file>

<file path=ppt/ink/ink7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584.15 9748.614 190.833, 570.118 9802.729 190.833, 563.47 9870.977 201.796, 560.529 9922.891 214.218, 555.053 9975.47 237.092, 556.004 10026.944 267.177, 560.531 10075.36 318.753, 584.219 10149.327 483.968, 616.673 10194.543 619.06, 680.268 10228.165 735.38, 764.537 10237.619 794.034, 808.795 10230.25 805.732, 858.995 10214.713 813.913, 906.74 10191.76 814.482, 953.573 10163.21 807.54, 999.723 10129.899 785.77, 1063.409 10049.165 702.495, 1087.049 9975.927 630.983, 1098.691 9916.944 556.898, 1099.115 9851.566 443.352, 1074.335 9796.555 356.442, 1014.526 9743.397 307.291, 968.596 9720.23 293.946, 896.489 9686.533 293.608, 846.396 9665.258 306.434, 778.284 9638.54 345.345, 724.663 9622.365 408.485, 660.519 9617.493 518.93, 598.592 9630.036 619.582, 551.21 9667.325 582.694</trace>
</ink>
</file>

<file path=ppt/ink/ink7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1282.256 9622.796 395.377, 1292.254 9700.499 751.653, 1290.295 9786.862 783.192, 1289.548 9836.484 794.3, 1288.424 9917.303 809.259, 1294.053 9990.213 794.656, 1317.807 9945.399 199.821</trace>
</ink>
</file>

<file path=ppt/ink/ink7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1345.843 9582.211 199.915, 1394.33 9569.676 215.48, 1457.088 9552.112 286.672, 1503.031 9539.859 360.728, 1570.405 9530.725 467.355, 1617.649 9529.341 650.793, 1619.462 9598.656 836.118, 1589.516 9683.143 855.666, 1575.594 9756.101 860.169, 1573.453 9832.562 856.331, 1521.029 9868.244 446.193</trace>
</ink>
</file>

<file path=ppt/ink/ink7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1287.667 9733.732 199.915, 1342.953 9727.213 340.324, 1401.987 9725.829 491.739, 1450.452 9747.016 514.169, 1419.668 9807.81 367.033, 1380.608 9853.62 236.818, 1339.446 9897.172 163.265, 1295.637 9929.263 141.131, 1339.462 9893.263 320.394, 1388.953 9871.763 387.087, 1433.456 9860.19 412.186, 1497.195 9833.496 420.329, 1549.475 9817.702 361.806, 1599.601 9801.036 190.363</trace>
</ink>
</file>

<file path=ppt/ink/ink7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1355.313 9472.627 139.546, 1381.765 9517.569 405.2, 1388.547 9574.172 593.491, 1396.934 9641.655 706.396, 1401.099 9719.908 783.611, 1403.707 9794.253 819.125, 1405.333 9841.925 830.245, 1408.497 9914.544 845.387, 1412.089 10012.805 860.027, 1419.32 10064.464 864.757, 1457.151 10134.178 869.889, 1529.676 10188.459 869.567, 1605.901 10190.184 864.37, 1671.882 10132.604 844.953, 1697.828 10087.646 796.228, 1727.475 10042.518 408.655</trace>
</ink>
</file>

<file path=ppt/ink/ink7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1717.895 9437.452 310.309, 1740.432 9492.396 566.819, 1768.722 9540.657 469.458, 1763.781 9584.27 111.952</trace>
</ink>
</file>

<file path=ppt/ink/ink7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1675.955 9741.849 203.32, 1725.53 9732.627 241.967, 1783.391 9713.91 272.729</trace>
</ink>
</file>

<file path=ppt/ink/ink7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1776.07 9969.134 136.826, 1763.32 10014.674 142.898, 1808.62 9965.308 498.73, 1827.59 9917.197 571.782, 1845.197 9855.284 557.415, 1859.122 9810.263 483.498, 1870.99 9763.421 318.835</trace>
</ink>
</file>

<file path=ppt/ink/ink7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7958.688 2608.791 379.244, 8016.81 2622.929 752.519, 8061.225 2632.292 615.316</trace>
</ink>
</file>

<file path=ppt/ink/ink7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1916.774 9394.16 184.541, 1935.933 9449.792 291.223, 1937.688 9499.364 270.857, 1915.971 9543.04 150.036, 1867.026 9583.539 136.826, 1914.99 9576.019 154.678, 1965.788 9548.676 179.018, 2010.186 9530.398 186.193, 2002.121 9577.846 181.501, 1956.914 9623.53 171.084, 1909.598 9671.803 157.746, 1956.318 9677.957 210.328, 2004.334 9657.657 220.475, 2050.547 9642.381 210.027, 2098.176 9626.725 182.62, 2143.013 9620.362 188.124, 2140.14 9674.354 356.006, 2141.753 9731.75 432.618</trace>
</ink>
</file>

<file path=ppt/ink/ink7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1915.421 9693.146 175.795, 1908.397 9759.126 225.158, 1908.055 9806.774 313.439, 1901.691 9867.457 451.714, 1895.801 9929.814 605.237, 1894.734 10003.447 820.016, 1923.67 9946.168 502.028, 1934.474 9895.391 328.361, 1945.185 9843.315 101.429</trace>
</ink>
</file>

<file path=ppt/ink/ink7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1993.89 9751.32 167.651, 2010.011 9796.759 186.092, 2017.854 9851.862 236.979, 2025.903 9898.369 277.284, 2038.903 9942.183 335.952, 2069.729 9998.812 523.796, 2094.501 9955.201 382.414, 2099.039 9909.874 263.011, 2095.028 9860.614 154.768</trace>
</ink>
</file>

<file path=ppt/ink/ink7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2108.888 9662.031 136.826, 2121.546 9710.652 251.976, 2131.984 9755.646 373.809, 2147.865 9810.393 531.825, 2170.882 9871.225 669.397, 2211.287 9938.202 777.113, 2263.543 9981.891 772.754, 2331.773 9958.266 545.348</trace>
</ink>
</file>

<file path=ppt/ink/ink7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2341.59 9254.814 190.833, 2385.42 9266.394 148.34, 2432.409 9283.916 154.008, 2483.91 9292.545 176.69, 2473.399 9350.183 211.1, 2428.89 9407.271 216.211, 2380.606 9460.024 219.476, 2347.239 9508.944 259.82, 2415.117 9495.775 462.875, 2464.305 9466.433 497.728, 2471.146 9518.91 294.646, 2422.963 9566.979 203.134, 2377.222 9601.999 169.824, 2328.444 9648.924 158.793, 2376.744 9660.035 404.61, 2431.777 9635.329 417.427, 2481.808 9618.359 316.643, 2437.892 9613.384 136.826, 2394.369 9600.942 136.826, 2360.051 9657.01 323.889, 2361.05 9712.159 419.694, 2363.126 9756.923 472.187, 2367.563 9807.167 569.828, 2407.461 9762.5 221.328</trace>
</ink>
</file>

<file path=ppt/ink/ink7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2498.529 9509.154 227.889, 2528.395 9574.715 315.541, 2548.406 9632.755 428.637, 2562.619 9711.654 563.35, 2568.153 9779.642 633.598, 2576.62 9853.221 693.625, 2580.51 9916.79 741.128, 2585.477 9995.021 790.515, 2585.62 10079.62 822.561, 2575.628 10123.09 813.429, 2540.165 10180.02 537.736, 2486.352 10189.652 96.685</trace>
</ink>
</file>

<file path=ppt/ink/ink7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2663.584 9310.282 308.06, 2675.591 9353.596 256.737, 2728.118 9327.507 330.27, 2783.718 9293.665 439.88, 2828.017 9267.337 483.965, 2876.622 9261.064 499.366, 2937.903 9240.797 371.773</trace>
</ink>
</file>

<file path=ppt/ink/ink7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2766.406 9322.458 136.826, 2757.279 9368.969 143.84, 2766.933 9424.651 196.662, 2776.722 9474.486 294.999, 2783.7 9534.204 431.939, 2787.765 9582.218 538.745, 2791.358 9632.647 617.239</trace>
</ink>
</file>

<file path=ppt/ink/ink7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2875.992 9296.754 148.517, 2889.061 9352.088 153.675, 2894.933 9404.075 216.325, 2899.478 9460.865 273.443, 2905.547 9516.569 375.271, 2910.54 9564.226 453.046, 2914.188 9618.687 535.889, 2918.079 9672.612 625.388, 2920.656 9724.835 694.22, 2922.634 9778.848 724.082, 2925.214 9853.396 771.455, 2930.338 9955.901 820.532, 2934.245 10047.309 842.754, 2938.184 10105.518 855.6, 2941.764 10152.875 859.173, 2913.873 10101.715 90.476</trace>
</ink>
</file>

<file path=ppt/ink/ink7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2811.052 9511.86 303.606, 2861.273 9526.96 364.923, 2865.847 9573.522 333.23, 2819.127 9612.097 172.743, 2847.298 9667.687 198.39, 2816.377 9712.025 142.548, 2778.81 9757.524 151.434, 2829.81 9726.348 388.872, 2876.471 9676.424 356.676, 2911.083 9629.915 299.319, 2939.803 9581.236 139.663</trace>
</ink>
</file>

<file path=ppt/ink/ink7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8376.74 2090.638 447.16, 8360.383 2138.92 475.391, 8345.947 2201.302 564.015, 8336.444 2246.724 642.461, 8322.056 2315.616 733.907, 8306.249 2400.491 771.213</trace>
</ink>
</file>

<file path=ppt/ink/ink7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2997.755 9317.046 138.775, 3043.374 9312.69 205.103, 3094.832 9345.203 217.482, 3117.503 9390.601 136.826, 3067.904 9429.278 164.095, 3129.553 9458.999 266.365, 3174.245 9437.721 262.938, 3226.258 9415.149 248.872, 3190.081 9469.333 193.979, 3141.715 9511.186 175.713, 3088.455 9551.534 164.827, 3036.256 9582.105 161.857, 2991.35 9616.397 223.292, 3042.256 9615.094 304.533, 3099.564 9598.302 322.758, 3154.521 9582.844 310.394, 3202.69 9567.17 197.29</trace>
</ink>
</file>

<file path=ppt/ink/ink7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3073.518 9532.154 136.826, 3063.541 9588.433 339.019, 3034.128 9646.969 420.061, 3014.474 9695.287 455.792, 2996.911 9752.909 480.068, 2987.911 9798.369 492.914</trace>
</ink>
</file>

<file path=ppt/ink/ink7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3085.694 9660.678 136.826, 3133.234 9634.468 136.826, 3179.041 9639.814 174.781, 3225.629 9660.071 280.148, 3271.286 9689.057 396.7, 3312.592 9734.394 505.044</trace>
</ink>
</file>

<file path=ppt/ink/ink7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3249.397 9204.758 136.826, 3247.27 9253.968 172.001, 3225.809 9301.332 208.746, 3208.777 9356.001 278.35, 3193.698 9402.617 369.815, 3185.962 9446.298 345.253</trace>
</ink>
</file>

<file path=ppt/ink/ink7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3413.1 9170.936 186.123, 3396.144 9216.646 218.041, 3369.145 9270.317 328.729, 3343.995 9318.998 399.684, 3314.941 9379.602 437.264, 3376.847 9374.385 432.687, 3421.625 9332.584 395.15, 3433.959 9396.311 256.299, 3404.333 9440.633 265.933, 3359.991 9472.317 262.442, 3366.978 9519.582 321.705, 3383.285 9572.688 514.381, 3395.88 9623.262 653.509, 3401.535 9667.116 558.196</trace>
</ink>
</file>

<file path=ppt/ink/ink7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3425.276 9482.099 192.332, 3470.736 9435.977 217.303, 3520.594 9422.549 304.87, 3567.495 9429.02 400.523, 3550.408 9495.51 545.222, 3508.154 9552.862 616.31, 3466.43 9597.926 636.103, 3421.14 9617.276 138.834</trace>
</ink>
</file>

<file path=ppt/ink/ink7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3449.629 9515.92 136.826, 3452.259 9572.793 264.33, 3445.305 9624.714 338.191, 3437.26 9672.496 417.058, 3430.352 9716.347 498.611, 3416.647 9760.118 329.991</trace>
</ink>
</file>

<file path=ppt/ink/ink7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3506.451 9656.618 241.47, 3551.165 9661.774 242.985, 3616.814 9678.385 278.34, 3680.974 9691.604 362.936, 3726.974 9698.841 442.533, 3790.892 9712.766 568.637, 3847.071 9728.494 700.585, 3892.368 9737.569 678.27</trace>
</ink>
</file>

<file path=ppt/ink/ink7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3814.917 9138.467 397.772, 3814.909 9201.35 850.263, 3785.666 9265.24 858.449, 3747.634 9346.903 860.952, 3701.985 9419.271 860.623, 3653.969 9492.935 845.119, 3602.402 9555.12 772.315</trace>
</ink>
</file>

<file path=ppt/ink/ink7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3766.211 9423.923 150.556, 3798.418 9373.951 150.556, 3844.995 9349.725 170.082, 3890.646 9318.41 327.923, 3891.096 9382.491 499.782, 3865.274 9428.122 450.263, 3815.515 9470.479 355.941, 3787 9528.932 459.896, 3807.778 9601.559 597.539, 3826.619 9659.661 711.67, 3848.617 9724.892 810.239, 3898.665 9684.106 824.771, 3923.883 9606.603 611.046</trace>
</ink>
</file>

<file path=ppt/ink/ink7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8476.855 2066.286 343.552, 8521.951 2091.3 435.742, 8566.88 2112.17 555.806</trace>
</ink>
</file>

<file path=ppt/ink/ink7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3947.503 9233.168 167.651, 3964.88 9277.866 361.276, 3977.586 9339.034 447.488, 3990.037 9393.208 345.274</trace>
</ink>
</file>

<file path=ppt/ink/ink7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3990.796 9174.994 231.681, 4036.426 9166.726 221.912, 4081.572 9154.271 296.046, 4140.639 9145.655 467.216, 4193.197 9147.918 591.021, 4248.368 9161.854 754.807, 4198.99 9227.733 654.804, 4150.747 9268.83 539.506, 4088.899 9333.453 367.986, 4038.127 9385.285 278.453, 4096.695 9342.224 373.771, 4156.092 9299.547 410.871, 4218.038 9280.2 291.144</trace>
</ink>
</file>

<file path=ppt/ink/ink7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4054.383 9089.763 136.826, 4085.215 9135.093 397.765, 4089.164 9185.086 485.473, 4089.787 9240.587 554.02, 4086.836 9298.735 571.13, 4080.396 9355.963 572.676, 4071.104 9408.411 517.222, 4057.121 9458.354 362.39</trace>
</ink>
</file>

<file path=ppt/ink/ink7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4015.148 9490.215 172.949, 4059.598 9477.547 176.705, 4108.284 9459.022 218.115, 4152.868 9446.433 263.412, 4211.663 9436.795 318.573, 4255.321 9427.226 333.09</trace>
</ink>
</file>

<file path=ppt/ink/ink7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4015.148 9510.508 136.826, 4024.85 9565.871 297.636, 4043.369 9622.755 388.649, 4059.91 9676.029 369.828</trace>
</ink>
</file>

<file path=ppt/ink/ink7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4031.384 9563.27 199.915, 4086.417 9545.766 208.923, 4132.784 9531.744 260.822, 4179.404 9519.362 313.544, 4223.164 9510.115 358.66, 4283.144 9495.527 399.952, 4329.764 9515.779 510.5, 4272.44 9580.267 593.612, 4216.659 9617.074 579.338, 4157.753 9648.729 461.308, 4111.75 9660.678 30.981</trace>
</ink>
</file>

<file path=ppt/ink/ink7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4124.734 9564.623 145.682, 4101.509 9613.702 213.615, 4081.566 9675.818 398.959, 4069.867 9721.096 561.539, 4057.781 9788.339 652.905, 4050.638 9831.639 346.291</trace>
</ink>
</file>

<file path=ppt/ink/ink7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4208.615 9718.852 199.915, 4270.6 9735.931 261.134, 4328.564 9755.086 340.939, 4372.467 9763.589 418.114, 4416.865 9775.787 497.839</trace>
</ink>
</file>

<file path=ppt/ink/ink7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746.5 10690.217 656.508, 801.23 10688.488 467.152, 847.682 10716.596 635.953, 848.103 10776.277 699.054, 820.961 10836.832 709.018, 788.594 10893.371 713.679, 755.772 10952.477 718.858, 802.928 10944.901 698.101, 868.495 10923.366 690.172, 933.184 10920.198 687.627, 1005.2 10925.369 689.816, 1049.33 10971.391 702.05, 1052.285 11042.548 726.173, 1016.055 11110.005 746.895, 961.403 11165.167 762.852, 890.823 11199.388 773.28, 825.018 11195.805 633.207, 788.146 11142.639 432.976, 770.633 11085.851 324.328, 758.816 11033.902 234.6, 750.501 10987.742 189.784, 740.805 10926.562 163.17, 732.011 10881.702 146.489, 720.088 10835.614 138.415, 705.425 10776.463 136.826, 695.095 10731.962 136.826, 656.556 10785.347 192.094, 655.234 10856.866 225.943, 655.185 10915.544 261.757, 656.334 10969.465 306.204, 659.513 11012.99 333.659, 666.911 11076.798 385.842, 675.776 11126.473 452.523, 698.938 11191.312 560.506, 744.853 11252.797 729.363, 809.2 11267.594 805.879, 856.478 11262.478 823.833, 903.169 11253.856 829.217, 950.117 11236.622 827.991, 1031.63 11187.426 808.765, 1061.968 11141.1 789.576, 1082.536 11088.587 765.267, 1101.038 10999.644 707.576, 1099.153 10911.001 650.399, 1075.915 10832.009 621.779, 1028.81 10773.041 613.022, 973.031 10735.211 618.789, 921.557 10706.631 633.057, 873.45 10681.652 654.433, 813.352 10655.651 694.241, 755.697 10636.762 743.571, 694.236 10651.123 771.759, 654.833 10721.863 686.689, 643.532 10783.686 402.166</trace>
</ink>
</file>

<file path=ppt/ink/ink7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919.674 11388.302 341.107, 908.732 11450.346 374.68, 893.084 11497.575 468.823, 869.371 11550.296 578.319, 833.771 11623.83 689.38, 801.031 11687.83 741.123, 773.998 11749.192 760.467, 756.363 11819.649 773.9, 809.846 11855.133 786.754, 884.366 11841.73 789.665, 931.158 11832.707 791.108, 981.73 11824.189 792.489, 1052.177 11814.091 784.023, 1123.947 11797.874 679.41</trace>
</ink>
</file>

<file path=ppt/ink/ink7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8406.504 2285.452 379.244, 8469.134 2268.088 345.857, 8526.513 2258.764 400.209, 8584.652 2248.559 439.708, 8646.564 2253.638 447.286, 8708.934 2281.577 444.003, 8745.082 2327.21 453.833, 8753.106 2374.283 503.624, 8742.357 2425.972 569.405, 8713.594 2482.76 624.553, 8677.993 2531.142 666.404, 8627.202 2589.803 704.192, 8575.895 2638.949 722.389, 8528.199 2613.038 452.804</trace>
</ink>
</file>

<file path=ppt/ink/ink7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995.438 11472.181 180.076, 990.199 11528.74 191.201, 990.518 11587.911 253.547, 994.916 11634.857 336.486, 988.515 11719.212 521.03, 986.654 11778.401 637.553, 980.737 11843.624 717.346, 983.247 11917.437 765.908, 986.835 11994.688 741.363, 967.026 11940.275 297.435</trace>
</ink>
</file>

<file path=ppt/ink/ink7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703.208 11526.295 136.826, 677.043 11579.732 144.027, 668.419 11624.082 157.507, 662.933 11670.956 200.809, 664.325 11728.248 231.062, 668.994 11788.359 273.832, 677.888 11838.406 305.44, 691.256 11898.466 347.439, 706.419 11957.436 402.159, 741.478 12008.136 505.468, 791.957 12057.604 658.479, 845.951 12064.006 723.236, 892.648 12068.146 769.072, 942.758 12054.573 799.292, 1001.076 12012.136 817.637, 1070.013 11935.845 822.911, 1105.482 11875.512 815.617, 1143.995 11798.995 792.204, 1161.278 11743.187 774.83, 1174.171 11674.024 749.231, 1170.537 11611.223 741.181, 1157.974 11540.835 735.397, 1134.939 11492.168 734.453, 1084.922 11435.706 734.2, 1009.789 11394.941 734.848, 935.108 11366.35 735.477, 858.236 11359.05 738.804, 787.853 11405.355 745.178, 751.755 11480.308 737.254, 729.376 11572.09 686.374, 713.582 11647.797 587.646, 704.172 11729.282 443.842, 700.228 11797.159 331.571, 697.796 11842.868 136.325</trace>
</ink>
</file>

<file path=ppt/ink/ink7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980.555 12420.547 382.564, 974.521 12472.021 337.106, 958.728 12521.191 348.003, 947.748 12580.644 410.737, 938.828 12631.811 522.427, 929.557 12685.41 650.894, 928.524 12756.734 765.513, 945.225 12841.256 821.009, 959.283 12888.62 829.661, 980.063 12932.655 833.659, 1031.102 13003.993 837.272, 1073.444 13070.6 837.853, 1086.375 13139.811 840.462, 1017.852 13195.163 857.244, 941.049 13246.274 864.041, 869.114 13271.34 862.558, 787.389 13235.773 690.59, 761.337 13170.768 410.146, 753.806 13122.579 292.395, 746.852 13058.274 208.002, 741.984 13007.837 140.342</trace>
</ink>
</file>

<file path=ppt/ink/ink7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862.852 12753.354 376.604, 919.707 12743.623 358.752, 971.264 12736.372 319.301, 1022.159 12733.792 315.806, 1065.798 12730.279 321.204, 1125.06 12719.085 381.954, 1180.08 12722.921 362.842</trace>
</ink>
</file>

<file path=ppt/ink/ink7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700.502 12722.239 261.163, 696.713 12766.486 248.713, 689.45 12833.639 224.932, 687.208 12884.846 226.161, 688.501 12929.685 231.245, 690.301 12980.833 239.494, 692.723 13041.865 267.649, 698.09 13092.487 324.92, 716.895 13160.203 414.455, 733.584 13211.596 508.771, 770.263 13274.064 657.936, 825.306 13326.721 760.755, 898.035 13355.312 815.746, 980.554 13367.596 826.894, 1029.319 13369.479 820.92, 1091.151 13354.554 804.423, 1155.138 13313.847 720.175, 1192.732 13246.565 659.291, 1214.828 13195.011 606.49, 1239.585 13108.854 545.429, 1247.895 13065.269 532.656, 1257.693 13010.482 514.673, 1263.216 12927.938 485.513, 1260.323 12875.567 466.268, 1248.815 12827.569 449.41, 1209.079 12756.936 432.027, 1157.374 12690.889 426.79, 1103.161 12639.444 426.571, 1038.228 12589.266 426.745, 967.19 12547.229 428.575, 916.372 12518.797 431.869, 869.887 12486.305 437.296, 803.001 12466.151 498.648, 753.58 12477.234 305.896</trace>
</ink>
</file>

<file path=ppt/ink/ink7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1417.548 11303.07 244.831, 1421.745 11350.453 402.864, 1435.472 11409.353 464.161, 1444.717 11471.002 535.639, 1446.872 11527.553 582.873, 1442.311 11604.297 685.27, 1428.526 11682.996 778.188, 1424.39 11753.36 813.29</trace>
</ink>
</file>

<file path=ppt/ink/ink7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1429.724 11432.946 195.555, 1487.831 11389.467 171.278, 1534.867 11384.451 183.651, 1581.119 11362.904 248.774, 1627.945 11352.09 328.684, 1682.287 11351.416 393.532, 1712.072 11431.502 748.229, 1711.308 11477.197 766.891, 1711.925 11524.355 782.068, 1716.797 11601.34 812.446, 1729.322 11677.165 822.614</trace>
</ink>
</file>

<file path=ppt/ink/ink7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1450.017 11576.352 150.556, 1493.469 11557.615 186.272, 1545.726 11551.34 308.009, 1589.249 11537.338 389.964, 1656.068 11530.757 475.712, 1651.523 11581.569 356.313, 1602.129 11625.195 192.756</trace>
</ink>
</file>

<file path=ppt/ink/ink7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1466.252 11700.816 136.826, 1529.3 11718.198 258.194, 1584.794 11714.588 312.795, 1628.624 11706.969 331.745, 1681.651 11689.215 346.443</trace>
</ink>
</file>

<file path=ppt/ink/ink7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1512.252 11246.249 171.559, 1516.867 11299.603 340.561, 1521.446 11358.109 407.629, 1524.617 11428.772 468.474, 1534.814 11512.155 530.968, 1539.154 11571.689 580.934, 1544.204 11633.412 667.398, 1563.003 11703.135 745.853, 1589.189 11772.886 820.722, 1619.65 11842.193 855.723, 1688.863 11907.024 865.178, 1770.222 11913.583 856.758, 1837.909 11868.233 493.372</trace>
</ink>
</file>

<file path=ppt/ink/ink7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8460.621 2198.869 136.826, 8456.076 2257.718 190.273, 8453.62 2320.698 301.602, 8451.481 2369.36 398.343, 8448.857 2423.604 515.578, 8442.153 2499.944 710.456, 8432.069 2570.793 816.076, 8427.158 2615.36 832.277, 8422.454 2661.776 770.007</trace>
</ink>
</file>

<file path=ppt/ink/ink7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1835.599 11290.896 526.514, 1881.663 11275.642 399.04, 1946.728 11259.04 364.115, 2004.787 11251.457 372.6, 2053.524 11244.939 394.995, 2101.567 11242.361 390.292, 2080.779 11294.71 309.759, 2022.947 11316.644 253.083, 1972.391 11332.566 213.59, 1920.901 11340.076 186.484, 1875.736 11332.559 166.945, 1851.5 11377.751 639.698, 1855.484 11454.225 749.866, 1858.799 11503.306 781.175, 1861.133 11552.018 799.244, 1862.086 11600.002 811.392, 1862.628 11674.087 836.189, 1864.647 11719.753 849.842, 1872.89 11797.35 844.215</trace>
</ink>
</file>

<file path=ppt/ink/ink7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1888.363 11483.003 256.862, 1942.512 11481.524 259.296, 2009.421 11470.913 302.441, 2070.131 11461.273 348.18, 2121.98 11456.813 388.685, 2173.238 11450.816 348.246</trace>
</ink>
</file>

<file path=ppt/ink/ink7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1985.773 11424.829 136.826, 1974.308 11468.254 273.46, 1981.769 11522.158 345.62, 1986.311 11579.587 442.754, 1990.962 11640.42 541.694, 1995.98 11703.471 640.89, 2003.089 11763.447 630.666, 2002.52 11808.273 208.164</trace>
</ink>
</file>

<file path=ppt/ink/ink7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1858.598 11786.047 157.024, 1921.641 11769.994 232.08, 1976.09 11762.83 318.824, 2042.103 11751.969 417.755, 2104.205 11746 501.587, 2172.619 11743.967 561.567, 2226.206 11744.25 513.201</trace>
</ink>
</file>

<file path=ppt/ink/ink7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2142.711 11576.352 261.163, 2171.007 11635.178 370.659, 2204.239 11692.07 527.69</trace>
</ink>
</file>

<file path=ppt/ink/ink7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2342.942 11171.842 312.854, 2372.307 11233.595 314.413, 2391.263 11288.79 396.361, 2407.045 11332.721 431.943</trace>
</ink>
</file>

<file path=ppt/ink/ink7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2512.058 11182.664 166.345, 2488.1 11229.207 336.789, 2455.545 11274.464 361.471, 2415.101 11322.397 316.093, 2370.824 11363.934 230.169, 2417.657 11337.653 496.409, 2466.637 11314.604 602.627, 2527.789 11296.807 654.991, 2587.244 11287.033 624.569, 2639.547 11282.06 427.42</trace>
</ink>
</file>

<file path=ppt/ink/ink7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2302.355 11569.586 166.345, 2353.107 11554.106 230.22, 2401.295 11528.827 352.253, 2447.959 11508.022 449.632, 2494.54 11487.146 514.531, 2565.326 11470.042 534.599, 2632.004 11456.873 492.273, 2685.347 11450.545 368.674</trace>
</ink>
</file>

<file path=ppt/ink/ink7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2384.883 11386.949 143.057, 2398.152 11437.923 194.88, 2403.302 11501.867 290.905, 2403.768 11552.78 357.733, 2403.85 11600.946 405.037, 2406.606 11657.563 467.421, 2410.975 11706.55 544.891, 2413.983 11752.097 137.629</trace>
</ink>
</file>

<file path=ppt/ink/ink7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2581.056 11322.011 143.057, 2598.431 11371.33 158.926, 2605.981 11422.613 203.929, 2611.231 11466.153 263.828, 2613.17 11536.878 394.918, 2615.066 11594.507 497.596, 2624.729 11654.218 649.836, 2626.33 11721.896 757.764, 2640.51 11795.745 844.908, 2664.292 11866.953 836.287, 2707.692 11846.317 409.676</trace>
</ink>
</file>

<file path=ppt/ink/ink7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8831.32 2018.936 581.188, 8884.62 2033.824 545.332, 8933.713 2047.08 569.841</trace>
</ink>
</file>

<file path=ppt/ink/ink7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2769.112 11175.9 268.985, 2828.919 11169.594 267.209, 2874.254 11167.517 280.811, 2928.41 11162.361 336.16, 2973.701 11165.28 226.161</trace>
</ink>
</file>

<file path=ppt/ink/ink7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2821.875 11231.368 136.826, 2826.899 11276.802 183.222, 2833.792 11333.708 313.353, 2837.061 11377.456 430.203, 2839.383 11438.008 560.176, 2842.484 11509.331 670.472, 2847.405 11575.474 752.3, 2892.209 11569.605 381.308</trace>
</ink>
</file>

<file path=ppt/ink/ink7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2927.403 11175.9 141.628, 2940.53 11229.858 305.071, 2945.958 11274.248 469.933, 2950.857 11334.942 574.347, 2954.338 11385.401 659.599, 2961.433 11471.339 759.032, 2966.358 11571.334 823.847, 2968.994 11621.736 843.22, 2973.331 11712.045 859.269, 2975.986 11757.192 864.746, 2977.714 11802.553 867.756, 2978.401 11879.633 872.95, 2974.512 11928.921 875.977, 2972.065 11972.438 877.28, 2952.708 11889.635 790.222, 2938.69 11813.697 462.272, 2925.245 11769.466 252.313</trace>
</ink>
</file>

<file path=ppt/ink/ink7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2825.934 11351.774 222.333, 2885.078 11366.448 499.288, 2933.179 11373.472 619.179, 2932.167 11420.315 264.243</trace>
</ink>
</file>

<file path=ppt/ink/ink7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2820.522 11516.824 136.826, 2870.641 11493.479 254.163, 2920.961 11499.168 292.73</trace>
</ink>
</file>

<file path=ppt/ink/ink7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2762.347 11671.053 144.726, 2806.228 11657.758 254.757, 2864.829 11639.883 369.067, 2908.424 11598.844 301.31</trace>
</ink>
</file>

<file path=ppt/ink/ink7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3008.578 11184.018 201.698, 3016.477 11230.302 191.382, 3060.333 11277.04 197.255, 3112.713 11275.962 179.559, 3163.192 11260.869 170.654, 3206.84 11236.557 179.072, 3145.162 11273.501 383.482, 3097.406 11303.117 376.228, 3049.902 11331.794 362.122, 3108.282 11337.673 487.704, 3162.184 11326.579 508.383, 3216.548 11315.91 436.527</trace>
</ink>
</file>

<file path=ppt/ink/ink7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2953.108 11531.707 136.826, 2993.234 11487.883 171.961, 3044.811 11462.363 290.341, 3117.698 11437.716 416.011, 3166.625 11430.396 459.704, 3215.722 11419.654 411.712, 3265.935 11407.797 241.106</trace>
</ink>
</file>

<file path=ppt/ink/ink7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3126.281 11372.067 136.826, 3133.652 11435.322 316.817, 3115.014 11495.011 443.36, 3090.885 11567.281 563.424, 3064.034 11633.391 657.354, 3033.384 11699.41 721.714, 3012.675 11769.356 561.654</trace>
</ink>
</file>

<file path=ppt/ink/ink7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3166.869 11572.293 382.564, 3224.292 11609.451 362.475, 3290.794 11664.613 389.228, 3335.078 11700.414 526.626, 3386.56 11737.7 801.79</trace>
</ink>
</file>

<file path=ppt/ink/ink7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8893.555 2232.69 155.908, 8948.523 2214.478 337.479, 8994.021 2191.621 290.537, 9025.76 2249.473 205.598</trace>
</ink>
</file>

<file path=ppt/ink/ink7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3521.333 11052.789 329.091, 3500.755 11110.981 340.75, 3467.192 11180.552 548.961, 3445.553 11228.459 659.203, 3407.431 11299.358 742.356, 3372.536 11372.694 775.038, 3339.557 11441.447 578.362</trace>
</ink>
</file>

<file path=ppt/ink/ink7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3444.217 11255.72 242.809, 3497.071 11249.071 254.852, 3547.361 11244.119 384.604, 3609.778 11239.557 513.48, 3664.406 11243.424 703.555, 3614.719 11287.428 738.909, 3551.25 11322.878 669.525, 3491.085 11346.571 580.656, 3443.728 11361.605 512.368, 3428.649 11410.812 689.75, 3433.456 11491.064 780.197, 3436.391 11571.334 804.66, 3448.365 11646.312 812.194, 3460.98 11582.26 378.725</trace>
</ink>
</file>

<file path=ppt/ink/ink7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3475.335 11328.775 220.517, 3531.824 11307.71 300.013, 3592.763 11289.622 440.215, 3644.741 11279.858 534.97, 3710.181 11272.586 641.747, 3773.49 11284.03 758.826, 3778.674 11351.221 805.764, 3759.977 11398.346 821.136, 3699.731 11473.014 837.504, 3632.566 11524.275 823.273, 3556.055 11541.715 655.542, 3529.597 11496.817 277.142</trace>
</ink>
</file>

<file path=ppt/ink/ink7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3513.216 11365.302 136.826, 3528.847 11411.711 194.263, 3531.509 11461.062 291.152, 3527.483 11516.129 351.187, 3521.009 11563.314 406.289, 3508.312 11616.748 482.464, 3489.577 11683.52 548.466, 3476.728 11739.787 631.323, 3464.563 11783.13 602.992</trace>
</ink>
</file>

<file path=ppt/ink/ink7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3561.921 11572.293 227.889, 3615.837 11568.618 232.497, 3661.919 11584.053 270.152, 3708.013 11604.206 307.628, 3754.097 11620.835 364.203, 3815.365 11656.851 527.626, 3877.762 11713.318 798.672, 3921.502 11715.174 455.326</trace>
</ink>
</file>

<file path=ppt/ink/ink7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4061.147 11132.607 333.855, 4037.314 11191.689 676.018, 3993.6 11250.404 799.298, 3941.78 11296.255 732.091, 3928.727 11373.237 557.216, 3936.441 11430.028 560.048, 3940.876 11491.804 567.305, 3944.414 11556.72 610.176, 3944.516 11601.088 655.964, 3942.747 11666.394 765.709, 3946.833 11744.054 851.688</trace>
</ink>
</file>

<file path=ppt/ink/ink7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3948.855 11357.186 283.991, 3992.962 11320.313 228.655, 4049.754 11291.665 300.333, 4109.379 11277.045 413.715, 4174.667 11272.094 519.215, 4228.682 11276.504 669.635, 4217.696 11351.102 832.173, 4189.719 11396.037 850.887, 4138.836 11469.773 862.525, 4095.653 11539.138 866.301, 4058.238 11606.695 867.293, 4007.238 11678.224 859.463</trace>
</ink>
</file>

<file path=ppt/ink/ink7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3997.56 11391.007 279.589, 4034.445 11444.626 268.903, 4085.303 11480.885 347.368, 4136.666 11511.417 473.193, 4200.475 11554.015 670.338, 4255.995 11586.38 778.346, 4325.402 11631.13 852.257, 4390.865 11672.629 849.114</trace>
</ink>
</file>

<file path=ppt/ink/ink7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4460.258 11063.61 246.871, 4421.964 11155.301 825.121, 4369.536 11243.71 804.365, 4330.238 11301.091 741.393, 4292.657 11358.562 520.378</trace>
</ink>
</file>

<file path=ppt/ink/ink7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4407.494 11204.311 187.565, 4460.533 11185.975 297.556, 4511.573 11177.277 444.787, 4526.738 11228.821 851.049, 4479.465 11295.223 783.224, 4453.105 11350.278 518.522</trace>
</ink>
</file>

<file path=ppt/ink/ink7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8984.199 2420.74 136.826, 8964.246 2468.348 136.826, 8944.307 2512.577 137.623, 8990.856 2518.867 674.856, 9043.007 2446.277 718.359, 9077.65 2380.492 565.733</trace>
</ink>
</file>

<file path=ppt/ink/ink7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4425.082 11299.012 136.826, 4432.375 11354.669 728.798, 4432.496 11402.86 801.128, 4433.49 11452.457 834.589, 4434.77 11512.673 848.731, 4438.055 11573.313 855.955, 4443.808 11648.271 861.808, 4458.591 11728.381 869.529, 4513.08 11678.004 869.477, 4524.005 11627.088 865.067, 4534.214 11577.187 854.643, 4545.272 11527.09 828.995, 4565.852 11461.16 694.071, 4590.551 11401.872 380.04</trace>
</ink>
</file>

<file path=ppt/ink/ink7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4560.374 11123.138 206.804, 4586.829 11170.105 690.015, 4603.053 11234.781 699.429, 4605.621 11280.149 454.202</trace>
</ink>
</file>

<file path=ppt/ink/ink7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4610.432 11087.963 172.949, 4661.258 11080.209 265.838, 4707.864 11075.397 426.326, 4764.182 11076.188 539.882, 4826.629 11072.021 598.827, 4886.444 11078.035 658.776, 4908.007 11121.622 747.173, 4859.556 11168.229 750.907, 4792.425 11196.841 638.927, 4733.32 11225.595 469.409, 4680.451 11253.555 278.203, 4632.212 11271.412 155.923, 4675.953 11252.758 183.424, 4728.717 11239.564 228.998, 4773.164 11232.865 265.154, 4819.931 11224.059 289.034, 4863.667 11219.485 182.888</trace>
</ink>
</file>

<file path=ppt/ink/ink7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4669.96 11020.319 136.826, 4675.196 11074.882 561.925, 4679.491 11128.226 642.879, 4675.957 11213.011 710.424, 4662.961 11283.417 759.336, 4654.988 11361.28 754.467, 4649.178 11407.456 637.445</trace>
</ink>
</file>

<file path=ppt/ink/ink7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4494.081 11396.42 227.889, 4542.526 11376.829 289.765, 4599.499 11349.856 421.752, 4653.958 11328.554 487.343, 4709.298 11316.033 502.546, 4765.007 11306.592 504.618, 4817.888 11298.516 469.102, 4869.09 11309.673 282.134</trace>
</ink>
</file>

<file path=ppt/ink/ink7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4563.079 11380.184 139.546, 4589.928 11436.687 194.194, 4598.614 11489.578 329.389, 4598.109 11541.446 471.497, 4600.635 11600.317 697.279, 4601.409 11646.216 730.794</trace>
</ink>
</file>

<file path=ppt/ink/ink7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4587.432 11461.357 151.561, 4632.557 11445.971 267.823, 4695.975 11424.395 402.43, 4740.766 11403.17 479.778, 4804.562 11380.477 528.78, 4857.734 11369.562 543.113, 4909.847 11358.658 550.692, 4945.528 11412.72 660.659, 4923.687 11480.759 739.884, 4880.03 11534.976 779.056, 4824.969 11580.509 780.3, 4768.104 11612.612 625.232, 4724.508 11616.246 288.563</trace>
</ink>
</file>

<file path=ppt/ink/ink7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4721.371 11470.827 151.561, 4715.343 11523.337 200.59, 4702.852 11569.909 252.666, 4685.486 11629.612 361.804, 4671.431 11677.473 480.499, 4659.726 11728.383 580.589</trace>
</ink>
</file>

<file path=ppt/ink/ink7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4683.489 11665.642 333.855, 4748.926 11676.671 333.855, 4795.09 11686.951 303.775, 4849.99 11697.195 324.988, 4895.794 11705.327 389.47, 4943.194 11710.524 571.611, 4997.484 11718.005 777.77, 5044.296 11727.143 757.333</trace>
</ink>
</file>

<file path=ppt/ink/ink7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1670.543 12791.236 373.978, 1699.762 12853.85 493.322, 1702.896 12907.675 560.913, 1703.049 12975.931 605.482, 1703.05 13019.561 633.053, 1707.476 13092.534 680.941, 1714.532 13155.413 644.066, 1727.536 13081.599 345.023, 1729.499 13027.369 204.211</trace>
</ink>
</file>

<file path=ppt/ink/ink7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9103.257 1876.884 369.092, 9149.877 1851.092 362.6, 9213.234 1839.315 362.992, 9271.832 1834.689 347.034</trace>
</ink>
</file>

<file path=ppt/ink/ink7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1739.542 12746.591 151.561, 1792.838 12738.682 253.114, 1848.425 12723.947 435.178, 1895.139 12728.388 513.55, 1940.729 12775.988 763.081, 1931.7 12848.897 816.765, 1932.036 12896.32 828.444, 1932.537 12973.233 839.599, 1933.099 13019.976 810.501</trace>
</ink>
</file>

<file path=ppt/ink/ink7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1703.013 12907.583 178.579, 1754.122 12897.5 370.079, 1800.666 12885.2 505.156, 1851.504 12872.479 565.411, 1875.567 12915.996 416.983</trace>
</ink>
</file>

<file path=ppt/ink/ink7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1705.719 13126.749 160.502, 1752.361 13075.222 194.32, 1800.785 13050.389 322.232, 1853.196 13030.354 465.008, 1913.777 13020.078 527.971, 1981.133 13014.687 529.64, 2027.304 13009.065 436.792</trace>
</ink>
</file>

<file path=ppt/ink/ink7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1767.953 12643.772 239.477, 1771.784 12688.678 239.477, 1777.378 12738.154 233.965, 1786.503 12798.169 304.383, 1791.393 12861.547 415.276, 1795.613 12945.007 558.703, 1797.374 12988.67 606.628, 1799.252 13066.147 683.779, 1804.057 13157.874 771.332, 1812.385 13232.115 821.975, 1843.224 13305.029 860.411, 1925.542 13318.521 858.418, 2017.529 13281.081 756.172, 2072.636 13234.242 531.217, 2109.61 13174.467 367.326, 2130.902 13123.522 243.801</trace>
</ink>
</file>

<file path=ppt/ink/ink7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1662.426 12792.589 136.826, 1714.312 12781.229 362.972, 1758.777 12774.766 442.83, 1805.287 12775.038 439.024, 1848.975 12780.322 335.139</trace>
</ink>
</file>

<file path=ppt/ink/ink7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2053.419 12716.826 389.944, 2109.006 12712.684 350.131, 2160.727 12721.107 547.25, 2204.152 12759.726 593.976</trace>
</ink>
</file>

<file path=ppt/ink/ink7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2083.183 12967.109 136.826, 2129.749 12966.707 240.702, 2178.122 12958.313 437.014, 2221.724 12952.823 501.01, 2267.709 12953.49 331.388</trace>
</ink>
</file>

<file path=ppt/ink/ink7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2210.357 13252.566 254.972, 2259.572 13190.102 467.906, 2276.446 13142.297 548.162, 2297.393 13086.38 550.172, 2310.703 13034 461.233, 2322.798 12989.096 240.736</trace>
</ink>
</file>

<file path=ppt/ink/ink7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2313.179 12535.542 213.813, 2333.17 12580.432 278.999, 2350.145 12640.195 412.222</trace>
</ink>
</file>

<file path=ppt/ink/ink7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2292.885 12760.119 220.517, 2348.483 12735.907 280.621, 2401.717 12706.913 321.596, 2393.524 12764.744 424.868, 2357.592 12828.188 439.772, 2329.492 12878.197 428.011, 2387.429 12867.71 456.013, 2454.731 12833.657 410.62, 2505.717 12811.088 253.11, 2527.727 12862.046 380.972, 2546.214 12916.539 472.658, 2556.178 12974.949 208.241</trace>
</ink>
</file>

<file path=ppt/ink/ink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9589.167 1726.052 136.826, 9592.866 1785.657 273.95, 9596.416 1836.221 360.203, 9596.887 1881.339 393.637, 9599.259 1940.736 429.917, 9603.103 2004.188 311.986</trace>
</ink>
</file>

<file path=ppt/ink/ink8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9116.784 1772.712 167.651, 9129.494 1828.455 329.681, 9141.23 1875.867 523.524, 9149.528 1931.586 664.325, 9157.363 2006.66 735.636, 9167.452 2069.918 605.689</trace>
</ink>
</file>

<file path=ppt/ink/ink8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2319.943 12861.586 178.579, 2324.841 12921.855 205.973, 2331.12 12980.604 321.883, 2334.518 13041.973 447.491, 2335.562 13087.55 535.143, 2335.591 13149.896 656.073, 2334.174 13211.322 747.814, 2362.789 13149.816 359.269</trace>
</ink>
</file>

<file path=ppt/ink/ink8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2409.235 12948.17 136.826, 2416.293 13010.78 150.023, 2422.527 13072.467 198.674, 2428.228 13128.777 276.657, 2432.282 13175.857 381.457, 2438.379 13223.418 595.453, 2465.229 13174.452 424.907, 2468.712 13117.758 339.567, 2471.618 13065.537 239.094</trace>
</ink>
</file>

<file path=ppt/ink/ink8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2525.587 12835.88 199.915, 2529.693 12882.531 199.915, 2545.934 12939.603 284.607, 2563.288 12998.133 425.087, 2593.787 13059.683 599.547, 2633.583 13132.185 773.355, 2709.345 13173.646 850.845, 2761.139 13160.364 834.08, 2806.443 13142.103 733.769</trace>
</ink>
</file>

<file path=ppt/ink/ink8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2434.941 12776.354 138.097, 2499.504 12804.151 587.281, 2557.931 12825.265 651.111, 2632.114 12846.31 700.578, 2696.433 12863.908 736.291, 2739.754 12891.747 577.491</trace>
</ink>
</file>

<file path=ppt/ink/ink8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2898.991 12731.709 343.552, 2927.233 12796.485 508.472, 2937.323 12844.699 488.707</trace>
</ink>
</file>

<file path=ppt/ink/ink8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2923.344 12726.297 213.813, 2972.15 12699.641 235.611, 3036.959 12682.192 382.735, 3089.714 12672.543 460.837, 3138.789 12671.059 530.882, 3194.049 12660.101 581.063, 3262.877 12664.402 705.108, 3264.735 12725.898 812.842, 3198.246 12773.694 782.018, 3132.085 12794.519 690.848, 3070.369 12812.58 544.065, 3020.651 12826.108 385.155, 2965.914 12836.155 236.377, 3014.758 12820.341 420.188, 3067.323 12813.108 467.575, 3122.103 12805.2 454.567, 3167.608 12800.167 361.133</trace>
</ink>
</file>

<file path=ppt/ink/ink8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2877.345 12900.819 136.826, 2903.068 12951.953 384.272, 2914.133 13001.197 524.818, 2922.938 13053.953 600.97, 2936.854 13115.021 569.06, 2941.12 13160.655 137.589</trace>
</ink>
</file>

<file path=ppt/ink/ink8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2951.755 12929.229 167.651, 3008.398 12911.612 216.576, 3070.333 12904.601 336.252, 3131.892 12897.241 441.197, 3185.416 12892.476 556.609, 3236.961 12890.585 642.52, 3224.767 12958.519 509.061, 3163.162 13006.771 359.236, 3106.155 13036.67 289.141, 3056.823 13062.987 247.27, 3004.311 13083.055 210.538, 2958.19 13095.169 182.398, 3006.413 13071.305 388.377, 3057.697 13058.452 473.138, 3106.011 13041.386 504.815, 3164.708 13023.782 523.32, 3215.914 13008.501 458.148, 3259.255 12996.345 312.406</trace>
</ink>
</file>

<file path=ppt/ink/ink8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2950.402 12608.597 203.32, 2973.377 12666.242 329.624, 2985.749 12713.129 431.335, 3005.831 12775.169 547.399, 3026.14 12836.002 661.587, 3037.797 12885.232 722.72, 3054.962 13000.619 795.323, 3065.435 13105.443 834.096, 3071.579 13199.307 850.604, 3087.199 13289.496 859.156, 3115.399 13361.106 861.803, 3170.879 13358.712 477.358</trace>
</ink>
</file>

<file path=ppt/ink/ink8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3386.042 12627.538 414.833, 3429.957 12656.022 305.716, 3480.981 12642.226 313.817, 3551.493 12642.874 391.858, 3612.249 12631.59 385.227, 3665.844 12641.463 311.848, 3620.327 12669.791 66.884</trace>
</ink>
</file>

<file path=ppt/ink/ink8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9059.962 1997.29 292.982, 9115.157 1987.947 301.116, 9170.395 1981.674 383.293, 9217.899 1970.532 468.824, 9271.065 1960.911 556.595, 9322.043 1957.322 558.966</trace>
</ink>
</file>

<file path=ppt/ink/ink8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3453.688 12722.239 136.826, 3436.4 12767.252 213.214, 3438.711 12810.728 293.775, 3444.737 12858.45 373.109, 3448.42 12929.437 477.723, 3451.876 13016.968 593.959, 3453.762 13101.026 694.121, 3458.857 13182.325 771.12, 3467.439 13254.31 792.888, 3501.76 13193.902 440.474</trace>
</ink>
</file>

<file path=ppt/ink/ink8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3557.863 12637.008 151.561, 3567.454 12689.982 234.998, 3577.628 12739.463 394.923, 3589.636 12796.661 560.002, 3602.757 12881.949 702.043, 3606.203 12968.78 767.911, 3609.692 13018.959 797.522, 3612.982 13067.283 811.339, 3616.05 13113.944 821.058, 3618.805 13173.812 835.388, 3616.501 13223.907 844.505, 3618.988 13278.603 850.979, 3621.905 13322.094 856.584, 3620.306 13399.885 862.25, 3594.073 13347.598 234.63</trace>
</ink>
</file>

<file path=ppt/ink/ink8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3445.57 12823.705 239.477, 3496.763 12835.79 333.015, 3548.909 12838.192 446.095, 3594.342 12841.523 513.092, 3590.359 12886.301 356.288, 3541.7 12922.695 169.237</trace>
</ink>
</file>

<file path=ppt/ink/ink8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3423.923 13014.461 136.826, 3475.943 12985.214 256.768, 3520.427 12966.297 375.027, 3563.848 12961.714 298.175</trace>
</ink>
</file>

<file path=ppt/ink/ink8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3417.159 13136.221 136.826, 3391.415 13184.717 136.826, 3358.307 13233.362 169.916, 3419.581 13240.398 689.804, 3468.646 13194.521 676.194, 3508.868 13142.07 548.647</trace>
</ink>
</file>

<file path=ppt/ink/ink8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3306.22 13312.093 145.682, 3362.419 13286.28 423.002, 3409.586 13269.437 477.058, 3467.752 13244.257 399.994, 3511.37 13236.813 170.461</trace>
</ink>
</file>

<file path=ppt/ink/ink8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3667.448 12724.945 348.483, 3726.199 12760.305 281.233, 3775.195 12769.736 276.862, 3822.858 12760.552 128.24</trace>
</ink>
</file>

<file path=ppt/ink/ink8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3858.21 12723.592 136.826, 3812.982 12750.007 158.239, 3767.771 12788.226 191.276, 3719.815 12820.491 218.917, 3670.356 12853.799 243.529, 3643.479 12906.582 419.419, 3699.446 12904.018 492.257, 3746.07 12896.284 537.064, 3803.845 12876.993 555.428, 3867.979 12848.185 510.895</trace>
</ink>
</file>

<file path=ppt/ink/ink8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3640.39 13106.456 136.826, 3653.575 13062.11 162.633, 3699.092 13031.99 201.632, 3747.324 13001.988 259.408, 3792.606 12981.91 292.283, 3837.647 12961.927 238.663</trace>
</ink>
</file>

<file path=ppt/ink/ink8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3798.682 12907.583 136.826, 3798.168 12958.485 163.001, 3787.627 13018.079 214.016, 3779.409 13065.202 259.559, 3770.721 13113.232 320.489, 3756.415 13180.646 379.05, 3735.358 13239.371 445.573, 3711.942 13285.471 489.474, 3661.306 13347.864 489.699</trace>
</ink>
</file>

<file path=ppt/ink/ink8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9050.492 2132.577 217.331, 9096.413 2108.369 236.323, 9154.505 2083.186 306.472, 9217.093 2063.016 395.805, 9276.155 2047.721 468.518, 9331.353 2036.782 506.325, 9376.043 2039.861 236.312</trace>
</ink>
</file>

<file path=ppt/ink/ink8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3854.152 13087.515 196.589, 3874.767 13132.846 196.589, 3896.556 13191.592 190.448, 3924.497 13248.239 260.891, 3970.752 13304.763 620.503, 4013.535 13352.265 763.156</trace>
</ink>
</file>

<file path=ppt/ink/ink8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3997.56 12603.187 283.991, 4008.298 12655.856 308.914, 3993.281 12716.142 383.94, 3963.333 12784.005 441.148, 3927.097 12837.133 410.456, 3972.862 12821.972 329.612, 4028.224 12784.9 305.328, 4081.189 12757.521 293.52, 4128.317 12753.94 323.061, 4141.925 12808.109 552.357, 4099.919 12858.638 597.019, 4034.674 12916.854 464.706, 3989.731 12956.094 249.79</trace>
</ink>
</file>

<file path=ppt/ink/ink8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3938.032 12926.523 136.826, 3969.937 12980.654 420.341, 3981.885 13047.051 564.386, 3990.409 13110.051 658.265, 3998.502 13170.283 688.773</trace>
</ink>
</file>

<file path=ppt/ink/ink8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4002.972 12941.404 136.826, 4051.531 12899.854 173.646, 4102.693 12873.781 248.8, 4155.386 12856.976 305.287, 4218.16 12846.599 382.213, 4242.142 12901.519 664.431, 4195.143 12953.228 748.774, 4146.339 13005.951 779.534, 4098.715 13064.488 779.022, 4066.195 13013.205 160.321, 4051.021 13066.983 254.65, 4044.019 13110.826 309.82, 4038.645 13158.373 357.89, 4028.746 13215.413 388.205, 4020.175 13258.777 420.897, 4009.083 13306.566 482.576, 4000.024 13353.132 520.107</trace>
</ink>
</file>

<file path=ppt/ink/ink8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4057.089 13209.274 136.826, 4104.789 13229.594 149.533, 4166.827 13257.111 219.212, 4231.023 13282.806 376.21, 4277.997 13300.176 484.522, 4323.802 13320.934 614.677, 4377.159 13349.817 651.844, 4436.785 13360.142 431.598</trace>
</ink>
</file>

<file path=ppt/ink/ink8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4534.668 12712.77 136.826, 4501.623 12776.722 468.97, 4475.112 12824.409 562.767, 4447.627 12883.886 549.939, 4424.542 12938.311 489.918, 4407.503 12985.131 384.771, 4398.023 13030.694 152.556</trace>
</ink>
</file>

<file path=ppt/ink/ink8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4527.904 12833.176 153.636, 4572.808 12814.179 159.774, 4617.845 12801.766 221.662, 4669.3 12799.018 350.629</trace>
</ink>
</file>

<file path=ppt/ink/ink8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4580.667 12730.356 147.579, 4547.799 12774.423 509.508, 4502.766 12846.465 591.52, 4468.138 12903.192 546.594, 4441.296 12947.272 460.599, 4405.354 13001.337 318.111, 4361.473 13014.936 143.985, 4405.892 13061.551 191.707, 4414.655 13107.4 235.154, 4423.251 13161.71 310.743, 4429.967 13230.327 448.083, 4432.532 13302.67 599.95, 4432.46 13347.701 636.123</trace>
</ink>
</file>

<file path=ppt/ink/ink8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4491.375 12865.645 213.813, 4536.564 12830.685 182.013, 4584.991 12811.498 196.88, 4628.681 12800.251 257.767, 4672.151 12793.388 331.816, 4725.421 12788.559 413.249, 4715.382 12843.449 684.958, 4671.28 12896.763 757.315, 4622.634 12972.706 790.418, 4599.76 13017.504 797.113, 4578.545 13060.974 797.92, 4546.57 13144.931 790.654, 4508.093 13208.39 748.314, 4462.59 13242.07 5.311</trace>
</ink>
</file>

<file path=ppt/ink/ink8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4526.551 12958.992 138.097, 4570.503 13006.556 166.138, 4610.186 13054.334 224.074, 4651.273 13103.356 323.99, 4697.492 13153.249 479.035, 4745.591 13186.907 630.539, 4807.323 13225.55 750.961</trace>
</ink>
</file>

<file path=ppt/ink/ink8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9096.491 2171.811 136.826, 9102.069 2221.183 193.212, 9112.134 2276.298 335.477, 9120.589 2334.091 537.644, 9122.905 2414.147 678.647, 9122.422 2459.549 751.535, 9125.881 2508.387 816.982, 9139.596 2581.555 854.233, 9154.684 2505.915 441.921</trace>
</ink>
</file>

<file path=ppt/ink/ink8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4575.256 12680.3 162.93, 4532.932 12751.06 754.403, 4506.123 12819.89 792.173, 4476.25 12897.904 800.465, 4446.827 12983.401 799.578, 4425.436 13052.874 771.678, 4407.121 13096.542 600.708</trace>
</ink>
</file>

<file path=ppt/ink/ink8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4917.544 12519.307 379.244, 4909.56 12575.74 510.539, 4897.429 12625.659 605.918, 4878.479 12680.081 655.238, 4846.223 12741.394 677.12, 4799.784 12797.895 664.814, 4736.373 12852.83 470.329</trace>
</ink>
</file>

<file path=ppt/ink/ink8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4722.724 12799.354 136.826, 4772.329 12786.639 136.826, 4821.715 12768.806 152.551, 4871.954 12753.521 194.574, 4919.958 12739.017 264.184, 4970.071 12730.306 355.148, 4963.554 12779.774 448.423, 4902.138 12790.602 389.024, 4865.842 12848.987 549.956, 4873.92 12920.381 679.864, 4881.17 12995.441 755.104, 4884.169 13041.632 783.524, 4887.949 13092.541 806.257, 4893.016 13144.978 822.662, 4895.329 13226.374 842.449, 4894.382 13300.028 853.374, 4946 13252.756 865.702, 4975.482 13180.45 849.247, 4999.307 13099.769 729.136</trace>
</ink>
</file>

<file path=ppt/ink/ink8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5051.483 12620.773 165.445, 5047.935 12672.674 227.397, 5053.018 12723.331 356.412, 5064.045 12788.877 542.828, 5069.338 12834.536 290.674</trace>
</ink>
</file>

<file path=ppt/ink/ink8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5050.13 12638.36 143.881, 5094.539 12599.991 277.023, 5139.57 12594.163 377.055, 5192.076 12595.416 405.195, 5241.178 12593.026 411.639, 5288.633 12630.143 495.507, 5271.884 12678.598 535.128, 5221.655 12724.192 513.986, 5160.259 12770.381 403.98, 5115.415 12800.886 336.117, 5160.974 12755.898 436.264, 5217.792 12733.313 370.059</trace>
</ink>
</file>

<file path=ppt/ink/ink8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5120.481 12517.955 136.826, 5117.948 12583.376 571.414, 5119.98 12660.026 688.939, 5120.767 12728.936 756.075, 5120.574 12774.133 780.52, 5120.087 12843.866 787.212, 5112.188 12915.184 618.298, 5090.71 12958.562 125.23</trace>
</ink>
</file>

<file path=ppt/ink/ink8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4958.131 12975.227 136.826, 5012.587 12947.519 244.203, 5058.166 12930.335 325.442, 5127.493 12903.916 395.514, 5190.472 12890.747 339.722, 5238.1 12889.382 190.724</trace>
</ink>
</file>

<file path=ppt/ink/ink8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5042.012 13004.99 136.826, 5044.646 13057.438 200.393, 5053.972 13118.215 372.812, 5055.263 13169.861 494.596, 5056.98 13232.405 600.445, 5059.459 13288.303 517.358</trace>
</ink>
</file>

<file path=ppt/ink/ink8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5017.66 13124.043 136.826, 5044.534 13079.271 152.385, 5108.599 13056.057 263.79, 5155.211 13040.163 341.622, 5217.873 13027.016 395.268, 5277.5 13015.823 403.58, 5298.729 13059.812 478.197, 5274.778 13110.374 567.438, 5240.309 13167.423 653.734, 5199.554 13221.256 729.885, 5158.06 13273.058 757.65, 5156.774 13229.428 2.556</trace>
</ink>
</file>

<file path=ppt/ink/ink8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5129.952 13153.808 136.826, 5116.979 13200.243 164.352, 5105.939 13257.26 224.175, 5096.066 13309.048 294.47, 5082.722 13363.946 343.949, 5071.252 13419.435 338.906</trace>
</ink>
</file>

<file path=ppt/ink/ink8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9193.902 2139.342 239.477, 9250.276 2119.425 343.044, 9310.437 2100.35 502.244, 9362.239 2092.53 714.842, 9391.276 2166.974 862.569, 9403.118 2263.279 866.714, 9421.186 2342.364 868.235, 9434.828 2390.321 868.904, 9445.859 2434.577 869.923, 9466.059 2512.397 871.776, 9479.447 2587.713 870.012, 9410.617 2573.647 766.555, 9350.778 2523.822 531, 9300.636 2478.22 185.864</trace>
</ink>
</file>

<file path=ppt/ink/ink8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5167.833 13302.623 242.809, 5219.58 13317.93 277.58, 5267.317 13335.69 362.642, 5330.871 13355.347 484.039, 5388.677 13371.717 651.366, 5446.549 13392.703 782.812, 5491.052 13415.635 771.64</trace>
</ink>
</file>

<file path=ppt/ink/ink8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3396.865 13321.563 139.546, 3439.286 13273.438 371.274, 3494.229 13244.895 422.406, 3543.168 13236.481 432.515, 3602.461 13251.372 451.344, 3559.027 13263.066 154.632</trace>
</ink>
</file>

<file path=ppt/ink/ink8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11362.841 5098.013 136.826, 11383.053 5150.403 397.856, 11382.453 5205.896 558.753, 11380.363 5266.711 596.372, 11377.837 5311.818 219.602</trace>
</ink>
</file>

<file path=ppt/ink/ink8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11414.251 5179.186 220.517, 11464.479 5169.899 263.927, 11519.512 5152.777 385.873, 11563.786 5148.285 380.05</trace>
</ink>
</file>

<file path=ppt/ink/ink8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11258.666 5282.004 172.949, 11315.04 5259.276 277.742, 11375.543 5240.598 380.689, 11420.06 5229.938 418.246, 11480.126 5222.585 471.934, 11526.108 5227.305 564.365, 11478.497 5270.464 580.95, 11420.86 5309.049 342.251</trace>
</ink>
</file>

<file path=ppt/ink/ink8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11257.313 5317.179 139.546, 11265.698 5380.862 484.616, 11262.199 5447.191 683.402, 11258.207 5496.512 749.743, 11252.053 5573.917 818.977, 11247.349 5627.339 848.709, 11244.483 5710.905 861.995</trace>
</ink>
</file>

<file path=ppt/ink/ink8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11253.255 5406.469 165.445, 11303.159 5370.139 184.917, 11352.585 5360.516 293.286, 11403.979 5356.724 364.763, 11448.322 5355.163 319.724</trace>
</ink>
</file>

<file path=ppt/ink/ink8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11323.606 5325.296 136.826, 11333.545 5392.63 556.964, 11338.321 5458.179 696.955, 11382.864 5485.389 767.58, 11450.304 5473.853 784.359, 11519.739 5439.424 779.15, 11583.62 5411.027 603.449</trace>
</ink>
</file>

<file path=ppt/ink/ink8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11346.605 5498.464 147.579, 11370.105 5542.152 444.694, 11367.898 5592.771 578.096, 11362.346 5662.164 683.39, 11358.229 5730.75 736.662, 11405.657 5713.889 185.688</trace>
</ink>
</file>

<file path=ppt/ink/ink8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11456.19 5548.521 136.826, 11478.41 5608.081 270.236, 11488.171 5662.246 510.896, 11486.123 5713.064 723.885, 11442.411 5746.578 177.755</trace>
</ink>
</file>

<file path=ppt/ink/ink8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9170.901 2234.043 136.826, 9232.92 2213.088 442.321, 9289.107 2198.573 620.525, 9356.551 2219.302 763.285, 9362.965 2289.012 605.174, 9332.441 2347.371 407.967, 9284.972 2378.187 236.871, 9239.772 2400.366 157.376, 9303.761 2365.905 447.023, 9351.143 2333.777 467.516, 9402.249 2293.57 202.314</trace>
</ink>
</file>

<file path=ppt/ink/ink8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11299.253 5643.222 143.881, 11303.328 5691.363 169.15, 11333.284 5736.866 403.136, 11389.628 5758.892 335.587</trace>
</ink>
</file>

<file path=ppt/ink/ink8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11577.955 5610.753 139.546, 11562.586 5668.438 233.501, 11508.168 5727.637 386.785, 11464.695 5771.342 408.475, 11420.419 5804.485 2.987</trace>
</ink>
</file>

<file path=ppt/ink/ink8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11281.665 5816.391 153.636, 11347.831 5794.352 338.174, 11413.622 5779.725 474.943, 11467.2 5775.204 518.495, 11531.567 5766.209 577.79, 11591.014 5761.678 639.436, 11657.489 5759.255 754.225, 11701.629 5748.196 788.425</trace>
</ink>
</file>

<file path=ppt/ink/ink8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11836.36 5198.126 373.978, 11853.683 5261.448 742.283, 11834.923 5345.127 827.074, 11820.942 5389.213 827.976, 11802.476 5467.762 808.935, 11792.629 5517.098 731.078</trace>
</ink>
</file>

<file path=ppt/ink/ink8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11802.539 5459.231 136.826, 11815.686 5410.498 136.826, 11859.399 5373.965 212.494, 11919.276 5349.316 312.018, 11968.317 5336.775 401.856</trace>
</ink>
</file>

<file path=ppt/ink/ink8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11784.95 5655.398 250.773, 11841.027 5598.453 268.587, 11891.318 5552.503 360.883, 11944.166 5510.553 478.068, 11992.485 5482.977 511.928, 12051.314 5450.488 426.88</trace>
</ink>
</file>

<file path=ppt/ink/ink8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11883.713 5369.942 155.908, 11898.373 5423.535 234.893, 11898.109 5472.593 353.015, 11894.952 5533.801 487.492, 11883.896 5617.55 677.134, 11871.259 5682.12 762.699, 11858.191 5759.372 815.765, 11846.321 5805.545 760.567</trace>
</ink>
</file>

<file path=ppt/ink/ink8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11904.007 5551.227 136.826, 11952.218 5549.248 208.207, 11977.232 5614.681 411.661, 11991.299 5662.832 554.226, 12009.511 5719.419 706.381, 12039.465 5789.45 822.901, 12085.172 5776.76 349.601</trace>
</ink>
</file>

<file path=ppt/ink/ink8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12069.064 5332.061 217.331, 12117.713 5315.271 229.657, 12161.74 5297.326 274.948, 12219.467 5275.521 350.551, 12279.144 5258.945 510.202</trace>
</ink>
</file>

<file path=ppt/ink/ink8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12089.358 5380.764 136.826, 12088.788 5428.12 259.064, 12098.378 5474.351 485.815, 12110.304 5535.665 604.105, 12133.526 5590.564 685.137</trace>
</ink>
</file>

<file path=ppt/ink/ink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9613.306 1859.296 348.483, 9648.854 1813.31 350.208, 9710.686 1781.713 514.023, 9777.97 1762.697 507.627</trace>
</ink>
</file>

<file path=ppt/ink/ink8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12167.827 5456.525 142.493, 12222.353 5407.544 264.382, 12267.062 5382.849 395.057, 12311.567 5397.422 557.388, 12254.573 5473.005 507.74, 12219.966 5526.002 405.556, 12170.876 5577.086 243.189, 12221.973 5532.072 369.947, 12280.446 5480.753 421.995</trace>
</ink>
</file>

<file path=ppt/ink/ink8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12139.416 5645.928 149.476, 12163.954 5693.175 190.19, 12209.367 5750.947 505.355, 12278.231 5783.081 351.859</trace>
</ink>
</file>

<file path=ppt/ink/ink8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12350.472 5626.988 167.651, 12337.192 5689.616 434.45, 12310.791 5758.443 620.017, 12283.615 5810.084 568.57, 12245.823 5858.474 238.777</trace>
</ink>
</file>

<file path=ppt/ink/ink8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12116.415 5855.624 140.79, 12164.894 5857.517 275.595, 12215.223 5844.611 363.33, 12263.147 5834.235 452.934, 12327.666 5817.431 518.371, 12378.535 5807.448 541.817, 12430.009 5796.6 658.313</trace>
</ink>
</file>

<file path=ppt/ink/ink8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15524.413 6020.675 136.826, 15537.774 5972.128 202.041, 15563.306 6027.387 541.195, 15561.618 6104.533 607.022, 15560.237 6182.99 637.323, 15562.151 6242.855 570.882</trace>
</ink>
</file>

<file path=ppt/ink/ink8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15600.177 6118.083 162.93, 15648.15 6097.073 188.253, 15647.938 6145.295 193.671, 15610.603 6190.677 108.017</trace>
</ink>
</file>

<file path=ppt/ink/ink8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15318.77 6335.896 155.908, 15367.837 6318.271 150.921, 15412.584 6304.03 152.776, 15468.341 6286.465 158.067, 15526.783 6275.849 169.496, 15585.753 6258.696 190.429, 15641.329 6232.669 222.127, 15700.594 6216.097 310.25, 15708.927 6263.656 405.541, 15664.342 6304.704 386.818, 15604.655 6345.416 344.124, 15555.175 6368.433 284.337, 15495.157 6386.17 224.944, 15443.675 6397.026 167.945, 15392.477 6397.129 143.902, 15347.84 6382.725 138.197, 15370.495 6449.044 486.259, 15369.844 6509.513 573.223, 15364.77 6596.39 667.997, 15356.308 6694.396 745.534, 15349.021 6768.637 798.177, 15343.045 6818.44 824.68, 15343.156 6895.053 827.673</trace>
</ink>
</file>

<file path=ppt/ink/ink8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15414.826 6467.125 167.651, 15463.424 6450.117 177.091, 15513.351 6442.647 209.697, 15567.841 6431.604 276.01, 15612.095 6422.936 333.146, 15658.423 6412.066 266.496, 15610.401 6394.464 136.826, 15562.861 6381.308 136.826, 15514.396 6394.27 160.351, 15490.356 6452.532 309.752, 15485.766 6509.495 452.867, 15524.326 6574.802 572.181, 15582.848 6589.439 640.784, 15644.397 6569.763 751.649, 15701.765 6524.031 751.522, 15745.627 6497.208 543.294</trace>
</ink>
</file>

<file path=ppt/ink/ink8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15559.589 6659.233 175.795, 15557.179 6706.572 294.134, 15555.122 6762.043 426.397, 15552.055 6810.375 527.952, 15596.214 6820.807 159.262</trace>
</ink>
</file>

<file path=ppt/ink/ink8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15650.235 6599.707 136.826, 15663.07 6646.808 170.35, 15663.051 6698.212 271.055, 15660.348 6749.731 377.833, 15657.311 6806.296 426.155, 15613.749 6833.336 61.023</trace>
</ink>
</file>

<file path=ppt/ink/ink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9639.011 1594.132 140.79, 9642.555 1638.229 203.037, 9650.897 1688.881 228.223, 9663.512 1748.597 274.971, 9671.536 1803.229 331.36, 9679 1856.017 414.329, 9685.619 1902.004 508.578, 9695.375 1968.612 657.926, 9701.727 2016.323 762.427, 9707.957 2060.064 824.29, 9714.303 2137.82 837.24, 9695.834 2086.579 122.346</trace>
</ink>
</file>

<file path=ppt/ink/ink8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15420.239 6691.702 136.826, 15461.581 6743.869 258.054, 15505.686 6782.544 364.983, 15561.969 6803.531 287.34</trace>
</ink>
</file>

<file path=ppt/ink/ink8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15692.176 6679.527 138.097, 15690.577 6724.663 180.177, 15671.489 6771.217 284.08, 15639.891 6820.005 361.884, 15588.014 6871.637 237.653</trace>
</ink>
</file>

<file path=ppt/ink/ink8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15318.77 6917.633 136.826, 15364.305 6910.147 189.872, 15413.099 6905.2 227.185, 15463.083 6900.524 255.188, 15518.116 6892.128 301.076, 15568.921 6879.353 341.125, 15618.564 6866.675 400.521, 15675.176 6856.67 483.51, 15719.998 6847.806 577.606, 15774.251 6832.493 708.359</trace>
</ink>
</file>

<file path=ppt/ink/ink8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15989.817 6252.017 296.758, 16038.501 6281.985 246.753, 16087.833 6329.909 316.75</trace>
</ink>
</file>

<file path=ppt/ink/ink8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16226.578 6219.548 187.565, 16236.782 6262.901 356.858, 16197.067 6318.945 347.505, 16149.964 6368.939 229.682</trace>
</ink>
</file>

<file path=ppt/ink/ink8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15882.938 6464.419 136.826, 15939.84 6449.697 213.825, 15999.796 6435.35 280.277, 16075.849 6418.591 347.735, 16120.944 6410.79 371.737, 16168.238 6398.515 366.999, 16222.116 6386.108 250.776</trace>
</ink>
</file>

<file path=ppt/ink/ink8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16064.229 6203.314 143.881, 16108.168 6192.726 222.099, 16117.979 6245.052 330.775, 16125.749 6289.266 397.567, 16128.87 6334.768 461.893, 16128.679 6384.027 523.704, 16120.988 6450.966 626.677, 16110.847 6536.585 741.33, 16108.766 6583.185 772.312, 16101.545 6664.779 810.989, 16103.402 6736.537 787.501, 16105.025 6668.66 352.812</trace>
</ink>
</file>

<file path=ppt/ink/ink8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16098.052 6406.246 136.826, 16048.031 6461.403 194.436, 16010.682 6517.137 291.971, 15977.731 6572.026 393.898, 15963.364 6616.324 404.85</trace>
</ink>
</file>

<file path=ppt/ink/ink8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16061.521 6494.182 136.826, 16110.535 6511.67 145.825, 16163.235 6533.564 212.667, 16220.034 6564.269 357.887, 16263.722 6593.496 414.272</trace>
</ink>
</file>

<file path=ppt/ink/ink8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15846.407 6344.013 239.477, 15865.967 6390.974 276.901, 15874.814 6438.545 353.294, 15880.068 6497.421 424.014, 15877.965 6553.494 469.119, 15874.357 6605.64 506.966, 15873.103 6657.162 544.885, 15882.676 6711.495 614.034, 15929.844 6741.52 662.226, 15988.97 6732.292 674.435, 16063.416 6730.682 689.88, 16132.498 6709.964 707.048, 16202.884 6693.582 750.406, 16272.011 6672.16 804.44, 16304.412 6628.173 538.7</trace>
</ink>
</file>

<file path=ppt/ink/ink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9626.836 1805.181 187.565, 9630.243 1850.795 188.25, 9626 1905.179 239.545, 9620.273 1966.797 387.88, 9615.173 2012.919 517.213, 9613.809 2066.512 596.865, 9632.704 2007.234 272.238</trace>
</ink>
</file>

<file path=ppt/ink/ink8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16505.279 6150.551 196.589, 16492.244 6199.663 316.939, 16451.357 6253.931 484.199, 16390.598 6307.52 464.35, 16342.357 6344.839 332.599, 16316.5 6390.305 394.961, 16322.995 6443.872 560.369, 16322.3 6497.477 679.296, 16319.332 6543.471 732.3, 16314.276 6618.717 808.694, 16309.22 6695.782 847.556</trace>
</ink>
</file>

<file path=ppt/ink/ink8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16349.693 6411.657 136.826, 16396.773 6385.5 179.33, 16445.6 6370.428 305.52, 16496.098 6368.431 387.096</trace>
</ink>
</file>

<file path=ppt/ink/ink8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16443.043 6406.246 136.826, 16434.219 6466.962 422.617, 16435.896 6532.437 574.743, 16438.488 6611.907 663.975, 16441.682 6677.01 708.322, 16444.805 6751.057 760.277, 16443.617 6821.659 796.785, 16423.332 6886.212 805.109</trace>
</ink>
</file>

<file path=ppt/ink/ink8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890.267 7526.538 167.651, 935.136 7586.506 243.402, 952.052 7637.274 320.127, 963.768 7686.264 369.955, 978.709 7760.167 424.442, 994.458 7836.827 511.008, 1008.701 7901.729 598.129, 1022.141 7982.773 712.05, 1043.828 8053.438 796.346, 1099.774 8088.176 815.33, 1145.968 8010.823 817.666, 1162.668 7963.692 817.834, 1178.42 7886.995 816.625, 1185.265 7841.002 812.553, 1193.411 7740.631 799.642, 1199.014 7651.6 788.613, 1203.213 7561.641 778.705, 1207.461 7489.718 774.132, 1213.687 7445.414 747.253</trace>
</ink>
</file>

<file path=ppt/ink/ink8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1321.847 7774.115 319.729, 1326.498 7821.328 302.084, 1325.23 7882.185 325.74, 1324.543 7935.979 523.575, 1322.129 7992.865 772.166</trace>
</ink>
</file>

<file path=ppt/ink/ink8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1278.554 7531.949 184.541, 1299.461 7576.817 383.422, 1336.904 7634.498 432.79</trace>
</ink>
</file>

<file path=ppt/ink/ink8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1403.022 7697 220.517, 1425.673 7748.444 209.342, 1432.317 7796.688 234.814, 1438.227 7857.323 291.235, 1438.151 7912.604 369.554, 1432.387 7975.825 526.859, 1420.528 7928.312 503.762, 1429.563 7871.311 417.406, 1443.152 7807.62 376.658, 1458.717 7753.252 352.471, 1494.729 7690.22 336.138, 1548.178 7648.316 361.917, 1607.794 7708.328 491.538, 1663.338 7738.268 349.28</trace>
</ink>
</file>

<file path=ppt/ink/ink8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1626.254 7680.766 138.097, 1671.884 7668.08 689.914, 1740.632 7662.196 770.58, 1810.185 7658.07 707.641</trace>
</ink>
</file>

<file path=ppt/ink/ink8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1700.664 7572.535 162.93, 1694.221 7621.107 184.083, 1691.931 7670.181 240.541, 1688.425 7726.105 326.645, 1684.448 7773.337 393.074, 1679.114 7858.191 521, 1678.9 7908.574 599.72, 1696.58 7969.948 749.096, 1753.634 8002.99 702.997, 1802.426 7974.662 397.52, 1833.999 7920.105 200.273</trace>
</ink>
</file>

<file path=ppt/ink/ink8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1881.955 7576.594 136.826, 1873.524 7626.383 144.418, 1871.937 7673.81 209.237, 1871.763 7745.637 414.567, 1872.777 7800.543 575.619, 1876.047 7859.277 730.854, 1894.08 7927.436 821.562, 1956.925 7938.778 792.252, 2011.54 7890.831 649.855, 2043.297 7841.973 567.142, 2072.758 7796.172 473.801, 2093.073 7749.833 365.815, 2105.514 7697.184 263.695, 2109.673 7637.369 174.92, 2112.941 7588.994 138.937, 2120.525 7658.854 409.126, 2115.278 7706.495 495.244, 2106.314 7778.053 628.379, 2103.748 7840.332 734.433, 2117.991 7917.509 826.331, 2185.517 7945.702 771.994, 2247.872 7925.543 491.512</trace>
</ink>
</file>

<file path=ppt/ink/ink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9675.54 1871.472 136.826, 9739.098 1918.134 202.047, 9777.544 1962.524 371.819, 9838.335 2012.58 731.312, 9890.653 1990.525 260.989</trace>
</ink>
</file>

<file path=ppt/ink/ink8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2435.298 7674.001 190.833, 2413.692 7630.668 315.841, 2372.332 7579.041 706.833, 2315.811 7597.564 797.694, 2299.323 7641.698 798.072, 2287.044 7690.026 795.598, 2279.787 7741.939 787.939, 2279.035 7826.443 774.833, 2298.964 7889.66 785.927, 2363.917 7895.876 820.63, 2403.8 7828.919 733.863, 2433.798 7755.435 482.316, 2448.972 7711.63 339.455, 2463.898 7657.819 239.9, 2445.744 7712.716 426.433, 2442.691 7768.743 531.791, 2441.838 7831.597 636.516, 2458.354 7897.785 736.752, 2512.95 7932.986 616.589, 2557.073 7926.764 290.81</trace>
</ink>
</file>

<file path=ppt/ink/ink8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2630.118 7419.66 210.176, 2623.071 7478.387 484.849, 2610.983 7541.735 631.35, 2594.996 7629.535 727.26, 2596.713 7712.558 770.715, 2598.918 7796.111 822.8, 2630.326 7863.922 859.637, 2709.47 7887.296 794.063, 2772.896 7882.061 492.525</trace>
</ink>
</file>

<file path=ppt/ink/ink8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3416.163 7590.123 242.809, 3343.292 7576.294 792.097, 3282.181 7607.426 809.171, 3241.927 7667.509 804.618, 3273.011 7732.146 793.397, 3321.394 7790.718 779.367, 3368.74 7841.729 767.006, 3382.685 7906.15 763.703, 3341.094 7955.712 761.77, 3277.142 7984.289 597.04, 3258.121 7937.642 175.15</trace>
</ink>
</file>

<file path=ppt/ink/ink8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3401.281 7396.662 250.773, 3417.027 7445.502 322.375, 3425.997 7492.762 471.258, 3432.899 7560.277 557.258, 3436.447 7636.063 625.579, 3435.43 7698.912 665.43, 3432.765 7781.59 726.996, 3428.095 7868.305 799.93, 3422.204 7951.489 853.964, 3432.739 7872.957 764.95, 3448.829 7795.384 650.629, 3462.47 7727.417 584.715, 3480.733 7676.421 527.495, 3529.28 7673.78 655.036, 3537.402 7743.243 761.019, 3548.25 7834.16 843.463, 3564.503 7909.926 863.914, 3619.839 7955.699 751.176, 3665.51 7959.161 593.465</trace>
</ink>
</file>

<file path=ppt/ink/ink8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3697.57 7655.061 263.341, 3680.863 7703.355 482.972, 3681.79 7767.653 660.581, 3683.377 7851.47 798.084, 3728.989 7913.906 847.049, 3805.5 7933.648 842.362, 3870.474 7897.01 751.675, 3903.443 7843.171 577.678, 3914.163 7789.912 488.643, 3911.498 7744.709 471.501, 3903.629 7685.165 455.994, 3873.167 7638.895 464.584, 3810.246 7624.641 566.235, 3747.941 7644.039 683.534, 3687.6 7687.731 806.723, 3720.502 7745.229 641.938, 3771.487 7768.439 206.498</trace>
</ink>
</file>

<file path=ppt/ink/ink8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3954.624 7563.065 136.826, 3982.604 7611.997 450.507, 3995.649 7676.936 619.295, 4002.89 7742.248 720.929, 4002.69 7824.279 774.73, 3998.998 7872.05 794.59, 3990.823 7825.53 817.93, 4000.807 7756.809 803.324, 4018.767 7675.151 784.649, 4049.553 7613.4 759.889, 4101.358 7621.92 707.298, 4142.42 7678.86 529.494</trace>
</ink>
</file>

<file path=ppt/ink/ink8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4131.856 7564.418 199.915, 4182.354 7568.138 229.515, 4228.446 7562.97 285.148, 4275.131 7555.111 333.501, 4336.233 7552.987 386.162, 4395.737 7560.981 274.145</trace>
</ink>
</file>

<file path=ppt/ink/ink8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4240.089 7487.305 187.565, 4238.241 7541.739 322.452, 4238.048 7616.685 531.195, 4230.604 7687.346 707.456, 4225.733 7764.998 790.649, 4239.572 7840.209 848.301, 4316.875 7885.922 861.792, 4397.626 7879.686 749.292, 4451.145 7839.053 535.155</trace>
</ink>
</file>

<file path=ppt/ink/ink8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5215.543 7560.36 303.606, 5160.928 7533.147 380.582, 5103.374 7558.951 530.655, 5075.854 7608.246 594.804, 5061.25 7673.006 645.061, 5057.63 7738.726 718.754, 5072.214 7816.25 787.683, 5111.349 7875.939 795.045, 5172.992 7890.821 670.488, 5226.027 7881.298 495.607, 5276.352 7844.608 354.45, 5336.472 7810.151 212.43, 5390.472 7766.466 99.129</trace>
</ink>
</file>

<file path=ppt/ink/ink8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5452.303 7561.712 159.321, 5454.063 7608.154 183.273, 5447.935 7653.934 300.756, 5443.322 7716.145 436.063, 5440.898 7771.591 628.439, 5443.262 7832.178 735.164, 5448.334 7896.358 837.175, 5473.571 7834.584 438.974, 5479.315 7762.692 264.757, 5480.873 7713.363 117.247</trace>
</ink>
</file>

<file path=ppt/ink/ink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9461.993 2083.211 183.136, 9517.48 2068.578 324.267, 9583.43 2046.006 452.127, 9638.654 2030.878 500.635, 9685.786 2020.829 520.968, 9729.504 2017.878 535.225, 9719.684 2066.095 587.16, 9659.117 2122.246 479.195</trace>
</ink>
</file>

<file path=ppt/ink/ink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9777.009 1729.42 305.826, 9832.187 1691.835 270.83, 9878.104 1675.617 261.082, 9921.914 1662.027 280.974, 9966.83 1642.986 332.619, 10029.855 1627.212 455.475, 9986.326 1621.965 69.641</trace>
</ink>
</file>

<file path=ppt/ink/ink90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5369.775 7435.896 136.826, 5420.896 7470.862 248.124, 5468.538 7488.657 128.442</trace>
</ink>
</file>

<file path=ppt/ink/ink90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5557.83 7519.774 268.985, 5570.615 7576.331 288.01, 5578.185 7636.442 407.665, 5580.221 7694.386 492.429, 5579.741 7750.267 572.398, 5577.127 7811.2 680.847, 5574.772 7877.127 790.501, 5588.36 7802.778 744.083, 5599.058 7753.626 682.719, 5613.159 7669.686 601.191, 5630.949 7604.481 544.505, 5655.564 7557.676 587.405, 5700.668 7595.767 508.204</trace>
</ink>
</file>

<file path=ppt/ink/ink90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6031.353 7510.303 159.321, 5983.909 7488.157 310.463, 5917.377 7486.764 535.667, 5865.198 7505.917 647.366, 5812.927 7562.538 754.024, 5786.556 7639.262 793.085, 5777.443 7708.826 811.118, 5789.924 7792.961 826.687, 5837.352 7849.727 832.491, 5882.394 7859.916 831.058, 5959.308 7853.311 824.137, 6023.626 7803.937 717.911, 6067.869 7734.535 526.531, 6090.406 7681.317 374.494, 6104.499 7630.916 255.193, 6113.269 7582.463 182.102, 6116.91 7530.949 161.359, 6104.494 7579.471 399.687, 6104.512 7632.443 503.599, 6109.199 7698.626 605.498, 6118.412 7757.204 681.37, 6141.145 7812.736 783.871, 6193.717 7759.336 693.264, 6219.477 7690.111 608.384, 6239.149 7630.719 481.373, 6255.239 7578.208 340.171, 6265.732 7524.27 235.387, 6274.523 7599.529 800.653, 6284.824 7677.524 854.505, 6317.437 7745.054 857.967, 6395.155 7758.894 648.137</trace>
</ink>
</file>

<file path=ppt/ink/ink90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6485.932 7496.774 161.705, 6523.775 7557.622 656.202, 6518.977 7603.877 731.388, 6500.625 7680.061 790.512, 6497.703 7755.509 811.998, 6543.152 7775.973 542.927</trace>
</ink>
</file>

<file path=ppt/ink/ink90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6453.461 7396.662 198.33, 6515.94 7440.127 370.354</trace>
</ink>
</file>

<file path=ppt/ink/ink90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6607.694 7483.246 186.123, 6660.968 7475.228 225.504, 6711.465 7468.623 288.56, 6765.46 7462.174 442.954, 6809.209 7466.145 177.496</trace>
</ink>
</file>

<file path=ppt/ink/ink90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6688.869 7398.014 177.251, 6694.05 7450.92 558.034, 6687.99 7518.206 682.043, 6682.247 7606.681 757.924, 6682.247 7652.561 787.368, 6688.146 7727.089 832.019, 6737.624 7785.748 861.471, 6816.162 7757.886 819.186, 6875.562 7706.997 501.32</trace>
</ink>
</file>

<file path=ppt/ink/ink90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1436.846 8558.783 168.978, 1425.094 8604.255 249.096, 1416.337 8672.636 398.393, 1410.047 8719.166 456.14, 1404.855 8764.606 502.004, 1400.613 8817.464 534.044, 1400.295 8882.716 568.397, 1400.856 8926.825 607.164, 1409.178 8986.884 686.361, 1448.001 9045.614 775.214, 1525.424 9035.503 779.409, 1606.793 8971.091 746.506, 1655.225 8892.292 631.978, 1685.711 8834.919 499.633, 1706.72 8783.841 362.062, 1723.296 8724.363 253.95, 1737.927 8664.514 159.413, 1746.344 8620.953 140.03, 1754.094 8570.638 155.446, 1731.643 8632.511 655.598, 1719.922 8709.506 722.965, 1715.593 8782.749 750.984, 1712.83 8834.508 774.562, 1714.809 8909.744 814.783, 1724.218 8991.108 852.71, 1781.993 9027.703 633.156</trace>
</ink>
</file>

<file path=ppt/ink/ink90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1838.662 8754.95 218.519, 1885.418 8726.302 176.729, 1929.046 8712.79 370.051, 1907.437 8794.007 756.552, 1899.217 8883.574 793.533, 1894.738 8972.18 807.195, 1891.137 9048.554 820.815, 1889.416 9125.762 839.315, 1888.33 9207.841 855.505, 1895.254 9281.434 861.753, 1917.674 9201.237 550.854, 1923.047 9152.186 320.253, 1919.405 9096.714 223.189, 1902.865 9025.16 187.401, 1891.259 8978.54 127.887</trace>
</ink>
</file>

<file path=ppt/ink/ink90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1922.543 8685.953 281.911, 1982.569 8696.427 337.575, 2040.75 8739.973 581.252, 2077.79 8789.568 720.898, 2072.763 8874.362 793.187, 2016.1 8941.663 807.486, 1958.789 8992.797 810.112, 1890.27 9014.586 729.48</trace>
</ink>
</file>

<file path=ppt/ink/ink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9935.299 1599.544 136.826, 9958.825 1651.326 242.191, 9982.595 1733.43 414.411, 9988.44 1782.602 504.75, 9999.505 1859.882 673.281, 10006.36 1927.944 791.778, 10002.645 1973.027 804.998</trace>
</ink>
</file>

<file path=ppt/ink/ink91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2323.006 8679.189 426.258, 2377.759 8658.044 458.66, 2428.383 8655.118 592.682, 2440.003 8700.01 4.112</trace>
</ink>
</file>

<file path=ppt/ink/ink91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2258.066 8882.121 233.604, 2304.832 8883.122 496.534, 2364.093 8871.682 580.644, 2415.711 8856.935 397.856</trace>
</ink>
</file>

<file path=ppt/ink/ink91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2626.06 8874.003 286.346, 2673.089 8881.318 249.572, 2721.867 8859.977 319.572, 2771.753 8822.388 431.094, 2804.223 8776.78 485.717, 2837.411 8726.577 512.976, 2871.972 8675.273 508.718, 2902.151 8627.006 490.496, 2930.961 8564.535 466.429, 2912.041 8610.319 523.373, 2912.621 8681.364 639.635, 2916.67 8743.947 693.659, 2919.422 8787.983 719.254, 2927.999 8833.74 748.73, 2951.837 8903.227 788.595, 3011.145 8924.596 788.115, 3072.651 8856.293 777.879, 3113.877 8798.589 750.187, 3168.028 8730.265 675.291, 3209.537 8672.969 582.014, 3241 8616.452 495.834, 3261.937 8565.973 425.993, 3276.44 8521.646 386.216, 3280.414 8464.659 498.091, 3259.308 8513.855 754.898, 3245.592 8599.116 816.031, 3237.493 8679.006 840.949, 3241.844 8752.636 857.682, 3245.284 8797.014 863.926, 3256.07 8844.761 865.848, 3295.654 8911.095 861.984, 3342.017 8918.835 771.875</trace>
</ink>
</file>

<file path=ppt/ink/ink91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3413.457 8688.659 252.864, 3402.95 8740.859 394.027, 3397.52 8788.964 571.802, 3385.823 8842.051 716.385, 3369.009 8904.771 792.218, 3372.804 8858.526 497.245, 3377.749 8811.801 336.703, 3388.426 8761.715 218.396, 3399.503 8718.33 167.947, 3417.142 8673.585 138.02, 3445.79 8741.001 362.634, 3453.912 8789.17 487.979, 3466.726 8844.072 609.028, 3496.627 8896.788 767.402, 3556.343 8904.858 852.624, 3610.845 8845.14 858.363, 3650.98 8760.625 856.785, 3676.424 8688.934 737.845, 3683.36 8645.487 524.01</trace>
</ink>
</file>

<file path=ppt/ink/ink91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1265.025 8621.016 136.826, 1312.067 8595.199 191.497, 1359.45 8576.697 272.128</trace>
</ink>
</file>

<file path=ppt/ink/ink91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9146.15 7519.028 294.595, 9147.108 7471.409 249.652, 9192.788 7477.764 592.949, 9209.248 7545.441 656.913, 9220.245 7624.034 716.444, 9223.359 7692.893 749.828, 9235.896 7786.133 791.818, 9270.571 7875.019 828.585, 9314.385 7936.844 853.872, 9379.537 7956.968 864.292, 9429.929 7873.349 866.24, 9444.405 7820.606 865.956, 9457.164 7768.945 864.53, 9468.897 7709.089 862.933, 9477.218 7656.344 861.432, 9484.074 7600.59 859.411, 9496.203 7511.674 849.66, 9509.948 7434.792 797.232</trace>
</ink>
</file>

<file path=ppt/ink/ink91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9592.612 7627.257 317.424, 9600.779 7681.085 375.235, 9604.789 7728.352 494.183, 9609.511 7790.532 732.955, 9611.443 7872.728 823.71, 9605.455 7944.287 860.049, 9609.174 7899.747 637.487, 9610.56 7836.35 289.876</trace>
</ink>
</file>

<file path=ppt/ink/ink91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9585.849 7519.028 171.559, 9611.202 7573.324 342.954</trace>
</ink>
</file>

<file path=ppt/ink/ink91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9740.081 7539.32 136.826, 9753.645 7591.875 186.462, 9757.891 7639.323 287.235, 9767.749 7694.239 427.054, 9767.44 7739.223 527.202, 9766.346 7792.892 609.515, 9756.335 7855.16 755.981, 9765.839 7787.33 705.873, 9786.231 7710.225 616.286, 9811.121 7642.425 554.172, 9831.686 7583.252 500.93, 9872.008 7529.636 429.786, 9926.387 7555.685 427.983, 9958.889 7599.949 243.382</trace>
</ink>
</file>

<file path=ppt/ink/ink9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9975.488 7577.201 290.844, 10024.067 7575.751 358.926, 10073.69 7557.72 488.584, 10120.197 7544.347 494.296, 10165.813 7537.365 290.488</trace>
</ink>
</file>

<file path=ppt/ink/ink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9901.476 1621.19 227.889, 9899.545 1666.805 227.889, 9892.354 1711.66 228.242, 9886.156 1771.655 239.114, 9882.142 1816.699 251.124, 9881.461 1862.568 263.151, 9877.902 1919.757 326.867, 9884.152 1972.424 518.935</trace>
</ink>
</file>

<file path=ppt/ink/ink9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10055.312 7496.028 136.826, 10056.437 7551.535 242.782, 10057.093 7601.012 289.587, 10057.787 7662.125 348.413, 10057.14 7719.473 398.366, 10057.032 7773.178 456.973, 10058.712 7824.301 561.841, 10067.82 7877.221 719.416, 10115.45 7917.911 761.329, 10155.309 7862.954 507.659, 10169.739 7811.841 373.529, 10179.916 7754.772 258.461, 10187.095 7705.07 182.999, 10191.956 7656.678 143.352, 10196.377 7611.979 136.826, 10201.017 7563.105 136.826, 10204.144 7610.299 294.48, 10201.626 7657.342 381.463, 10200.38 7721.049 489.82, 10204.557 7791.892 626.614, 10225.625 7853.188 773.122, 10297.672 7865.834 793.443, 10368.395 7802.91 749.406, 10412 7752.695 627.983, 10441.285 7700.748 454.64, 10457.435 7638.91 286.697, 10469.468 7595.552 182.476, 10473.612 7547.693 156.884, 10458.773 7600.653 380.677, 10449.95 7644.549 577.083, 10460.639 7698 705.906, 10486.369 7760.886 822.237, 10536.797 7818.682 827.998, 10580.216 7831.446 710.917</trace>
</ink>
</file>

<file path=ppt/ink/ink9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10808.886 7642.14 212.081, 10805.5 7597.69 251.34, 10786.592 7553.441 539.735, 10741.624 7522.428 772.165, 10696.944 7583.719 783.491, 10681.089 7648.932 789.579, 10678.933 7697.809 791.761, 10688.967 7770.368 796.858, 10740.667 7804.747 803.486, 10787.73 7741.163 658.48, 10812.305 7683.85 505.577, 10825.318 7638.019 395.708, 10837.658 7584.55 278.183, 10849.69 7633.414 554.169, 10858.114 7705.242 634.257, 10869.983 7772.882 694.646, 10909.807 7821.136 755.824, 10971.979 7814.908 552.494, 10996.497 7754.034 334.543, 11005.308 7704.949 96.489</trace>
</ink>
</file>

<file path=ppt/ink/ink9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11059.174 7367.505 198.33, 11052.338 7417.607 435.968, 11045.967 7506.69 743.858, 11042.536 7550.347 793.438, 11038.777 7640.886 840.36, 11041.148 7689.535 852.179, 11067.838 7775.712 870.425, 11132.637 7846.001 872.107, 11178.98 7868.264 822.959</trace>
</ink>
</file>

<file path=ppt/ink/ink92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11887.16 7479.794 248.699, 11835.465 7500.079 455.07, 11811.987 7557.014 542.18, 11807.394 7606.026 595.042, 11824.764 7676.891 711.991, 11880.025 7668.024 779.754, 11937.787 7605.896 661.604, 11956.78 7540.947 487.859, 11916.898 7486.219 353.245, 11864.478 7468.664 333.484, 11820.368 7489.392 293.903</trace>
</ink>
</file>

<file path=ppt/ink/ink92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11987.274 7441.914 161.705, 12031.104 7429.704 165.326, 12080.848 7422.734 179.011, 12133.625 7413.512 239.194, 12110.736 7471.305 759.691, 12090.474 7548.159 815.374, 12084.66 7620.362 833.418, 12081.116 7712.825 847.031, 12078.759 7789.68 855.624, 12072.151 7872.246 859.623, 12082.622 7961.009 863.052, 12086.884 8006.695 864.951, 12114.297 8079.536 865.532, 12128.449 8035.865 577.16</trace>
</ink>
</file>

<file path=ppt/ink/ink92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12176.684 7451.383 192.332, 12231.933 7490.436 402.23, 12233.339 7540.447 695.452, 12208.133 7596.072 788.015, 12167.414 7664.171 811.128, 12090.328 7734.879 819.377, 12032.767 7783.759 793.375</trace>
</ink>
</file>

<file path=ppt/ink/ink92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12286.27 7531.203 164.176, 12337.298 7513.776 191.167, 12388.788 7481.562 374.748, 12389.584 7435.421 319.744, 12329.268 7421.877 300.66, 12273.052 7465.8 313.111, 12233.606 7525.625 408.277, 12216.072 7596.518 539.386, 12220.389 7661.199 610.225, 12239.896 7730.144 750.949, 12289.519 7774.318 813.355, 12365.195 7764.581 744.186, 12405.7 7711.465 515.862, 12427.537 7649.256 235.359</trace>
</ink>
</file>

<file path=ppt/ink/ink92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12432.386 7402.68 136.826, 12437.993 7447.99 209.27, 12438.274 7506.291 373.539, 12434.664 7572.104 518.086, 12430.924 7628.666 637.651, 12426.288 7702.394 731.388, 12430.206 7654.19 829.103, 12440.724 7580.181 731.647, 12453.828 7514.436 472.437, 12466.96 7470.27 343.731, 12507.225 7425.507 396.534, 12530.876 7502.595 831.496, 12534.575 7558.492 850.504, 12541.285 7619.212 859.17, 12546.052 7667.547 861.731, 12550.916 7710.887 864.149, 12588.022 7798.895 869.194, 12628.488 7842.209 812.708</trace>
</ink>
</file>

<file path=ppt/ink/ink92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13549.894 7505.499 436.07, 13527.246 7450.355 405.717, 13470.543 7435.333 668.311, 13414.458 7488.402 736.854, 13366.603 7553.063 762.749, 13342.203 7622.855 774.009, 13342.628 7677.455 793.345, 13362.262 7756.922 821.184, 13430.855 7783.643 820.608, 13502.777 7762.13 710.834, 13543.399 7710.224 500.621, 13583.274 7654.826 199.807</trace>
</ink>
</file>

<file path=ppt/ink/ink92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13683.832 7460.853 171.559, 13678.609 7512.304 286.696, 13673.966 7564.678 535.161, 13673.606 7618.093 676.625, 13671.646 7664.619 748.518, 13669.478 7742.432 835.125, 13690.462 7663.633 516.114, 13691.203 7608.273 352.575</trace>
</ink>
</file>

<file path=ppt/ink/ink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10000.24 1710.48 305.826, 10056.364 1727.674 412.76, 10099.206 1779.328 641.247, 10137.435 1833.638 650.185, 10110.746 1884.348 391.353</trace>
</ink>
</file>

<file path=ppt/ink/ink93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13609.423 7261.981 298.934, 13659.228 7305.004 365.435, 13703.142 7339.749 274.609</trace>
</ink>
</file>

<file path=ppt/ink/ink93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13796.125 7456.795 154.814, 13813.023 7509.741 201.391, 13817.026 7555.073 322.698, 13807.678 7626.348 446.658, 13799.144 7673.106 540.68, 13785.941 7733.382 700.552, 13805.621 7637.17 798.693, 13830.582 7560.293 742.257, 13851.332 7486.074 612.405, 13879.312 7442.052 487.809, 13944.782 7434.224 452.509</trace>
</ink>
</file>

<file path=ppt/ink/ink93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14233.117 7482.499 317.424, 14205.476 7431.521 425.358, 14138.993 7391.67 747.217, 14076.981 7429.635 773.639, 14047.403 7492.94 779.312, 14038.449 7537.781 785.206, 14042.643 7625.672 814.878, 14065.135 7692.037 845.442, 14135.549 7725.091 860.116, 14206.766 7677.279 837.258, 14266.747 7607.348 762.622, 14307.884 7545.449 665.392, 14341.413 7486.478 517.795, 14354.477 7434.911 388.902, 14301.315 7497.473 568.7, 14287.119 7557.053 676.795, 14285.197 7628.122 756.769, 14301.619 7703.012 805.013, 14360.999 7733.006 825.287, 14434.153 7704.97 826.398, 14492.561 7646.224 801.173, 14537.101 7573.863 677.137, 14560.035 7513.168 488.227, 14571.577 7452.313 347.889, 14559.548 7511.696 795.919, 14570.674 7586.936 848.958, 14632.853 7634.241 831.194, 14700.636 7609.461 460.066</trace>
</ink>
</file>

<file path=ppt/ink/ink93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14747.227 7410.797 186.123, 14749.361 7461.197 542.882, 14750.667 7528.53 733.07, 14750.863 7605.378 819.58, 14773.412 7552.577 334.363</trace>
</ink>
</file>

<file path=ppt/ink/ink93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14733.697 7302.567 136.826, 14733.384 7253.84 173.031, 14781.635 7303.257 550.846</trace>
</ink>
</file>

<file path=ppt/ink/ink93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14791.874 7433.796 226.02, 14842.109 7418.597 226.241, 14892.497 7410.59 244.96, 14937.741 7404.139 283.117, 14993.268 7400.543 332.398, 15044.883 7396.861 295.127</trace>
</ink>
</file>

<file path=ppt/ink/ink93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14921.754 7307.979 152.587, 14924.934 7367.538 388.725, 14914.883 7414.508 523.836, 14900.289 7476.254 631.947, 14899.724 7544.61 751.673, 14931.5 7615.067 834.934, 15019.103 7640.664 816.41, 15083.884 7603.693 522.263</trace>
</ink>
</file>

<file path=ppt/ink/ink93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14712.05 7448.677 136.826, 14732.341 7495.722 343.265, 14736.399 7539.604 498.494, 14729.634 7598.419 624.723, 14718.961 7663.461 658.394, 14707.761 7729.495 734.022, 14700.629 7773.328 768.473</trace>
</ink>
</file>

<file path=ppt/ink/ink93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14730.992 7325.565 159.321, 14780.379 7332.159 441.895</trace>
</ink>
</file>

<file path=ppt/ink/ink93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10191.215 8578.375 152.587, 10171.954 8628.831 696.79, 10175.704 8706.808 770.628, 10178.151 8751.253 805.328, 10182.337 8795.903 831.689, 10234.198 8777.254 550.479, 10251.212 8711.405 318.906, 10254.116 8656.875 181.296, 10251.44 8596.404 138.263, 10236.726 8544.729 136.826, 10214.271 8498.129 136.826, 10198.265 8452.251 281.065, 10249.635 8482.224 202.91, 10293.503 8501.583 147.304</trace>
</ink>
</file>

<file path=ppt/ink/ink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9542.954 2112.284 162.93, 9592.409 2091.327 248.745, 9636.803 2070.669 314.481, 9708.532 2043.954 373.707, 9788.334 2018.881 445.211, 9852.745 2000.995 488.422, 9908.211 1982.813 525.86, 9953.733 1967.17 558.439, 10006.92 1949.979 627.476, 10070.779 1930.898 733.916, 10062.572 1994.417 682.189, 10005.456 2037.771 510.284, 9942.591 2063.02 369.376, 9895.068 2077.107 275.077, 9837.872 2089.092 200.192, 9781.775 2093.005 139.264, 9807.862 2142.141 433.412, 9820.193 2219.83 621.001, 9821.697 2292.14 721.797, 9814.282 2335.455 780.488, 9813.733 2404.504 804.806, 9877.631 2349.562 619.943, 9909.446 2296.777 591.721, 9941.312 2241.069 581.616, 9975.37 2197.688 594.224, 10032.52 2143.927 613.341</trace>
</ink>
</file>

<file path=ppt/ink/ink94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10367.093 8537.79 177.251, 10394.966 8610.585 554.414, 10395.956 8670.317 669.085, 10395.192 8746.71 753.487, 10389.051 8794.309 791.896, 10380.868 8843.697 820.762, 10372.508 8894.507 838.045, 10368.35 8947.474 848.749, 10356.609 8992.433 856.425, 10334.344 9068.979 863.594, 10322.974 9144.008 868.071, 10315.048 9188.558 869.028, 10348.268 9119.382 701.346, 10364.413 9053.218 423.295</trace>
</ink>
</file>

<file path=ppt/ink/ink9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10346.8 8646.019 136.826, 10385.264 8601.285 334.553, 10430.107 8601.779 471.464, 10482.313 8621.185 620.033, 10521.604 8668.214 787.335, 10497.628 8737.607 831.238, 10428.749 8803.044 835.177, 10358.896 8822.935 677.238, 10368.335 8776.734 156.843</trace>
</ink>
</file>

<file path=ppt/ink/ink9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10161.45 8493.144 157.024, 10209.157 8490.084 336.546, 10258.595 8500.376 297.35</trace>
</ink>
</file>

<file path=ppt/ink/ink9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10693.146 8554.024 397.772, 10745.165 8553.464 340.983, 10795.941 8558.374 294.586</trace>
</ink>
</file>

<file path=ppt/ink/ink9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10683.677 8686.605 189.188, 10746.727 8701.769 472.285</trace>
</ink>
</file>

<file path=ppt/ink/ink9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11082.787 8566.2 152.587, 11089.07 8612.781 319.386, 11087.478 8669.344 453.823, 11082.594 8726.915 541.71, 11088.642 8783.479 575.04, 11132.786 8774.727 491.857, 11147.061 8725.639 346.83</trace>
</ink>
</file>

<file path=ppt/ink/ink9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11103.081 8395.737 146.574, 11120.39 8452.925 440.9, 11165.507 8481.851 368.143</trace>
</ink>
</file>

<file path=ppt/ink/ink9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11306.018 8578.375 290.844, 11288.493 8632.835 380.692, 11276.588 8681.188 493.409, 11268.999 8728.126 507.342</trace>
</ink>
</file>

<file path=ppt/ink/ink9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11316.842 8600.021 136.826, 11324.16 8644.109 181.535, 11333.08 8687.563 256.113, 11370.9 8737.904 484.247, 11419.612 8743.446 636.546, 11467.311 8698.868 690.284, 11508.339 8638.841 721.208, 11519.417 8569.636 703.724, 11513.68 8524.146 551.312</trace>
</ink>
</file>

<file path=ppt/ink/ink9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11729.48 8541.848 227.889, 11778.333 8532.76 321.649, 11833.909 8515.099 395.109</trace>
</ink>
</file>

<file path=ppt/ink/ink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9603.834 2167.752 246.871, 9630.461 2213.583 292.016, 9638.457 2265.333 353.365, 9638.914 2313.466 395.254, 9637.013 2368.18 431.367, 9634.303 2426.065 473.491, 9633.441 2478.776 461.329, 9627.628 2523.336 349.904</trace>
</ink>
</file>

<file path=ppt/ink/ink9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11733.54 8647.372 136.826, 11786.541 8651.588 280.984, 11843.184 8637.774 319.923, 11887.897 8627.157 229.04</trace>
</ink>
</file>

<file path=ppt/ink/ink9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12032.535 8508.025 147.579, 12000.915 8556.739 241.911, 12003.412 8613.989 472.119, 12020.293 8669.801 660.665, 12072.347 8702.391 736.733, 12146.804 8713.61 728.802, 12201.667 8676.283 617.749, 12243.817 8610.559 461.224, 12247.076 8567.026 432.875, 12230.03 8519.706 438.728, 12179.812 8486.671 517.315, 12121.724 8478.315 672.194, 12050.555 8489.042 786.285, 12004.396 8509.763 751.931</trace>
</ink>
</file>

<file path=ppt/ink/ink9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7094.387 2209.029 140.79, 7114.924 2160.528 139.896, 7130.309 2219.957 510.675, 7124.053 2295.591 631.685, 7115.711 2360.279 718.899, 7111.821 2441.009 778.665, 7112.703 2486.93 796.902, 7125.913 2555.365 804.532, 7155.641 2487.086 332.129, 7157.817 2441.494 115.248</trace>
</ink>
</file>

<file path=ppt/ink/ink9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7118.74 2144.091 181.595, 7169.527 2130.844 187.046, 7224.175 2115.858 282.757, 7275.458 2098.642 360.399, 7328.778 2084.545 420.857, 7335.59 2130.413 691.612, 7330.284 2197.651 769.101, 7332.61 2280.528 800.802, 7336.123 2324.414 820.177, 7343.114 2401.039 843.076, 7360.388 2476.589 766.435, 7350.089 2425.489 81.547</trace>
</ink>
</file>

<file path=ppt/ink/ink9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7174.209 2313.2 136.826, 7233.427 2275.844 371.982, 7285.646 2256.686 410.256, 7299.756 2304.612 347.59, 7281.69 2356.4 274.427, 7260.849 2399.982 105.277</trace>
</ink>
</file>

<file path=ppt/ink/ink9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7083.565 2528.308 136.826, 7137.508 2515.409 147.626, 7188.886 2501.952 177.84, 7232.716 2482.48 201.08, 7289.333 2460.624 250.757, 7333.828 2440.321 296.311, 7377.885 2416.642 166.769</trace>
</ink>
</file>

<file path=ppt/ink/ink9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7228.326 1992.569 199.915, 7237.684 2040.967 204.93, 7237.859 2103.078 291.872, 7237.83 2168.075 399.872, 7236.84 2219.068 481.192, 7236.594 2288.851 566.471, 7237.468 2359.111 676.306, 7240.515 2418.101 730.863, 7247.019 2495.237 804.74, 7283.63 2567.345 826.905, 7367.202 2568.973 815.217, 7454.394 2518.154 714.343, 7514.928 2461.23 492.59</trace>
</ink>
</file>

<file path=ppt/ink/ink9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7521.91 2008.803 410.607, 7569.318 2006.331 366.741, 7634.869 2003.029 318.371, 7696.746 1998.249 339.434, 7740.121 2000.861 400.471, 7694.833 2024.742 138.536, 7637.611 2023.852 137.841, 7589.23 2028.421 172.464, 7566.815 2073.085 389.879, 7572.354 2143.414 642.469, 7578.245 2222.737 744.967, 7580.518 2270.158 789.713, 7581.924 2322.658 820.271, 7586.899 2376.791 838.519, 7585.651 2424.422 851.738, 7586.085 2502.377 849.095</trace>
</ink>
</file>

<file path=ppt/ink/ink9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7543.556 2302.377 145.682, 7566.207 2252.958 145.682, 7611.112 2216.111 157.624, 7668.384 2188.563 211.772, 7717.857 2175.535 276.774, 7761.347 2160.344 365.077, 7823.534 2152.799 444.33, 7779.095 2127.348 136.826, 7732.273 2083.001 136.826, 7720.47 2038.12 178.933, 7743.897 2081.753 348.205, 7748.912 2127.672 428.801, 7745.779 2194.391 531.507, 7740.415 2257.055 649.757, 7737.313 2324.882 743.44, 7739.047 2399.119 819.641, 7741.509 2445.244 831.51, 7744.221 2514.791 567.659</trace>
</ink>
</file>

<file path=ppt/ink/ink9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7585.497 2529.661 136.826, 7651.221 2509.211 378.007, 7703.301 2501.3 512.301, 7767.167 2488.424 654.042, 7844.969 2478.198 741.999, 7913.166 2476.319 737.974</trace>
</ink>
</file>

<file path=ppt/ink/ink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9682.306 2330.098 424.458, 9733.195 2340.823 405.241, 9783.404 2347.239 401.813, 9844.554 2345.836 463.095, 9903.307 2351.271 531.739, 9973.067 2370.759 702.03, 10052.889 2393.09 832.114, 10096.277 2404.981 852.579, 10171.879 2404.075 859.011, 10218.537 2394.311 830.188</trace>
</ink>
</file>

<file path=ppt/ink/ink9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7830.374 2259.085 136.826, 7881.509 2267.307 456.437, 7903.467 2337.198 715.308, 7915.736 2402.062 597.242, 7916.495 2446.869 116.03</trace>
</ink>
</file>

<file path=ppt/ink/ink9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8086.076 2183.324 359.148, 8134.151 2183.961 398.042, 8179.533 2182.115 464.211, 8240.693 2168.24 557.94, 8303.476 2148.025 666.591, 8381.659 2126.815 771.463, 8425.007 2118.302 808.156, 8473.905 2110.236 820.208, 8562.114 2099.886 813.108, 8635.989 2093.183 702.041</trace>
</ink>
</file>

<file path=ppt/ink/ink9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8493.303 1964.158 187.565, 8538.703 1969.61 237.921, 8613.52 1988.998 323.353, 8665.745 2005.753 401.072, 8709.435 2017.82 472.336, 8762.323 2075.846 703.368, 8735.372 2133.327 793.702, 8668.896 2176.575 838.326, 8598.313 2219.425 834.103, 8554.697 2234.752 756.334</trace>
</ink>
</file>

<file path=ppt/ink/ink9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9172.468 1655.702 288.455, 9221.566 1696.323 285.323, 9234.551 1760.403 443.923, 9230.623 1814.539 528.945, 9218.078 1874.635 533.408, 9212.152 1920.753 350.523</trace>
</ink>
</file>

<file path=ppt/ink/ink9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9253.644 1792.342 142.493, 9301.199 1787.647 152.353, 9353.082 1776.218 267.796, 9408.714 1782.435 418.738, 9418.751 1831.357 282.176, 9379.465 1876.221 70.197</trace>
</ink>
</file>

<file path=ppt/ink/ink9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9061.528 2000.686 136.826, 9119.476 1990.707 269.854, 9186.051 1968.904 327.062, 9249.238 1950.203 366.796, 9306.255 1936.655 385.649, 9356.094 1932.607 392.136, 9406.132 1926.182 396.422, 9366.513 1982 448.749, 9322.727 2001.942 454.993, 9278.335 2021.482 455.279, 9206.327 2053.895 423.636, 9139.477 2080.861 336.271, 9091.338 2093.733 243.665, 9048.003 2095.389 154.019, 9019.782 2048.756 143.256, 9032.042 2096.905 279.911, 9029.929 2164.968 374.187, 9027.046 2231.987 449.026, 9024.533 2308.877 550.652, 9020.756 2384.776 640.397, 9013.864 2480.32 752.455, 9002.695 2556.56 824.839, 8996.587 2604.125 846.192, 8989.913 2650.657 858.657, 8986.033 2698.16 864.961, 8984.128 2749.665 865.424, 8993.118 2829.14 847.22, 9019.005 2779.146 321.239</trace>
</ink>
</file>

<file path=ppt/ink/ink9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9057.472 2272.614 243.481, 9118.203 2244.405 216.418, 9170.55 2221.58 210.511, 9229.035 2194.526 218.352, 9280.225 2168.017 231.473, 9326.219 2149.869 195.901</trace>
</ink>
</file>

<file path=ppt/ink/ink9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9162.998 2122.445 136.826, 9152.417 2182.797 446.307, 9162.193 2234.965 582.356, 9193.284 2288.486 709.361, 9275.471 2316.512 746.55, 9353.272 2310.969 719.528, 9411.466 2290.984 583.844, 9455.244 2262.253 4.734</trace>
</ink>
</file>

<file path=ppt/ink/ink9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9353.76 2238.792 220.517, 9355.607 2288.845 593.395, 9378.52 2343.623 754.773, 9370.099 2420.784 800.72, 9364.669 2491.831 810.86, 9363.639 2563.343 817.221</trace>
</ink>
</file>

<file path=ppt/ink/ink9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9459.286 2318.612 167.651, 9466.188 2367.754 189.885, 9475.73 2428.318 508.957, 9479.003 2489.537 732.717, 9471.249 2562.231 782.863, 9422.122 2586.773 359.709</trace>
</ink>
</file>

<file path=ppt/ink/ink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10205.883 1603.602 419.448, 10227.626 1659.05 468.33, 10242.801 1704.021 521.337, 10252.662 1751.721 588.66, 10267.036 1830.885 723.073, 10280.205 1909.221 801.282, 10279.43 1954.899 693.265</trace>
</ink>
</file>

<file path=ppt/ink/ink9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9107.528 2518.838 136.826, 9171.644 2531.462 360.305, 9231.012 2528.233 378.224, 9279.147 2525.141 371.681, 9362.903 2519.998 326.597, 9414.154 2513.577 284.13, 9464.32 2506.597 243.632, 9515.835 2498.556 184.72, 9468.812 2545.551 287.844, 9402.861 2579.81 291.644, 9358.329 2596.737 287.069, 9292.07 2620.321 279.031, 9240.87 2638.106 286.797, 9192.36 2658.239 373.105, 9278.932 2675.38 780.644, 9367.851 2660.396 800.923, 9442.975 2638.39 778.772, 9508.278 2618.285 675.998, 9558.576 2603.044 447.093, 9609.684 2591.367 12.754</trace>
</ink>
</file>

<file path=ppt/ink/ink9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9789.399 2008.803 495.475, 9816.329 2075.521 656.877, 9790.391 2152.558 735.33, 9776.028 2231.207 647.953, 9751.8 2275.815 4.455</trace>
</ink>
</file>

<file path=ppt/ink/ink9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9778.575 2167.09 136.931, 9829.418 2142.802 136.896, 9877.359 2121.951 141.435, 9932.479 2101.277 155.196, 9989.633 2089.962 182.126, 9995.835 2134.195 203.904, 9949.437 2185.246 135.232</trace>
</ink>
</file>

<file path=ppt/ink/ink9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9640.577 2433.606 136.826, 9692.699 2426.49 199.929, 9743.663 2403.467 285.335, 9799.683 2374.007 350.894, 9851.247 2343.572 409.36, 9901.827 2320.099 452.34, 9949.863 2299.503 480.62, 9997.439 2274.631 499.468, 10041.806 2241.606 472.421, 10095.397 2202.88 367.234, 10041.53 2181.852 136.826, 9993.802 2161.273 136.826, 9949.122 2242.814 563.141, 9932.326 2309.418 611.421, 9915.854 2364.351 663.115, 9898.745 2417.963 710.544, 9867.149 2487.521 769.178, 9831.565 2545.434 819.736, 9806.403 2589.4 790.191</trace>
</ink>
</file>

<file path=ppt/ink/ink9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9976.102 2340.258 220.517, 10022.825 2381.87 315.974, 10050.438 2438.599 444.078, 10079.118 2504.56 755.526, 10122.59 2503.638 351.653</trace>
</ink>
</file>

<file path=ppt/ink/ink9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10101.923 2016.92 181.595, 10150.136 1993.999 281.589, 10202.564 1972.415 459.51, 10256.498 1961.233 577.149, 10324.694 1955.484 551.895, 10369.577 1968.278 4.405</trace>
</ink>
</file>

<file path=ppt/ink/ink9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10138.451 2011.509 136.826, 10160.055 2058.662 350.165, 10165.142 2131.216 682.507, 10164.55 2198.347 779.959, 10158.624 2151.025 169.061, 10173.385 2101.969 137.4, 10222.757 2069.306 239.13, 10281.916 2061.719 491.177, 10237.678 2112.586 522.562, 10178.723 2159.801 491.254, 10226.621 2136.572 591.74, 10276.215 2118.76 495.678, 10320.739 2106.314 259.04</trace>
</ink>
</file>

<file path=ppt/ink/ink9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10165.51 2202.264 136.826, 10179.661 2255.905 246.356, 10213.778 2302.823 576.579, 10253.043 2347.009 370.792</trace>
</ink>
</file>

<file path=ppt/ink/ink9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10353.564 2160.325 155.908, 10365.605 2208.274 248.619, 10324.708 2267.703 356.558, 10298.257 2320.486 439.66, 10270.76 2367.833 504.78, 10240.266 2416.302 519.821, 10206.454 2466.482 403.862</trace>
</ink>
</file>

<file path=ppt/ink/ink9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10112.746 2544.542 136.826, 10169.217 2521.362 282.358, 10214.001 2510.503 358.714, 10267.842 2502.075 425.067, 10338.809 2496.324 489.89, 10393.705 2492.742 536.253, 10442.033 2486.028 589.78, 10490.451 2478.007 635.256, 10554.908 2465.692 695.276, 10612.974 2439.326 757.305, 10657.148 2430.323 711.942</trace>
</ink>
</file>

<file path=ppt/ink/ink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10264.059 1600.897 190.833, 10312.833 1584.032 206.655, 10358.025 1580.32 313.962, 10417.682 1572.988 624.17, 10451.31 1662.463 856.042, 10458.059 1741.673 859.191, 10460.497 1786.991 861.174, 10462.784 1837.094 862.184, 10466.698 1880.601 863.138, 10486.61 1958.243 863.156</trace>
</ink>
</file>

<file path=ppt/ink/ink9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7189.092 3590.316 359.148, 7220.853 3646.102 348.2, 7230.987 3694.317 440.989, 7235.7 3748.711 522.839, 7237.379 3794.02 598.354, 7237.831 3850.541 659.246, 7251.911 3787.303 369.293, 7260.397 3740.232 291.857, 7269.306 3692.685 189.203</trace>
</ink>
</file>

<file path=ppt/ink/ink9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7291.914 3597.082 136.826, 7305.631 3547.275 145.75, 7327.669 3500.064 197.956, 7363.171 3446.312 300.194, 7424.535 3398.232 466.948, 7468.546 3363.1 535.836, 7515.321 3359.382 580.977, 7517.278 3413.298 826.35, 7509.318 3489.114 849.487, 7511.997 3534.833 855.359, 7521.99 3587.943 858.173, 7528.27 3632.062 861.072, 7536.405 3712.26 864.618, 7555.003 3795.437 865.726, 7497.443 3757.811 353.88</trace>
</ink>
</file>

<file path=ppt/ink/ink9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7266.208 3660.666 267.501, 7314.737 3644.151 258.127, 7365.255 3627.815 322.666, 7410.686 3612.748 514.574, 7466.239 3610.202 760.251, 7430.995 3671.583 521.917, 7376.298 3721.678 303.409, 7327.37 3766.974 198.874, 7280.388 3811.93 155.549, 7332.949 3786.203 293.936, 7389.342 3760.001 416.627, 7435.741 3743.194 483.085, 7484.079 3729.633 516.349, 7464.301 3685.501 155.873, 7417.348 3636.799 136.826, 7389.908 3581.855 136.826, 7373.2 3532.169 136.826, 7361.441 3475.586 136.826, 7355.792 3423.501 136.826, 7352.254 3376.73 136.826, 7350.437 3318.96 136.826, 7351.318 3275.129 136.826, 7359.474 3322.539 603.494, 7361.335 3397.726 710.099, 7361.105 3465.531 761.299, 7360.525 3525.006 794.65, 7359.826 3605.028 818.787, 7361.048 3682.637 835.215, 7362.554 3736.854 843.315, 7367.323 3791.907 850.337, 7374.767 3852.629 856.406, 7380.964 3895.932 859.603, 7388.57 3946.427 863.829, 7406.965 4001.033 868.728, 7433.895 4049.024 872.033, 7500.359 4095.946 871.926, 7549.559 4098.267 867.459, 7601.867 4094.009 855.94, 7654.871 4080.418 813.01, 7726.392 4048.959 557.921</trace>
</ink>
</file>

<file path=ppt/ink/ink9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7846.609 3442.853 279.589, 7897.665 3431.997 537.359, 7909.806 3483.944 594.772, 7897.387 3542.431 386.065</trace>
</ink>
</file>

<file path=ppt/ink/ink9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7830.374 3670.136 136.826, 7873.917 3664.144 155.404, 7919.81 3653.956 198.113, 7955.149 3703.191 211.084, 7944.208 3748.526 207.231, 7933.45 3793.314 201.774, 7918.535 3850.359 194.788, 7897.841 3918.409 199.655, 7884.702 3970.709 253.893, 7876.919 4029.605 402.991, 7925.767 3966.474 652.136, 7950.616 3916.536 661.886, 7982.627 3844.742 649.222, 8008.238 3793.524 607.487, 8043.783 3731.472 488.078, 8071.114 3674.378 266.769</trace>
</ink>
</file>

<file path=ppt/ink/ink9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8060.37 3211.511 136.826, 8117.894 3210.585 308.745, 8169.503 3227.149 471.907, 8180.398 3274.369 479.542, 8149.904 3320.709 455.339, 8098.967 3376.646 411.71, 8060.157 3422.598 378.23, 8010.791 3470.084 338.548, 7980.825 3519.023 308.826, 7974.402 3572.381 282.101, 8036.03 3553.071 283.273, 8084.065 3534.049 288.377, 8137.036 3514.903 294.538, 8187.64 3504.265 298.818, 8240.77 3478.316 298.478, 8255.51 3527.78 281.008, 8211.854 3566.588 286.774, 8150.308 3608.546 351.337, 8101.764 3646.595 442.062, 8072.789 3703.346 582.531, 8126.427 3712.776 588.357, 8180.052 3704.739 523.936, 8245.469 3679.874 329.499, 8292.402 3650.926 198.254, 8336.403 3612.898 139.056, 8376.248 3667.509 473.551, 8350.758 3714.467 310.293, 8306.056 3717.688 150.041</trace>
</ink>
</file>

<file path=ppt/ink/ink9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8054.959 3701.252 136.826, 8075.84 3760.676 191.028, 8076.705 3807.321 268.301, 8069.486 3865.318 339.774, 8062.32 3919.533 416.082, 8058.818 3963.766 524.604, 8106.403 3931.475 357.329, 8136.647 3882.065 262.408, 8160.486 3837.893 78.728</trace>
</ink>
</file>

<file path=ppt/ink/ink9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8266.014 3716.134 136.826, 8248.304 3766.038 144.34, 8238.365 3829.28 223.355, 8235.243 3872.751 287.593, 8233.784 3937.485 367.043, 8245.66 3992.532 408.564, 8283.493 3937.015 197.981</trace>
</ink>
</file>

<file path=ppt/ink/ink9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8344.482 3770.249 149.476, 8357.552 3823.412 368.272, 8374.657 3884.417 675.213, 8414.596 3950.545 757.823, 8465.01 3984.731 514.548</trace>
</ink>
</file>

<file path=ppt/ink/ink9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8579.89 3640.373 373.978, 8624.773 3624.516 345.836, 8704.523 3604.685 334.824, 8748.048 3595.256 339.99, 8813.996 3585.056 355.282, 8871.713 3578.147 306.314</trace>
</ink>
</file>

<file path=ppt/ink/ink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10235.647 1664.482 288.455, 10280.214 1665.652 280.719, 10343.342 1652.716 477.434, 10393.561 1660.409 594.171, 10439.127 1688.937 477.423</trace>
</ink>
</file>

<file path=ppt/ink/ink9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8862.65 3429.324 348.483, 8915.069 3467.094 309.562, 8961.249 3489.591 346.395, 9008.388 3551.141 627.288, 8995.229 3612.293 777.368, 8947.373 3669.38 775.383, 8881.429 3712.229 551.475</trace>
</ink>
</file>

<file path=ppt/ink/ink9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9141.351 3146.573 443.071, 9160.896 3190.731 405.112, 9152.13 3260.747 481.168, 9149.341 3306.901 268.477</trace>
</ink>
</file>

<file path=ppt/ink/ink9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9210.351 3233.157 184.541, 9261.93 3219.44 180.048, 9314.442 3202.721 170.805, 9360.028 3192.166 179.935, 9403.633 3186.327 209.268, 9402.896 3231.135 222.58, 9353.323 3268.543 181.904, 9305.467 3299.672 151.921, 9247.205 3326.587 138.912, 9190.275 3370.257 136.826, 9141.907 3416.629 136.826, 9097.93 3448.116 136.826, 9155.601 3433.587 222.471, 9212.642 3402.479 254.948, 9273.334 3368.544 294.481, 9328.293 3336.637 324.763, 9372.907 3320.156 347.186, 9419.774 3308.195 360.945, 9435.78 3360.444 455.601, 9399.224 3415.542 471.257, 9353.475 3462.685 482.181, 9303.992 3493.596 466.146, 9255.383 3512.84 401.939, 9189.46 3527.697 183.497</trace>
</ink>
</file>

<file path=ppt/ink/ink9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9096.704 3465.852 136.826, 9094.984 3522.073 408.599, 9096.773 3571.414 555.01, 9094.806 3628.224 686.083, 9087.124 3715.739 802.91, 9083.287 3763.655 833.476, 9078.37 3808.991 847.356, 9076.153 3852.695 852.812, 9069.297 3954.937 861.606, 9065.433 4000.448 864.594, 9062.066 4049.383 868.127, 9061.681 4134.439 874.87, 9105.645 4118.549 150.715</trace>
</ink>
</file>

<file path=ppt/ink/ink9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9092.646 3629.55 324.382, 9141.009 3605.595 309.919, 9185.749 3588.522 327.466, 9238.618 3568.2 347.088, 9294.732 3552.033 380.827, 9349.52 3542.091 413.856, 9397.24 3528.639 448.596, 9440.863 3525.791 331.666</trace>
</ink>
</file>

<file path=ppt/ink/ink9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9195.467 3478.028 136.826, 9227.538 3526.98 158.671, 9238.411 3572.663 314.648, 9237.657 3632.177 549.144, 9245.96 3681.779 738.871, 9312.221 3713.957 722.378, 9381.918 3699.098 617.088, 9435.982 3671.522 276.714</trace>
</ink>
</file>

<file path=ppt/ink/ink9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9406.523 3452.323 136.826, 9389.368 3496.133 150.42</trace>
</ink>
</file>

<file path=ppt/ink/ink9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9194.114 3732.369 254.972, 9209.191 3781.235 547.886, 9212.908 3837.353 656.559, 9216.895 3903.887 711.364, 9218.819 3964.463 754.283, 9230.376 4039.042 702.46</trace>
</ink>
</file>

<file path=ppt/ink/ink99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9338.876 3777.014 196.589, 9322.987 3832.43 318.496, 9316.893 3876.641 455.503, 9320.206 3936.807 548.181, 9272.887 3952.167 161.634</trace>
</ink>
</file>

<file path=ppt/ink/ink99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9095.351 3892.009 136.826, 9159.009 3902.964 200.245, 9205.524 3893.29 217.087, 9256.183 3885.77 234.86, 9316.188 3863.113 234.95, 9373.002 3845.024 216.895, 9421.976 3828.813 194.228, 9473.66 3811.664 166.103, 9482.358 3859.316 233.608, 9434.929 3910.782 251.525, 9388.916 3954.001 252.113, 9340.638 3985.263 244.934, 9287.492 4012.973 232.644, 9224.72 4038.439 221.161, 9174.389 4063.96 210.377, 9124.463 4081.946 214.904, 9186.445 4092.239 638.475, 9244.365 4081.824 654.181, 9329.952 4070.732 598.563, 9392.242 4059.545 478.972, 9446.61 4055.867 377.061</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95" name=""/>
        <p:cNvGrpSpPr/>
        <p:nvPr/>
      </p:nvGrpSpPr>
      <p:grpSpPr>
        <a:xfrm>
          <a:off x="0" y="0"/>
          <a:ext cx="0" cy="0"/>
          <a:chOff x="0" y="0"/>
          <a:chExt cx="0" cy="0"/>
        </a:xfrm>
      </p:grpSpPr>
      <p:sp>
        <p:nvSpPr>
          <p:cNvPr id="1053281"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53282"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B5B03B2-8073-4E5F-8472-564BA6E08055}" type="datetimeFigureOut">
              <a:rPr altLang="en-US" lang="zh-CN" smtClean="0"/>
              <a:t>2019/11/24</a:t>
            </a:fld>
            <a:endParaRPr altLang="en-US" lang="zh-CN"/>
          </a:p>
        </p:txBody>
      </p:sp>
      <p:sp>
        <p:nvSpPr>
          <p:cNvPr id="1053283" name="幻灯片图像占位符 3"/>
          <p:cNvSpPr>
            <a:spLocks noChangeAspect="1" noRot="1" noGrp="1"/>
          </p:cNvSpPr>
          <p:nvPr>
            <p:ph type="sldImg" idx="2"/>
          </p:nvPr>
        </p:nvSpPr>
        <p:spPr>
          <a:xfrm>
            <a:off x="1371600" y="1143000"/>
            <a:ext cx="4114800" cy="3086100"/>
          </a:xfrm>
          <a:prstGeom prst="rect"/>
          <a:noFill/>
          <a:ln w="12700">
            <a:solidFill>
              <a:prstClr val="black"/>
            </a:solidFill>
          </a:ln>
        </p:spPr>
        <p:txBody>
          <a:bodyPr anchor="ctr" bIns="45720" lIns="91440" rIns="91440" rtlCol="0" tIns="45720" vert="horz"/>
          <a:p>
            <a:endParaRPr altLang="en-US" lang="zh-CN"/>
          </a:p>
        </p:txBody>
      </p:sp>
      <p:sp>
        <p:nvSpPr>
          <p:cNvPr id="1053284"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altLang="en-US" lang="zh-CN"/>
          </a:p>
        </p:txBody>
      </p:sp>
      <p:sp>
        <p:nvSpPr>
          <p:cNvPr id="1053285"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53286"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0DB5CBA7-47F9-4301-9D9E-258A3AA1A2BF}"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9268" name="Slide Image Placeholder 1"/>
          <p:cNvSpPr>
            <a:spLocks noChangeAspect="1" noRot="1" noGrp="1"/>
          </p:cNvSpPr>
          <p:nvPr>
            <p:ph type="sldImg"/>
          </p:nvPr>
        </p:nvSpPr>
        <p:spPr>
          <a:xfrm>
            <a:off x="1182688" y="698500"/>
            <a:ext cx="4645025" cy="3484563"/>
          </a:xfrm>
        </p:spPr>
      </p:sp>
      <p:sp>
        <p:nvSpPr>
          <p:cNvPr id="1049269" name="Notes Placeholder 2"/>
          <p:cNvSpPr>
            <a:spLocks noGrp="1"/>
          </p:cNvSpPr>
          <p:nvPr>
            <p:ph type="body" idx="1"/>
          </p:nvPr>
        </p:nvSpPr>
        <p:spPr/>
        <p:txBody>
          <a:bodyPr/>
          <a:p>
            <a:endParaRPr altLang="en-US" dirty="0" lang="zh-CN"/>
          </a:p>
        </p:txBody>
      </p:sp>
      <p:sp>
        <p:nvSpPr>
          <p:cNvPr id="1049270" name="Slide Number Placeholder 3"/>
          <p:cNvSpPr>
            <a:spLocks noGrp="1"/>
          </p:cNvSpPr>
          <p:nvPr>
            <p:ph type="sldNum" sz="quarter" idx="10"/>
          </p:nvPr>
        </p:nvSpPr>
        <p:spPr/>
        <p:txBody>
          <a:bodyPr/>
          <a:p>
            <a:fld id="{A08327FF-A329-4C9A-9362-A9F2FE112F20}" type="slidenum">
              <a:rPr altLang="en-US" lang="zh-CN" smtClean="0"/>
              <a:t>1</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9629" name="幻灯片图像占位符 1"/>
          <p:cNvSpPr>
            <a:spLocks noChangeAspect="1" noRot="1" noGrp="1"/>
          </p:cNvSpPr>
          <p:nvPr>
            <p:ph type="sldImg"/>
          </p:nvPr>
        </p:nvSpPr>
        <p:spPr/>
      </p:sp>
      <p:sp>
        <p:nvSpPr>
          <p:cNvPr id="1049630" name="备注占位符 2"/>
          <p:cNvSpPr>
            <a:spLocks noGrp="1"/>
          </p:cNvSpPr>
          <p:nvPr>
            <p:ph type="body" idx="1"/>
          </p:nvPr>
        </p:nvSpPr>
        <p:spPr/>
        <p:txBody>
          <a:bodyPr/>
          <a:p>
            <a:endParaRPr altLang="en-US" dirty="0" lang="zh-CN"/>
          </a:p>
        </p:txBody>
      </p:sp>
      <p:sp>
        <p:nvSpPr>
          <p:cNvPr id="1049631" name="灯片编号占位符 3"/>
          <p:cNvSpPr>
            <a:spLocks noGrp="1"/>
          </p:cNvSpPr>
          <p:nvPr>
            <p:ph type="sldNum" sz="quarter" idx="10"/>
          </p:nvPr>
        </p:nvSpPr>
        <p:spPr/>
        <p:txBody>
          <a:bodyPr/>
          <a:p>
            <a:fld id="{0DB5CBA7-47F9-4301-9D9E-258A3AA1A2BF}" type="slidenum">
              <a:rPr altLang="en-US" lang="zh-CN" smtClean="0"/>
              <a:t>10</a:t>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9664" name="幻灯片图像占位符 1"/>
          <p:cNvSpPr>
            <a:spLocks noChangeAspect="1" noRot="1" noGrp="1"/>
          </p:cNvSpPr>
          <p:nvPr>
            <p:ph type="sldImg"/>
          </p:nvPr>
        </p:nvSpPr>
        <p:spPr/>
      </p:sp>
      <p:sp>
        <p:nvSpPr>
          <p:cNvPr id="1049665" name="备注占位符 2"/>
          <p:cNvSpPr>
            <a:spLocks noGrp="1"/>
          </p:cNvSpPr>
          <p:nvPr>
            <p:ph type="body" idx="1"/>
          </p:nvPr>
        </p:nvSpPr>
        <p:spPr/>
        <p:txBody>
          <a:bodyPr/>
          <a:p>
            <a:endParaRPr altLang="en-US" dirty="0" lang="zh-CN"/>
          </a:p>
        </p:txBody>
      </p:sp>
      <p:sp>
        <p:nvSpPr>
          <p:cNvPr id="1049666" name="灯片编号占位符 3"/>
          <p:cNvSpPr>
            <a:spLocks noGrp="1"/>
          </p:cNvSpPr>
          <p:nvPr>
            <p:ph type="sldNum" sz="quarter" idx="10"/>
          </p:nvPr>
        </p:nvSpPr>
        <p:spPr/>
        <p:txBody>
          <a:bodyPr/>
          <a:p>
            <a:fld id="{0DB5CBA7-47F9-4301-9D9E-258A3AA1A2BF}" type="slidenum">
              <a:rPr altLang="en-US" lang="zh-CN" smtClean="0"/>
              <a:t>11</a:t>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9691" name="幻灯片图像占位符 1"/>
          <p:cNvSpPr>
            <a:spLocks noChangeAspect="1" noRot="1" noGrp="1"/>
          </p:cNvSpPr>
          <p:nvPr>
            <p:ph type="sldImg"/>
          </p:nvPr>
        </p:nvSpPr>
        <p:spPr/>
      </p:sp>
      <p:sp>
        <p:nvSpPr>
          <p:cNvPr id="1049692" name="备注占位符 2"/>
          <p:cNvSpPr>
            <a:spLocks noGrp="1"/>
          </p:cNvSpPr>
          <p:nvPr>
            <p:ph type="body" idx="1"/>
          </p:nvPr>
        </p:nvSpPr>
        <p:spPr/>
        <p:txBody>
          <a:bodyPr/>
          <a:p>
            <a:endParaRPr altLang="en-US" dirty="0" lang="zh-CN"/>
          </a:p>
        </p:txBody>
      </p:sp>
      <p:sp>
        <p:nvSpPr>
          <p:cNvPr id="1049693" name="灯片编号占位符 3"/>
          <p:cNvSpPr>
            <a:spLocks noGrp="1"/>
          </p:cNvSpPr>
          <p:nvPr>
            <p:ph type="sldNum" sz="quarter" idx="10"/>
          </p:nvPr>
        </p:nvSpPr>
        <p:spPr/>
        <p:txBody>
          <a:bodyPr/>
          <a:p>
            <a:fld id="{0DB5CBA7-47F9-4301-9D9E-258A3AA1A2BF}" type="slidenum">
              <a:rPr altLang="en-US" lang="zh-CN" smtClean="0"/>
              <a:t>12</a:t>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9713" name="幻灯片图像占位符 1"/>
          <p:cNvSpPr>
            <a:spLocks noChangeAspect="1" noRot="1" noGrp="1"/>
          </p:cNvSpPr>
          <p:nvPr>
            <p:ph type="sldImg"/>
          </p:nvPr>
        </p:nvSpPr>
        <p:spPr/>
      </p:sp>
      <p:sp>
        <p:nvSpPr>
          <p:cNvPr id="1049714" name="备注占位符 2"/>
          <p:cNvSpPr>
            <a:spLocks noGrp="1"/>
          </p:cNvSpPr>
          <p:nvPr>
            <p:ph type="body" idx="1"/>
          </p:nvPr>
        </p:nvSpPr>
        <p:spPr/>
        <p:txBody>
          <a:bodyPr/>
          <a:p>
            <a:endParaRPr altLang="en-US" dirty="0" lang="zh-CN"/>
          </a:p>
        </p:txBody>
      </p:sp>
      <p:sp>
        <p:nvSpPr>
          <p:cNvPr id="1049715" name="灯片编号占位符 3"/>
          <p:cNvSpPr>
            <a:spLocks noGrp="1"/>
          </p:cNvSpPr>
          <p:nvPr>
            <p:ph type="sldNum" sz="quarter" idx="10"/>
          </p:nvPr>
        </p:nvSpPr>
        <p:spPr/>
        <p:txBody>
          <a:bodyPr/>
          <a:p>
            <a:fld id="{0DB5CBA7-47F9-4301-9D9E-258A3AA1A2BF}" type="slidenum">
              <a:rPr altLang="en-US" lang="zh-CN" smtClean="0"/>
              <a:t>13</a:t>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9748" name="幻灯片图像占位符 1"/>
          <p:cNvSpPr>
            <a:spLocks noChangeAspect="1" noRot="1" noGrp="1"/>
          </p:cNvSpPr>
          <p:nvPr>
            <p:ph type="sldImg"/>
          </p:nvPr>
        </p:nvSpPr>
        <p:spPr/>
      </p:sp>
      <p:sp>
        <p:nvSpPr>
          <p:cNvPr id="1049749" name="备注占位符 2"/>
          <p:cNvSpPr>
            <a:spLocks noGrp="1"/>
          </p:cNvSpPr>
          <p:nvPr>
            <p:ph type="body" idx="1"/>
          </p:nvPr>
        </p:nvSpPr>
        <p:spPr/>
        <p:txBody>
          <a:bodyPr/>
          <a:p>
            <a:endParaRPr altLang="en-US" dirty="0" lang="zh-CN"/>
          </a:p>
        </p:txBody>
      </p:sp>
      <p:sp>
        <p:nvSpPr>
          <p:cNvPr id="1049750" name="灯片编号占位符 3"/>
          <p:cNvSpPr>
            <a:spLocks noGrp="1"/>
          </p:cNvSpPr>
          <p:nvPr>
            <p:ph type="sldNum" sz="quarter" idx="10"/>
          </p:nvPr>
        </p:nvSpPr>
        <p:spPr/>
        <p:txBody>
          <a:bodyPr/>
          <a:p>
            <a:fld id="{0DB5CBA7-47F9-4301-9D9E-258A3AA1A2BF}" type="slidenum">
              <a:rPr altLang="en-US" lang="zh-CN" smtClean="0"/>
              <a:t>14</a:t>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9798" name="幻灯片图像占位符 1"/>
          <p:cNvSpPr>
            <a:spLocks noChangeAspect="1" noRot="1" noGrp="1"/>
          </p:cNvSpPr>
          <p:nvPr>
            <p:ph type="sldImg"/>
          </p:nvPr>
        </p:nvSpPr>
        <p:spPr/>
      </p:sp>
      <p:sp>
        <p:nvSpPr>
          <p:cNvPr id="1049799" name="备注占位符 2"/>
          <p:cNvSpPr>
            <a:spLocks noGrp="1"/>
          </p:cNvSpPr>
          <p:nvPr>
            <p:ph type="body" idx="1"/>
          </p:nvPr>
        </p:nvSpPr>
        <p:spPr/>
        <p:txBody>
          <a:bodyPr/>
          <a:p>
            <a:endParaRPr altLang="en-US" dirty="0" lang="zh-CN"/>
          </a:p>
        </p:txBody>
      </p:sp>
      <p:sp>
        <p:nvSpPr>
          <p:cNvPr id="1049800" name="灯片编号占位符 3"/>
          <p:cNvSpPr>
            <a:spLocks noGrp="1"/>
          </p:cNvSpPr>
          <p:nvPr>
            <p:ph type="sldNum" sz="quarter" idx="10"/>
          </p:nvPr>
        </p:nvSpPr>
        <p:spPr/>
        <p:txBody>
          <a:bodyPr/>
          <a:p>
            <a:fld id="{0DB5CBA7-47F9-4301-9D9E-258A3AA1A2BF}" type="slidenum">
              <a:rPr altLang="en-US" lang="zh-CN" smtClean="0"/>
              <a:t>15</a:t>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9840" name="幻灯片图像占位符 1"/>
          <p:cNvSpPr>
            <a:spLocks noChangeAspect="1" noRot="1" noGrp="1"/>
          </p:cNvSpPr>
          <p:nvPr>
            <p:ph type="sldImg"/>
          </p:nvPr>
        </p:nvSpPr>
        <p:spPr/>
      </p:sp>
      <p:sp>
        <p:nvSpPr>
          <p:cNvPr id="1049841" name="备注占位符 2"/>
          <p:cNvSpPr>
            <a:spLocks noGrp="1"/>
          </p:cNvSpPr>
          <p:nvPr>
            <p:ph type="body" idx="1"/>
          </p:nvPr>
        </p:nvSpPr>
        <p:spPr/>
        <p:txBody>
          <a:bodyPr/>
          <a:p>
            <a:endParaRPr altLang="en-US" dirty="0" lang="zh-CN"/>
          </a:p>
        </p:txBody>
      </p:sp>
      <p:sp>
        <p:nvSpPr>
          <p:cNvPr id="1049842" name="灯片编号占位符 3"/>
          <p:cNvSpPr>
            <a:spLocks noGrp="1"/>
          </p:cNvSpPr>
          <p:nvPr>
            <p:ph type="sldNum" sz="quarter" idx="10"/>
          </p:nvPr>
        </p:nvSpPr>
        <p:spPr/>
        <p:txBody>
          <a:bodyPr/>
          <a:p>
            <a:fld id="{0DB5CBA7-47F9-4301-9D9E-258A3AA1A2BF}" type="slidenum">
              <a:rPr altLang="en-US" lang="zh-CN" smtClean="0"/>
              <a:t>16</a:t>
            </a:fld>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9922" name="幻灯片图像占位符 1"/>
          <p:cNvSpPr>
            <a:spLocks noChangeAspect="1" noRot="1" noGrp="1"/>
          </p:cNvSpPr>
          <p:nvPr>
            <p:ph type="sldImg"/>
          </p:nvPr>
        </p:nvSpPr>
        <p:spPr/>
      </p:sp>
      <p:sp>
        <p:nvSpPr>
          <p:cNvPr id="1049923" name="备注占位符 2"/>
          <p:cNvSpPr>
            <a:spLocks noGrp="1"/>
          </p:cNvSpPr>
          <p:nvPr>
            <p:ph type="body" idx="1"/>
          </p:nvPr>
        </p:nvSpPr>
        <p:spPr/>
        <p:txBody>
          <a:bodyPr/>
          <a:p>
            <a:endParaRPr altLang="en-US" dirty="0" lang="zh-CN"/>
          </a:p>
        </p:txBody>
      </p:sp>
      <p:sp>
        <p:nvSpPr>
          <p:cNvPr id="1049924" name="灯片编号占位符 3"/>
          <p:cNvSpPr>
            <a:spLocks noGrp="1"/>
          </p:cNvSpPr>
          <p:nvPr>
            <p:ph type="sldNum" sz="quarter" idx="10"/>
          </p:nvPr>
        </p:nvSpPr>
        <p:spPr/>
        <p:txBody>
          <a:bodyPr/>
          <a:p>
            <a:fld id="{0DB5CBA7-47F9-4301-9D9E-258A3AA1A2BF}" type="slidenum">
              <a:rPr altLang="en-US" lang="zh-CN" smtClean="0"/>
              <a:t>17</a:t>
            </a:fld>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9974" name="幻灯片图像占位符 1"/>
          <p:cNvSpPr>
            <a:spLocks noChangeAspect="1" noRot="1" noGrp="1"/>
          </p:cNvSpPr>
          <p:nvPr>
            <p:ph type="sldImg"/>
          </p:nvPr>
        </p:nvSpPr>
        <p:spPr/>
      </p:sp>
      <p:sp>
        <p:nvSpPr>
          <p:cNvPr id="1049975" name="备注占位符 2"/>
          <p:cNvSpPr>
            <a:spLocks noGrp="1"/>
          </p:cNvSpPr>
          <p:nvPr>
            <p:ph type="body" idx="1"/>
          </p:nvPr>
        </p:nvSpPr>
        <p:spPr/>
        <p:txBody>
          <a:bodyPr/>
          <a:p>
            <a:endParaRPr altLang="en-US" dirty="0" lang="zh-CN"/>
          </a:p>
        </p:txBody>
      </p:sp>
      <p:sp>
        <p:nvSpPr>
          <p:cNvPr id="1049976" name="灯片编号占位符 3"/>
          <p:cNvSpPr>
            <a:spLocks noGrp="1"/>
          </p:cNvSpPr>
          <p:nvPr>
            <p:ph type="sldNum" sz="quarter" idx="10"/>
          </p:nvPr>
        </p:nvSpPr>
        <p:spPr/>
        <p:txBody>
          <a:bodyPr/>
          <a:p>
            <a:fld id="{0DB5CBA7-47F9-4301-9D9E-258A3AA1A2BF}" type="slidenum">
              <a:rPr altLang="en-US" lang="zh-CN" smtClean="0"/>
              <a:t>18</a:t>
            </a:fld>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50044" name="幻灯片图像占位符 1"/>
          <p:cNvSpPr>
            <a:spLocks noChangeAspect="1" noRot="1" noGrp="1"/>
          </p:cNvSpPr>
          <p:nvPr>
            <p:ph type="sldImg"/>
          </p:nvPr>
        </p:nvSpPr>
        <p:spPr/>
      </p:sp>
      <p:sp>
        <p:nvSpPr>
          <p:cNvPr id="1050045" name="备注占位符 2"/>
          <p:cNvSpPr>
            <a:spLocks noGrp="1"/>
          </p:cNvSpPr>
          <p:nvPr>
            <p:ph type="body" idx="1"/>
          </p:nvPr>
        </p:nvSpPr>
        <p:spPr/>
        <p:txBody>
          <a:bodyPr/>
          <a:p>
            <a:endParaRPr altLang="en-US" dirty="0" lang="zh-CN"/>
          </a:p>
        </p:txBody>
      </p:sp>
      <p:sp>
        <p:nvSpPr>
          <p:cNvPr id="1050046" name="灯片编号占位符 3"/>
          <p:cNvSpPr>
            <a:spLocks noGrp="1"/>
          </p:cNvSpPr>
          <p:nvPr>
            <p:ph type="sldNum" sz="quarter" idx="10"/>
          </p:nvPr>
        </p:nvSpPr>
        <p:spPr/>
        <p:txBody>
          <a:bodyPr/>
          <a:p>
            <a:fld id="{0DB5CBA7-47F9-4301-9D9E-258A3AA1A2BF}" type="slidenum">
              <a:rPr altLang="en-US" lang="zh-CN" smtClean="0"/>
              <a:t>19</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9296" name="幻灯片图像占位符 1"/>
          <p:cNvSpPr>
            <a:spLocks noChangeAspect="1" noRot="1" noGrp="1"/>
          </p:cNvSpPr>
          <p:nvPr>
            <p:ph type="sldImg"/>
          </p:nvPr>
        </p:nvSpPr>
        <p:spPr/>
      </p:sp>
      <p:sp>
        <p:nvSpPr>
          <p:cNvPr id="1049297" name="备注占位符 2"/>
          <p:cNvSpPr>
            <a:spLocks noGrp="1"/>
          </p:cNvSpPr>
          <p:nvPr>
            <p:ph type="body" idx="1"/>
          </p:nvPr>
        </p:nvSpPr>
        <p:spPr/>
        <p:txBody>
          <a:bodyPr/>
          <a:p>
            <a:endParaRPr altLang="en-US" dirty="0" lang="zh-CN"/>
          </a:p>
        </p:txBody>
      </p:sp>
      <p:sp>
        <p:nvSpPr>
          <p:cNvPr id="1049298" name="灯片编号占位符 3"/>
          <p:cNvSpPr>
            <a:spLocks noGrp="1"/>
          </p:cNvSpPr>
          <p:nvPr>
            <p:ph type="sldNum" sz="quarter" idx="10"/>
          </p:nvPr>
        </p:nvSpPr>
        <p:spPr/>
        <p:txBody>
          <a:bodyPr/>
          <a:p>
            <a:fld id="{0DB5CBA7-47F9-4301-9D9E-258A3AA1A2BF}" type="slidenum">
              <a:rPr altLang="en-US" lang="zh-CN" smtClean="0"/>
              <a:t>2</a:t>
            </a:fld>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50089" name="幻灯片图像占位符 1"/>
          <p:cNvSpPr>
            <a:spLocks noChangeAspect="1" noRot="1" noGrp="1"/>
          </p:cNvSpPr>
          <p:nvPr>
            <p:ph type="sldImg"/>
          </p:nvPr>
        </p:nvSpPr>
        <p:spPr/>
      </p:sp>
      <p:sp>
        <p:nvSpPr>
          <p:cNvPr id="1050090" name="备注占位符 2"/>
          <p:cNvSpPr>
            <a:spLocks noGrp="1"/>
          </p:cNvSpPr>
          <p:nvPr>
            <p:ph type="body" idx="1"/>
          </p:nvPr>
        </p:nvSpPr>
        <p:spPr/>
        <p:txBody>
          <a:bodyPr/>
          <a:p>
            <a:endParaRPr altLang="en-US" dirty="0" lang="zh-CN"/>
          </a:p>
        </p:txBody>
      </p:sp>
      <p:sp>
        <p:nvSpPr>
          <p:cNvPr id="1050091" name="灯片编号占位符 3"/>
          <p:cNvSpPr>
            <a:spLocks noGrp="1"/>
          </p:cNvSpPr>
          <p:nvPr>
            <p:ph type="sldNum" sz="quarter" idx="10"/>
          </p:nvPr>
        </p:nvSpPr>
        <p:spPr/>
        <p:txBody>
          <a:bodyPr/>
          <a:p>
            <a:fld id="{0DB5CBA7-47F9-4301-9D9E-258A3AA1A2BF}" type="slidenum">
              <a:rPr altLang="en-US" lang="zh-CN" smtClean="0"/>
              <a:t>20</a:t>
            </a:fld>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sp>
        <p:nvSpPr>
          <p:cNvPr id="1050100" name="幻灯片图像占位符 1"/>
          <p:cNvSpPr>
            <a:spLocks noChangeAspect="1" noRot="1" noGrp="1"/>
          </p:cNvSpPr>
          <p:nvPr>
            <p:ph type="sldImg"/>
          </p:nvPr>
        </p:nvSpPr>
        <p:spPr/>
      </p:sp>
      <p:sp>
        <p:nvSpPr>
          <p:cNvPr id="1050101" name="备注占位符 2"/>
          <p:cNvSpPr>
            <a:spLocks noGrp="1"/>
          </p:cNvSpPr>
          <p:nvPr>
            <p:ph type="body" idx="1"/>
          </p:nvPr>
        </p:nvSpPr>
        <p:spPr/>
        <p:txBody>
          <a:bodyPr/>
          <a:p>
            <a:endParaRPr altLang="en-US" dirty="0" lang="zh-CN"/>
          </a:p>
        </p:txBody>
      </p:sp>
      <p:sp>
        <p:nvSpPr>
          <p:cNvPr id="1050102" name="灯片编号占位符 3"/>
          <p:cNvSpPr>
            <a:spLocks noGrp="1"/>
          </p:cNvSpPr>
          <p:nvPr>
            <p:ph type="sldNum" sz="quarter" idx="10"/>
          </p:nvPr>
        </p:nvSpPr>
        <p:spPr/>
        <p:txBody>
          <a:bodyPr/>
          <a:p>
            <a:fld id="{0DB5CBA7-47F9-4301-9D9E-258A3AA1A2BF}" type="slidenum">
              <a:rPr altLang="en-US" lang="zh-CN" smtClean="0"/>
              <a:t>21</a:t>
            </a:fld>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99" name=""/>
        <p:cNvGrpSpPr/>
        <p:nvPr/>
      </p:nvGrpSpPr>
      <p:grpSpPr>
        <a:xfrm>
          <a:off x="0" y="0"/>
          <a:ext cx="0" cy="0"/>
          <a:chOff x="0" y="0"/>
          <a:chExt cx="0" cy="0"/>
        </a:xfrm>
      </p:grpSpPr>
      <p:sp>
        <p:nvSpPr>
          <p:cNvPr id="1050221" name="幻灯片图像占位符 1"/>
          <p:cNvSpPr>
            <a:spLocks noChangeAspect="1" noRot="1" noGrp="1"/>
          </p:cNvSpPr>
          <p:nvPr>
            <p:ph type="sldImg"/>
          </p:nvPr>
        </p:nvSpPr>
        <p:spPr/>
      </p:sp>
      <p:sp>
        <p:nvSpPr>
          <p:cNvPr id="1050222" name="备注占位符 2"/>
          <p:cNvSpPr>
            <a:spLocks noGrp="1"/>
          </p:cNvSpPr>
          <p:nvPr>
            <p:ph type="body" idx="1"/>
          </p:nvPr>
        </p:nvSpPr>
        <p:spPr/>
        <p:txBody>
          <a:bodyPr/>
          <a:p>
            <a:endParaRPr altLang="en-US" dirty="0" lang="zh-CN"/>
          </a:p>
        </p:txBody>
      </p:sp>
      <p:sp>
        <p:nvSpPr>
          <p:cNvPr id="1050223" name="灯片编号占位符 3"/>
          <p:cNvSpPr>
            <a:spLocks noGrp="1"/>
          </p:cNvSpPr>
          <p:nvPr>
            <p:ph type="sldNum" sz="quarter" idx="10"/>
          </p:nvPr>
        </p:nvSpPr>
        <p:spPr/>
        <p:txBody>
          <a:bodyPr/>
          <a:p>
            <a:fld id="{0DB5CBA7-47F9-4301-9D9E-258A3AA1A2BF}" type="slidenum">
              <a:rPr altLang="en-US" lang="zh-CN" smtClean="0"/>
              <a:t>22</a:t>
            </a:fld>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sp>
        <p:nvSpPr>
          <p:cNvPr id="1050294" name="幻灯片图像占位符 1"/>
          <p:cNvSpPr>
            <a:spLocks noChangeAspect="1" noRot="1" noGrp="1"/>
          </p:cNvSpPr>
          <p:nvPr>
            <p:ph type="sldImg"/>
          </p:nvPr>
        </p:nvSpPr>
        <p:spPr/>
      </p:sp>
      <p:sp>
        <p:nvSpPr>
          <p:cNvPr id="1050295" name="备注占位符 2"/>
          <p:cNvSpPr>
            <a:spLocks noGrp="1"/>
          </p:cNvSpPr>
          <p:nvPr>
            <p:ph type="body" idx="1"/>
          </p:nvPr>
        </p:nvSpPr>
        <p:spPr/>
        <p:txBody>
          <a:bodyPr/>
          <a:p>
            <a:endParaRPr altLang="en-US" dirty="0" lang="zh-CN"/>
          </a:p>
        </p:txBody>
      </p:sp>
      <p:sp>
        <p:nvSpPr>
          <p:cNvPr id="1050296" name="灯片编号占位符 3"/>
          <p:cNvSpPr>
            <a:spLocks noGrp="1"/>
          </p:cNvSpPr>
          <p:nvPr>
            <p:ph type="sldNum" sz="quarter" idx="10"/>
          </p:nvPr>
        </p:nvSpPr>
        <p:spPr/>
        <p:txBody>
          <a:bodyPr/>
          <a:p>
            <a:fld id="{0DB5CBA7-47F9-4301-9D9E-258A3AA1A2BF}" type="slidenum">
              <a:rPr altLang="en-US" lang="zh-CN" smtClean="0"/>
              <a:t>23</a:t>
            </a:fld>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50482" name="幻灯片图像占位符 1"/>
          <p:cNvSpPr>
            <a:spLocks noChangeAspect="1" noRot="1" noGrp="1"/>
          </p:cNvSpPr>
          <p:nvPr>
            <p:ph type="sldImg"/>
          </p:nvPr>
        </p:nvSpPr>
        <p:spPr/>
      </p:sp>
      <p:sp>
        <p:nvSpPr>
          <p:cNvPr id="1050483" name="备注占位符 2"/>
          <p:cNvSpPr>
            <a:spLocks noGrp="1"/>
          </p:cNvSpPr>
          <p:nvPr>
            <p:ph type="body" idx="1"/>
          </p:nvPr>
        </p:nvSpPr>
        <p:spPr/>
        <p:txBody>
          <a:bodyPr/>
          <a:p>
            <a:endParaRPr altLang="en-US" dirty="0" lang="zh-CN"/>
          </a:p>
        </p:txBody>
      </p:sp>
      <p:sp>
        <p:nvSpPr>
          <p:cNvPr id="1050484" name="灯片编号占位符 3"/>
          <p:cNvSpPr>
            <a:spLocks noGrp="1"/>
          </p:cNvSpPr>
          <p:nvPr>
            <p:ph type="sldNum" sz="quarter" idx="10"/>
          </p:nvPr>
        </p:nvSpPr>
        <p:spPr/>
        <p:txBody>
          <a:bodyPr/>
          <a:p>
            <a:fld id="{0DB5CBA7-47F9-4301-9D9E-258A3AA1A2BF}" type="slidenum">
              <a:rPr altLang="en-US" lang="zh-CN" smtClean="0"/>
              <a:t>24</a:t>
            </a:fld>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50561" name="幻灯片图像占位符 1"/>
          <p:cNvSpPr>
            <a:spLocks noChangeAspect="1" noRot="1" noGrp="1"/>
          </p:cNvSpPr>
          <p:nvPr>
            <p:ph type="sldImg"/>
          </p:nvPr>
        </p:nvSpPr>
        <p:spPr/>
      </p:sp>
      <p:sp>
        <p:nvSpPr>
          <p:cNvPr id="1050562" name="备注占位符 2"/>
          <p:cNvSpPr>
            <a:spLocks noGrp="1"/>
          </p:cNvSpPr>
          <p:nvPr>
            <p:ph type="body" idx="1"/>
          </p:nvPr>
        </p:nvSpPr>
        <p:spPr/>
        <p:txBody>
          <a:bodyPr/>
          <a:p>
            <a:endParaRPr altLang="en-US" dirty="0" lang="zh-CN"/>
          </a:p>
        </p:txBody>
      </p:sp>
      <p:sp>
        <p:nvSpPr>
          <p:cNvPr id="1050563" name="灯片编号占位符 3"/>
          <p:cNvSpPr>
            <a:spLocks noGrp="1"/>
          </p:cNvSpPr>
          <p:nvPr>
            <p:ph type="sldNum" sz="quarter" idx="10"/>
          </p:nvPr>
        </p:nvSpPr>
        <p:spPr/>
        <p:txBody>
          <a:bodyPr/>
          <a:p>
            <a:fld id="{0DB5CBA7-47F9-4301-9D9E-258A3AA1A2BF}" type="slidenum">
              <a:rPr altLang="en-US" lang="zh-CN" smtClean="0"/>
              <a:t>25</a:t>
            </a:fld>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sp>
        <p:nvSpPr>
          <p:cNvPr id="1050596" name="幻灯片图像占位符 1"/>
          <p:cNvSpPr>
            <a:spLocks noChangeAspect="1" noRot="1" noGrp="1"/>
          </p:cNvSpPr>
          <p:nvPr>
            <p:ph type="sldImg"/>
          </p:nvPr>
        </p:nvSpPr>
        <p:spPr/>
      </p:sp>
      <p:sp>
        <p:nvSpPr>
          <p:cNvPr id="1050597" name="备注占位符 2"/>
          <p:cNvSpPr>
            <a:spLocks noGrp="1"/>
          </p:cNvSpPr>
          <p:nvPr>
            <p:ph type="body" idx="1"/>
          </p:nvPr>
        </p:nvSpPr>
        <p:spPr/>
        <p:txBody>
          <a:bodyPr/>
          <a:p>
            <a:endParaRPr altLang="en-US" dirty="0" lang="zh-CN"/>
          </a:p>
        </p:txBody>
      </p:sp>
      <p:sp>
        <p:nvSpPr>
          <p:cNvPr id="1050598" name="灯片编号占位符 3"/>
          <p:cNvSpPr>
            <a:spLocks noGrp="1"/>
          </p:cNvSpPr>
          <p:nvPr>
            <p:ph type="sldNum" sz="quarter" idx="10"/>
          </p:nvPr>
        </p:nvSpPr>
        <p:spPr/>
        <p:txBody>
          <a:bodyPr/>
          <a:p>
            <a:fld id="{0DB5CBA7-47F9-4301-9D9E-258A3AA1A2BF}" type="slidenum">
              <a:rPr altLang="en-US" lang="zh-CN" smtClean="0"/>
              <a:t>26</a:t>
            </a:fld>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9256" name="幻灯片图像占位符 1"/>
          <p:cNvSpPr>
            <a:spLocks noChangeAspect="1" noRot="1" noGrp="1"/>
          </p:cNvSpPr>
          <p:nvPr>
            <p:ph type="sldImg"/>
          </p:nvPr>
        </p:nvSpPr>
        <p:spPr/>
      </p:sp>
      <p:sp>
        <p:nvSpPr>
          <p:cNvPr id="1049257" name="备注占位符 2"/>
          <p:cNvSpPr>
            <a:spLocks noGrp="1"/>
          </p:cNvSpPr>
          <p:nvPr>
            <p:ph type="body" idx="1"/>
          </p:nvPr>
        </p:nvSpPr>
        <p:spPr/>
        <p:txBody>
          <a:bodyPr/>
          <a:p>
            <a:endParaRPr altLang="en-US" dirty="0" lang="zh-CN"/>
          </a:p>
        </p:txBody>
      </p:sp>
      <p:sp>
        <p:nvSpPr>
          <p:cNvPr id="1049258" name="灯片编号占位符 3"/>
          <p:cNvSpPr>
            <a:spLocks noGrp="1"/>
          </p:cNvSpPr>
          <p:nvPr>
            <p:ph type="sldNum" sz="quarter" idx="10"/>
          </p:nvPr>
        </p:nvSpPr>
        <p:spPr/>
        <p:txBody>
          <a:bodyPr/>
          <a:p>
            <a:fld id="{0DB5CBA7-47F9-4301-9D9E-258A3AA1A2BF}" type="slidenum">
              <a:rPr altLang="en-US" lang="zh-CN" smtClean="0"/>
              <a:t>27</a:t>
            </a:fld>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9129" name="幻灯片图像占位符 1"/>
          <p:cNvSpPr>
            <a:spLocks noChangeAspect="1" noRot="1" noGrp="1"/>
          </p:cNvSpPr>
          <p:nvPr>
            <p:ph type="sldImg"/>
          </p:nvPr>
        </p:nvSpPr>
        <p:spPr/>
      </p:sp>
      <p:sp>
        <p:nvSpPr>
          <p:cNvPr id="1049130" name="备注占位符 2"/>
          <p:cNvSpPr>
            <a:spLocks noGrp="1"/>
          </p:cNvSpPr>
          <p:nvPr>
            <p:ph type="body" idx="1"/>
          </p:nvPr>
        </p:nvSpPr>
        <p:spPr/>
        <p:txBody>
          <a:bodyPr/>
          <a:p>
            <a:endParaRPr altLang="en-US" dirty="0" lang="zh-CN"/>
          </a:p>
        </p:txBody>
      </p:sp>
      <p:sp>
        <p:nvSpPr>
          <p:cNvPr id="1049131" name="灯片编号占位符 3"/>
          <p:cNvSpPr>
            <a:spLocks noGrp="1"/>
          </p:cNvSpPr>
          <p:nvPr>
            <p:ph type="sldNum" sz="quarter" idx="10"/>
          </p:nvPr>
        </p:nvSpPr>
        <p:spPr/>
        <p:txBody>
          <a:bodyPr/>
          <a:p>
            <a:fld id="{0DB5CBA7-47F9-4301-9D9E-258A3AA1A2BF}" type="slidenum">
              <a:rPr altLang="en-US" lang="zh-CN" smtClean="0"/>
              <a:t>28</a:t>
            </a:fld>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980" name="幻灯片图像占位符 1"/>
          <p:cNvSpPr>
            <a:spLocks noChangeAspect="1" noRot="1" noGrp="1"/>
          </p:cNvSpPr>
          <p:nvPr>
            <p:ph type="sldImg"/>
          </p:nvPr>
        </p:nvSpPr>
        <p:spPr/>
      </p:sp>
      <p:sp>
        <p:nvSpPr>
          <p:cNvPr id="1048981" name="备注占位符 2"/>
          <p:cNvSpPr>
            <a:spLocks noGrp="1"/>
          </p:cNvSpPr>
          <p:nvPr>
            <p:ph type="body" idx="1"/>
          </p:nvPr>
        </p:nvSpPr>
        <p:spPr/>
        <p:txBody>
          <a:bodyPr/>
          <a:p>
            <a:endParaRPr altLang="en-US" dirty="0" lang="zh-CN"/>
          </a:p>
        </p:txBody>
      </p:sp>
      <p:sp>
        <p:nvSpPr>
          <p:cNvPr id="1048982" name="灯片编号占位符 3"/>
          <p:cNvSpPr>
            <a:spLocks noGrp="1"/>
          </p:cNvSpPr>
          <p:nvPr>
            <p:ph type="sldNum" sz="quarter" idx="10"/>
          </p:nvPr>
        </p:nvSpPr>
        <p:spPr/>
        <p:txBody>
          <a:bodyPr/>
          <a:p>
            <a:fld id="{0DB5CBA7-47F9-4301-9D9E-258A3AA1A2BF}" type="slidenum">
              <a:rPr altLang="en-US" lang="zh-CN" smtClean="0"/>
              <a:t>29</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9333" name="幻灯片图像占位符 1"/>
          <p:cNvSpPr>
            <a:spLocks noChangeAspect="1" noRot="1" noGrp="1"/>
          </p:cNvSpPr>
          <p:nvPr>
            <p:ph type="sldImg"/>
          </p:nvPr>
        </p:nvSpPr>
        <p:spPr/>
      </p:sp>
      <p:sp>
        <p:nvSpPr>
          <p:cNvPr id="1049334" name="备注占位符 2"/>
          <p:cNvSpPr>
            <a:spLocks noGrp="1"/>
          </p:cNvSpPr>
          <p:nvPr>
            <p:ph type="body" idx="1"/>
          </p:nvPr>
        </p:nvSpPr>
        <p:spPr/>
        <p:txBody>
          <a:bodyPr/>
          <a:p>
            <a:endParaRPr altLang="en-US" dirty="0" lang="zh-CN"/>
          </a:p>
        </p:txBody>
      </p:sp>
      <p:sp>
        <p:nvSpPr>
          <p:cNvPr id="1049335" name="灯片编号占位符 3"/>
          <p:cNvSpPr>
            <a:spLocks noGrp="1"/>
          </p:cNvSpPr>
          <p:nvPr>
            <p:ph type="sldNum" sz="quarter" idx="10"/>
          </p:nvPr>
        </p:nvSpPr>
        <p:spPr/>
        <p:txBody>
          <a:bodyPr/>
          <a:p>
            <a:fld id="{0DB5CBA7-47F9-4301-9D9E-258A3AA1A2BF}" type="slidenum">
              <a:rPr altLang="en-US" lang="zh-CN" smtClean="0"/>
              <a:t>3</a:t>
            </a:fld>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85" name="幻灯片图像占位符 1"/>
          <p:cNvSpPr>
            <a:spLocks noChangeAspect="1" noRot="1" noGrp="1"/>
          </p:cNvSpPr>
          <p:nvPr>
            <p:ph type="sldImg"/>
          </p:nvPr>
        </p:nvSpPr>
        <p:spPr/>
      </p:sp>
      <p:sp>
        <p:nvSpPr>
          <p:cNvPr id="1048686" name="备注占位符 2"/>
          <p:cNvSpPr>
            <a:spLocks noGrp="1"/>
          </p:cNvSpPr>
          <p:nvPr>
            <p:ph type="body" idx="1"/>
          </p:nvPr>
        </p:nvSpPr>
        <p:spPr/>
        <p:txBody>
          <a:bodyPr/>
          <a:p>
            <a:endParaRPr altLang="en-US" dirty="0" lang="zh-CN"/>
          </a:p>
        </p:txBody>
      </p:sp>
      <p:sp>
        <p:nvSpPr>
          <p:cNvPr id="1048687" name="灯片编号占位符 3"/>
          <p:cNvSpPr>
            <a:spLocks noGrp="1"/>
          </p:cNvSpPr>
          <p:nvPr>
            <p:ph type="sldNum" sz="quarter" idx="10"/>
          </p:nvPr>
        </p:nvSpPr>
        <p:spPr/>
        <p:txBody>
          <a:bodyPr/>
          <a:p>
            <a:fld id="{0DB5CBA7-47F9-4301-9D9E-258A3AA1A2BF}" type="slidenum">
              <a:rPr altLang="en-US" lang="zh-CN" smtClean="0"/>
              <a:t>30</a:t>
            </a:fld>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895" name="幻灯片图像占位符 1"/>
          <p:cNvSpPr>
            <a:spLocks noChangeAspect="1" noRot="1" noGrp="1"/>
          </p:cNvSpPr>
          <p:nvPr>
            <p:ph type="sldImg"/>
          </p:nvPr>
        </p:nvSpPr>
        <p:spPr/>
      </p:sp>
      <p:sp>
        <p:nvSpPr>
          <p:cNvPr id="1048896" name="备注占位符 2"/>
          <p:cNvSpPr>
            <a:spLocks noGrp="1"/>
          </p:cNvSpPr>
          <p:nvPr>
            <p:ph type="body" idx="1"/>
          </p:nvPr>
        </p:nvSpPr>
        <p:spPr/>
        <p:txBody>
          <a:bodyPr/>
          <a:p>
            <a:endParaRPr altLang="en-US" dirty="0" lang="zh-CN"/>
          </a:p>
        </p:txBody>
      </p:sp>
      <p:sp>
        <p:nvSpPr>
          <p:cNvPr id="1048897" name="灯片编号占位符 3"/>
          <p:cNvSpPr>
            <a:spLocks noGrp="1"/>
          </p:cNvSpPr>
          <p:nvPr>
            <p:ph type="sldNum" sz="quarter" idx="10"/>
          </p:nvPr>
        </p:nvSpPr>
        <p:spPr/>
        <p:txBody>
          <a:bodyPr/>
          <a:p>
            <a:fld id="{0DB5CBA7-47F9-4301-9D9E-258A3AA1A2BF}" type="slidenum">
              <a:rPr altLang="en-US" lang="zh-CN" smtClean="0"/>
              <a:t>31</a:t>
            </a:fld>
            <a:endParaRPr altLang="en-US"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9069" name="幻灯片图像占位符 1"/>
          <p:cNvSpPr>
            <a:spLocks noChangeAspect="1" noRot="1" noGrp="1"/>
          </p:cNvSpPr>
          <p:nvPr>
            <p:ph type="sldImg"/>
          </p:nvPr>
        </p:nvSpPr>
        <p:spPr/>
      </p:sp>
      <p:sp>
        <p:nvSpPr>
          <p:cNvPr id="1049070" name="备注占位符 2"/>
          <p:cNvSpPr>
            <a:spLocks noGrp="1"/>
          </p:cNvSpPr>
          <p:nvPr>
            <p:ph type="body" idx="1"/>
          </p:nvPr>
        </p:nvSpPr>
        <p:spPr/>
        <p:txBody>
          <a:bodyPr/>
          <a:p>
            <a:endParaRPr altLang="en-US" dirty="0" lang="zh-CN"/>
          </a:p>
        </p:txBody>
      </p:sp>
      <p:sp>
        <p:nvSpPr>
          <p:cNvPr id="1049071" name="灯片编号占位符 3"/>
          <p:cNvSpPr>
            <a:spLocks noGrp="1"/>
          </p:cNvSpPr>
          <p:nvPr>
            <p:ph type="sldNum" sz="quarter" idx="10"/>
          </p:nvPr>
        </p:nvSpPr>
        <p:spPr/>
        <p:txBody>
          <a:bodyPr/>
          <a:p>
            <a:fld id="{0DB5CBA7-47F9-4301-9D9E-258A3AA1A2BF}" type="slidenum">
              <a:rPr altLang="en-US" lang="zh-CN" smtClean="0"/>
              <a:t>32</a:t>
            </a:fld>
            <a:endParaRPr altLang="en-US"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9210" name="幻灯片图像占位符 1"/>
          <p:cNvSpPr>
            <a:spLocks noChangeAspect="1" noRot="1" noGrp="1"/>
          </p:cNvSpPr>
          <p:nvPr>
            <p:ph type="sldImg"/>
          </p:nvPr>
        </p:nvSpPr>
        <p:spPr/>
      </p:sp>
      <p:sp>
        <p:nvSpPr>
          <p:cNvPr id="1049211" name="备注占位符 2"/>
          <p:cNvSpPr>
            <a:spLocks noGrp="1"/>
          </p:cNvSpPr>
          <p:nvPr>
            <p:ph type="body" idx="1"/>
          </p:nvPr>
        </p:nvSpPr>
        <p:spPr/>
        <p:txBody>
          <a:bodyPr/>
          <a:p>
            <a:endParaRPr altLang="en-US" dirty="0" lang="zh-CN"/>
          </a:p>
        </p:txBody>
      </p:sp>
      <p:sp>
        <p:nvSpPr>
          <p:cNvPr id="1049212" name="灯片编号占位符 3"/>
          <p:cNvSpPr>
            <a:spLocks noGrp="1"/>
          </p:cNvSpPr>
          <p:nvPr>
            <p:ph type="sldNum" sz="quarter" idx="10"/>
          </p:nvPr>
        </p:nvSpPr>
        <p:spPr/>
        <p:txBody>
          <a:bodyPr/>
          <a:p>
            <a:fld id="{0DB5CBA7-47F9-4301-9D9E-258A3AA1A2BF}" type="slidenum">
              <a:rPr altLang="en-US" lang="zh-CN" smtClean="0"/>
              <a:t>33</a:t>
            </a:fld>
            <a:endParaRPr altLang="en-US"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351" name=""/>
        <p:cNvGrpSpPr/>
        <p:nvPr/>
      </p:nvGrpSpPr>
      <p:grpSpPr>
        <a:xfrm>
          <a:off x="0" y="0"/>
          <a:ext cx="0" cy="0"/>
          <a:chOff x="0" y="0"/>
          <a:chExt cx="0" cy="0"/>
        </a:xfrm>
      </p:grpSpPr>
      <p:sp>
        <p:nvSpPr>
          <p:cNvPr id="1050781" name="幻灯片图像占位符 1"/>
          <p:cNvSpPr>
            <a:spLocks noChangeAspect="1" noRot="1" noGrp="1"/>
          </p:cNvSpPr>
          <p:nvPr>
            <p:ph type="sldImg"/>
          </p:nvPr>
        </p:nvSpPr>
        <p:spPr/>
      </p:sp>
      <p:sp>
        <p:nvSpPr>
          <p:cNvPr id="1050782" name="备注占位符 2"/>
          <p:cNvSpPr>
            <a:spLocks noGrp="1"/>
          </p:cNvSpPr>
          <p:nvPr>
            <p:ph type="body" idx="1"/>
          </p:nvPr>
        </p:nvSpPr>
        <p:spPr/>
        <p:txBody>
          <a:bodyPr/>
          <a:p>
            <a:endParaRPr altLang="en-US" dirty="0" lang="zh-CN"/>
          </a:p>
        </p:txBody>
      </p:sp>
      <p:sp>
        <p:nvSpPr>
          <p:cNvPr id="1050783" name="灯片编号占位符 3"/>
          <p:cNvSpPr>
            <a:spLocks noGrp="1"/>
          </p:cNvSpPr>
          <p:nvPr>
            <p:ph type="sldNum" sz="quarter" idx="10"/>
          </p:nvPr>
        </p:nvSpPr>
        <p:spPr/>
        <p:txBody>
          <a:bodyPr/>
          <a:p>
            <a:fld id="{0DB5CBA7-47F9-4301-9D9E-258A3AA1A2BF}" type="slidenum">
              <a:rPr altLang="en-US" lang="zh-CN" smtClean="0"/>
              <a:t>34</a:t>
            </a:fld>
            <a:endParaRPr altLang="en-US"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sp>
        <p:nvSpPr>
          <p:cNvPr id="1050843" name="幻灯片图像占位符 1"/>
          <p:cNvSpPr>
            <a:spLocks noChangeAspect="1" noRot="1" noGrp="1"/>
          </p:cNvSpPr>
          <p:nvPr>
            <p:ph type="sldImg"/>
          </p:nvPr>
        </p:nvSpPr>
        <p:spPr/>
      </p:sp>
      <p:sp>
        <p:nvSpPr>
          <p:cNvPr id="1050844" name="备注占位符 2"/>
          <p:cNvSpPr>
            <a:spLocks noGrp="1"/>
          </p:cNvSpPr>
          <p:nvPr>
            <p:ph type="body" idx="1"/>
          </p:nvPr>
        </p:nvSpPr>
        <p:spPr/>
        <p:txBody>
          <a:bodyPr/>
          <a:p>
            <a:endParaRPr altLang="en-US" dirty="0" lang="zh-CN"/>
          </a:p>
        </p:txBody>
      </p:sp>
      <p:sp>
        <p:nvSpPr>
          <p:cNvPr id="1050845" name="灯片编号占位符 3"/>
          <p:cNvSpPr>
            <a:spLocks noGrp="1"/>
          </p:cNvSpPr>
          <p:nvPr>
            <p:ph type="sldNum" sz="quarter" idx="10"/>
          </p:nvPr>
        </p:nvSpPr>
        <p:spPr/>
        <p:txBody>
          <a:bodyPr/>
          <a:p>
            <a:fld id="{0DB5CBA7-47F9-4301-9D9E-258A3AA1A2BF}" type="slidenum">
              <a:rPr altLang="en-US" lang="zh-CN" smtClean="0"/>
              <a:t>35</a:t>
            </a:fld>
            <a:endParaRPr altLang="en-US"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371" name=""/>
        <p:cNvGrpSpPr/>
        <p:nvPr/>
      </p:nvGrpSpPr>
      <p:grpSpPr>
        <a:xfrm>
          <a:off x="0" y="0"/>
          <a:ext cx="0" cy="0"/>
          <a:chOff x="0" y="0"/>
          <a:chExt cx="0" cy="0"/>
        </a:xfrm>
      </p:grpSpPr>
      <p:sp>
        <p:nvSpPr>
          <p:cNvPr id="1050954" name="幻灯片图像占位符 1"/>
          <p:cNvSpPr>
            <a:spLocks noChangeAspect="1" noRot="1" noGrp="1"/>
          </p:cNvSpPr>
          <p:nvPr>
            <p:ph type="sldImg"/>
          </p:nvPr>
        </p:nvSpPr>
        <p:spPr/>
      </p:sp>
      <p:sp>
        <p:nvSpPr>
          <p:cNvPr id="1050955" name="备注占位符 2"/>
          <p:cNvSpPr>
            <a:spLocks noGrp="1"/>
          </p:cNvSpPr>
          <p:nvPr>
            <p:ph type="body" idx="1"/>
          </p:nvPr>
        </p:nvSpPr>
        <p:spPr/>
        <p:txBody>
          <a:bodyPr/>
          <a:p>
            <a:endParaRPr altLang="en-US" dirty="0" lang="zh-CN"/>
          </a:p>
        </p:txBody>
      </p:sp>
      <p:sp>
        <p:nvSpPr>
          <p:cNvPr id="1050956" name="灯片编号占位符 3"/>
          <p:cNvSpPr>
            <a:spLocks noGrp="1"/>
          </p:cNvSpPr>
          <p:nvPr>
            <p:ph type="sldNum" sz="quarter" idx="10"/>
          </p:nvPr>
        </p:nvSpPr>
        <p:spPr/>
        <p:txBody>
          <a:bodyPr/>
          <a:p>
            <a:fld id="{0DB5CBA7-47F9-4301-9D9E-258A3AA1A2BF}" type="slidenum">
              <a:rPr altLang="en-US" lang="zh-CN" smtClean="0"/>
              <a:t>36</a:t>
            </a:fld>
            <a:endParaRPr altLang="en-US"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380" name=""/>
        <p:cNvGrpSpPr/>
        <p:nvPr/>
      </p:nvGrpSpPr>
      <p:grpSpPr>
        <a:xfrm>
          <a:off x="0" y="0"/>
          <a:ext cx="0" cy="0"/>
          <a:chOff x="0" y="0"/>
          <a:chExt cx="0" cy="0"/>
        </a:xfrm>
      </p:grpSpPr>
      <p:sp>
        <p:nvSpPr>
          <p:cNvPr id="1051068" name="幻灯片图像占位符 1"/>
          <p:cNvSpPr>
            <a:spLocks noChangeAspect="1" noRot="1" noGrp="1"/>
          </p:cNvSpPr>
          <p:nvPr>
            <p:ph type="sldImg"/>
          </p:nvPr>
        </p:nvSpPr>
        <p:spPr/>
      </p:sp>
      <p:sp>
        <p:nvSpPr>
          <p:cNvPr id="1051069" name="备注占位符 2"/>
          <p:cNvSpPr>
            <a:spLocks noGrp="1"/>
          </p:cNvSpPr>
          <p:nvPr>
            <p:ph type="body" idx="1"/>
          </p:nvPr>
        </p:nvSpPr>
        <p:spPr/>
        <p:txBody>
          <a:bodyPr/>
          <a:p>
            <a:endParaRPr altLang="en-US" dirty="0" lang="zh-CN"/>
          </a:p>
        </p:txBody>
      </p:sp>
      <p:sp>
        <p:nvSpPr>
          <p:cNvPr id="1051070" name="灯片编号占位符 3"/>
          <p:cNvSpPr>
            <a:spLocks noGrp="1"/>
          </p:cNvSpPr>
          <p:nvPr>
            <p:ph type="sldNum" sz="quarter" idx="10"/>
          </p:nvPr>
        </p:nvSpPr>
        <p:spPr/>
        <p:txBody>
          <a:bodyPr/>
          <a:p>
            <a:fld id="{0DB5CBA7-47F9-4301-9D9E-258A3AA1A2BF}" type="slidenum">
              <a:rPr altLang="en-US" lang="zh-CN" smtClean="0"/>
              <a:t>37</a:t>
            </a:fld>
            <a:endParaRPr altLang="en-US"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389" name=""/>
        <p:cNvGrpSpPr/>
        <p:nvPr/>
      </p:nvGrpSpPr>
      <p:grpSpPr>
        <a:xfrm>
          <a:off x="0" y="0"/>
          <a:ext cx="0" cy="0"/>
          <a:chOff x="0" y="0"/>
          <a:chExt cx="0" cy="0"/>
        </a:xfrm>
      </p:grpSpPr>
      <p:sp>
        <p:nvSpPr>
          <p:cNvPr id="1051180" name="幻灯片图像占位符 1"/>
          <p:cNvSpPr>
            <a:spLocks noChangeAspect="1" noRot="1" noGrp="1"/>
          </p:cNvSpPr>
          <p:nvPr>
            <p:ph type="sldImg"/>
          </p:nvPr>
        </p:nvSpPr>
        <p:spPr/>
      </p:sp>
      <p:sp>
        <p:nvSpPr>
          <p:cNvPr id="1051181" name="备注占位符 2"/>
          <p:cNvSpPr>
            <a:spLocks noGrp="1"/>
          </p:cNvSpPr>
          <p:nvPr>
            <p:ph type="body" idx="1"/>
          </p:nvPr>
        </p:nvSpPr>
        <p:spPr/>
        <p:txBody>
          <a:bodyPr/>
          <a:p>
            <a:endParaRPr altLang="en-US" dirty="0" lang="zh-CN"/>
          </a:p>
        </p:txBody>
      </p:sp>
      <p:sp>
        <p:nvSpPr>
          <p:cNvPr id="1051182" name="灯片编号占位符 3"/>
          <p:cNvSpPr>
            <a:spLocks noGrp="1"/>
          </p:cNvSpPr>
          <p:nvPr>
            <p:ph type="sldNum" sz="quarter" idx="10"/>
          </p:nvPr>
        </p:nvSpPr>
        <p:spPr/>
        <p:txBody>
          <a:bodyPr/>
          <a:p>
            <a:fld id="{0DB5CBA7-47F9-4301-9D9E-258A3AA1A2BF}" type="slidenum">
              <a:rPr altLang="en-US" lang="zh-CN" smtClean="0"/>
              <a:t>38</a:t>
            </a:fld>
            <a:endParaRPr altLang="en-US"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398" name=""/>
        <p:cNvGrpSpPr/>
        <p:nvPr/>
      </p:nvGrpSpPr>
      <p:grpSpPr>
        <a:xfrm>
          <a:off x="0" y="0"/>
          <a:ext cx="0" cy="0"/>
          <a:chOff x="0" y="0"/>
          <a:chExt cx="0" cy="0"/>
        </a:xfrm>
      </p:grpSpPr>
      <p:sp>
        <p:nvSpPr>
          <p:cNvPr id="1051293" name="幻灯片图像占位符 1"/>
          <p:cNvSpPr>
            <a:spLocks noChangeAspect="1" noRot="1" noGrp="1"/>
          </p:cNvSpPr>
          <p:nvPr>
            <p:ph type="sldImg"/>
          </p:nvPr>
        </p:nvSpPr>
        <p:spPr/>
      </p:sp>
      <p:sp>
        <p:nvSpPr>
          <p:cNvPr id="1051294" name="备注占位符 2"/>
          <p:cNvSpPr>
            <a:spLocks noGrp="1"/>
          </p:cNvSpPr>
          <p:nvPr>
            <p:ph type="body" idx="1"/>
          </p:nvPr>
        </p:nvSpPr>
        <p:spPr/>
        <p:txBody>
          <a:bodyPr/>
          <a:p>
            <a:endParaRPr altLang="en-US" dirty="0" lang="zh-CN"/>
          </a:p>
        </p:txBody>
      </p:sp>
      <p:sp>
        <p:nvSpPr>
          <p:cNvPr id="1051295" name="灯片编号占位符 3"/>
          <p:cNvSpPr>
            <a:spLocks noGrp="1"/>
          </p:cNvSpPr>
          <p:nvPr>
            <p:ph type="sldNum" sz="quarter" idx="10"/>
          </p:nvPr>
        </p:nvSpPr>
        <p:spPr/>
        <p:txBody>
          <a:bodyPr/>
          <a:p>
            <a:fld id="{0DB5CBA7-47F9-4301-9D9E-258A3AA1A2BF}" type="slidenum">
              <a:rPr altLang="en-US" lang="zh-CN" smtClean="0"/>
              <a:t>39</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9354" name="幻灯片图像占位符 1"/>
          <p:cNvSpPr>
            <a:spLocks noChangeAspect="1" noRot="1" noGrp="1"/>
          </p:cNvSpPr>
          <p:nvPr>
            <p:ph type="sldImg"/>
          </p:nvPr>
        </p:nvSpPr>
        <p:spPr/>
      </p:sp>
      <p:sp>
        <p:nvSpPr>
          <p:cNvPr id="1049355" name="备注占位符 2"/>
          <p:cNvSpPr>
            <a:spLocks noGrp="1"/>
          </p:cNvSpPr>
          <p:nvPr>
            <p:ph type="body" idx="1"/>
          </p:nvPr>
        </p:nvSpPr>
        <p:spPr/>
        <p:txBody>
          <a:bodyPr/>
          <a:p>
            <a:endParaRPr altLang="en-US" dirty="0" lang="zh-CN"/>
          </a:p>
        </p:txBody>
      </p:sp>
      <p:sp>
        <p:nvSpPr>
          <p:cNvPr id="1049356" name="灯片编号占位符 3"/>
          <p:cNvSpPr>
            <a:spLocks noGrp="1"/>
          </p:cNvSpPr>
          <p:nvPr>
            <p:ph type="sldNum" sz="quarter" idx="10"/>
          </p:nvPr>
        </p:nvSpPr>
        <p:spPr/>
        <p:txBody>
          <a:bodyPr/>
          <a:p>
            <a:fld id="{0DB5CBA7-47F9-4301-9D9E-258A3AA1A2BF}" type="slidenum">
              <a:rPr altLang="en-US" lang="zh-CN" smtClean="0"/>
              <a:t>4</a:t>
            </a:fld>
            <a:endParaRPr altLang="en-US"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409" name=""/>
        <p:cNvGrpSpPr/>
        <p:nvPr/>
      </p:nvGrpSpPr>
      <p:grpSpPr>
        <a:xfrm>
          <a:off x="0" y="0"/>
          <a:ext cx="0" cy="0"/>
          <a:chOff x="0" y="0"/>
          <a:chExt cx="0" cy="0"/>
        </a:xfrm>
      </p:grpSpPr>
      <p:sp>
        <p:nvSpPr>
          <p:cNvPr id="1051407" name="幻灯片图像占位符 1"/>
          <p:cNvSpPr>
            <a:spLocks noChangeAspect="1" noRot="1" noGrp="1"/>
          </p:cNvSpPr>
          <p:nvPr>
            <p:ph type="sldImg"/>
          </p:nvPr>
        </p:nvSpPr>
        <p:spPr/>
      </p:sp>
      <p:sp>
        <p:nvSpPr>
          <p:cNvPr id="1051408" name="备注占位符 2"/>
          <p:cNvSpPr>
            <a:spLocks noGrp="1"/>
          </p:cNvSpPr>
          <p:nvPr>
            <p:ph type="body" idx="1"/>
          </p:nvPr>
        </p:nvSpPr>
        <p:spPr/>
        <p:txBody>
          <a:bodyPr/>
          <a:p>
            <a:endParaRPr altLang="en-US" dirty="0" lang="zh-CN"/>
          </a:p>
        </p:txBody>
      </p:sp>
      <p:sp>
        <p:nvSpPr>
          <p:cNvPr id="1051409" name="灯片编号占位符 3"/>
          <p:cNvSpPr>
            <a:spLocks noGrp="1"/>
          </p:cNvSpPr>
          <p:nvPr>
            <p:ph type="sldNum" sz="quarter" idx="10"/>
          </p:nvPr>
        </p:nvSpPr>
        <p:spPr/>
        <p:txBody>
          <a:bodyPr/>
          <a:p>
            <a:fld id="{0DB5CBA7-47F9-4301-9D9E-258A3AA1A2BF}" type="slidenum">
              <a:rPr altLang="en-US" lang="zh-CN" smtClean="0"/>
              <a:t>40</a:t>
            </a:fld>
            <a:endParaRPr altLang="en-US"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51518" name="幻灯片图像占位符 1"/>
          <p:cNvSpPr>
            <a:spLocks noChangeAspect="1" noRot="1" noGrp="1"/>
          </p:cNvSpPr>
          <p:nvPr>
            <p:ph type="sldImg"/>
          </p:nvPr>
        </p:nvSpPr>
        <p:spPr/>
      </p:sp>
      <p:sp>
        <p:nvSpPr>
          <p:cNvPr id="1051519" name="备注占位符 2"/>
          <p:cNvSpPr>
            <a:spLocks noGrp="1"/>
          </p:cNvSpPr>
          <p:nvPr>
            <p:ph type="body" idx="1"/>
          </p:nvPr>
        </p:nvSpPr>
        <p:spPr/>
        <p:txBody>
          <a:bodyPr/>
          <a:p>
            <a:endParaRPr altLang="en-US" dirty="0" lang="zh-CN"/>
          </a:p>
        </p:txBody>
      </p:sp>
      <p:sp>
        <p:nvSpPr>
          <p:cNvPr id="1051520" name="灯片编号占位符 3"/>
          <p:cNvSpPr>
            <a:spLocks noGrp="1"/>
          </p:cNvSpPr>
          <p:nvPr>
            <p:ph type="sldNum" sz="quarter" idx="10"/>
          </p:nvPr>
        </p:nvSpPr>
        <p:spPr/>
        <p:txBody>
          <a:bodyPr/>
          <a:p>
            <a:fld id="{0DB5CBA7-47F9-4301-9D9E-258A3AA1A2BF}" type="slidenum">
              <a:rPr altLang="en-US" lang="zh-CN" smtClean="0"/>
              <a:t>41</a:t>
            </a:fld>
            <a:endParaRPr altLang="en-US"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51798" name="幻灯片图像占位符 1"/>
          <p:cNvSpPr>
            <a:spLocks noChangeAspect="1" noRot="1" noGrp="1"/>
          </p:cNvSpPr>
          <p:nvPr>
            <p:ph type="sldImg"/>
          </p:nvPr>
        </p:nvSpPr>
        <p:spPr/>
      </p:sp>
      <p:sp>
        <p:nvSpPr>
          <p:cNvPr id="1051799" name="备注占位符 2"/>
          <p:cNvSpPr>
            <a:spLocks noGrp="1"/>
          </p:cNvSpPr>
          <p:nvPr>
            <p:ph type="body" idx="1"/>
          </p:nvPr>
        </p:nvSpPr>
        <p:spPr/>
        <p:txBody>
          <a:bodyPr/>
          <a:p>
            <a:endParaRPr altLang="en-US" dirty="0" lang="zh-CN"/>
          </a:p>
        </p:txBody>
      </p:sp>
      <p:sp>
        <p:nvSpPr>
          <p:cNvPr id="1051800" name="灯片编号占位符 3"/>
          <p:cNvSpPr>
            <a:spLocks noGrp="1"/>
          </p:cNvSpPr>
          <p:nvPr>
            <p:ph type="sldNum" sz="quarter" idx="10"/>
          </p:nvPr>
        </p:nvSpPr>
        <p:spPr/>
        <p:txBody>
          <a:bodyPr/>
          <a:p>
            <a:fld id="{0DB5CBA7-47F9-4301-9D9E-258A3AA1A2BF}" type="slidenum">
              <a:rPr altLang="en-US" lang="zh-CN" smtClean="0"/>
              <a:t>42</a:t>
            </a:fld>
            <a:endParaRPr altLang="en-US"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51876" name="幻灯片图像占位符 1"/>
          <p:cNvSpPr>
            <a:spLocks noChangeAspect="1" noRot="1" noGrp="1"/>
          </p:cNvSpPr>
          <p:nvPr>
            <p:ph type="sldImg"/>
          </p:nvPr>
        </p:nvSpPr>
        <p:spPr/>
      </p:sp>
      <p:sp>
        <p:nvSpPr>
          <p:cNvPr id="1051877" name="备注占位符 2"/>
          <p:cNvSpPr>
            <a:spLocks noGrp="1"/>
          </p:cNvSpPr>
          <p:nvPr>
            <p:ph type="body" idx="1"/>
          </p:nvPr>
        </p:nvSpPr>
        <p:spPr/>
        <p:txBody>
          <a:bodyPr/>
          <a:p>
            <a:endParaRPr altLang="en-US" dirty="0" lang="zh-CN"/>
          </a:p>
        </p:txBody>
      </p:sp>
      <p:sp>
        <p:nvSpPr>
          <p:cNvPr id="1051878" name="灯片编号占位符 3"/>
          <p:cNvSpPr>
            <a:spLocks noGrp="1"/>
          </p:cNvSpPr>
          <p:nvPr>
            <p:ph type="sldNum" sz="quarter" idx="10"/>
          </p:nvPr>
        </p:nvSpPr>
        <p:spPr/>
        <p:txBody>
          <a:bodyPr/>
          <a:p>
            <a:fld id="{0DB5CBA7-47F9-4301-9D9E-258A3AA1A2BF}" type="slidenum">
              <a:rPr altLang="en-US" lang="zh-CN" smtClean="0"/>
              <a:t>43</a:t>
            </a:fld>
            <a:endParaRPr altLang="en-US"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436" name=""/>
        <p:cNvGrpSpPr/>
        <p:nvPr/>
      </p:nvGrpSpPr>
      <p:grpSpPr>
        <a:xfrm>
          <a:off x="0" y="0"/>
          <a:ext cx="0" cy="0"/>
          <a:chOff x="0" y="0"/>
          <a:chExt cx="0" cy="0"/>
        </a:xfrm>
      </p:grpSpPr>
      <p:sp>
        <p:nvSpPr>
          <p:cNvPr id="1051954" name="幻灯片图像占位符 1"/>
          <p:cNvSpPr>
            <a:spLocks noChangeAspect="1" noRot="1" noGrp="1"/>
          </p:cNvSpPr>
          <p:nvPr>
            <p:ph type="sldImg"/>
          </p:nvPr>
        </p:nvSpPr>
        <p:spPr/>
      </p:sp>
      <p:sp>
        <p:nvSpPr>
          <p:cNvPr id="1051955" name="备注占位符 2"/>
          <p:cNvSpPr>
            <a:spLocks noGrp="1"/>
          </p:cNvSpPr>
          <p:nvPr>
            <p:ph type="body" idx="1"/>
          </p:nvPr>
        </p:nvSpPr>
        <p:spPr/>
        <p:txBody>
          <a:bodyPr/>
          <a:p>
            <a:endParaRPr altLang="en-US" dirty="0" lang="zh-CN"/>
          </a:p>
        </p:txBody>
      </p:sp>
      <p:sp>
        <p:nvSpPr>
          <p:cNvPr id="1051956" name="灯片编号占位符 3"/>
          <p:cNvSpPr>
            <a:spLocks noGrp="1"/>
          </p:cNvSpPr>
          <p:nvPr>
            <p:ph type="sldNum" sz="quarter" idx="10"/>
          </p:nvPr>
        </p:nvSpPr>
        <p:spPr/>
        <p:txBody>
          <a:bodyPr/>
          <a:p>
            <a:fld id="{0DB5CBA7-47F9-4301-9D9E-258A3AA1A2BF}" type="slidenum">
              <a:rPr altLang="en-US" lang="zh-CN" smtClean="0"/>
              <a:t>44</a:t>
            </a:fld>
            <a:endParaRPr altLang="en-US"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442" name=""/>
        <p:cNvGrpSpPr/>
        <p:nvPr/>
      </p:nvGrpSpPr>
      <p:grpSpPr>
        <a:xfrm>
          <a:off x="0" y="0"/>
          <a:ext cx="0" cy="0"/>
          <a:chOff x="0" y="0"/>
          <a:chExt cx="0" cy="0"/>
        </a:xfrm>
      </p:grpSpPr>
      <p:sp>
        <p:nvSpPr>
          <p:cNvPr id="1052032" name="幻灯片图像占位符 1"/>
          <p:cNvSpPr>
            <a:spLocks noChangeAspect="1" noRot="1" noGrp="1"/>
          </p:cNvSpPr>
          <p:nvPr>
            <p:ph type="sldImg"/>
          </p:nvPr>
        </p:nvSpPr>
        <p:spPr/>
      </p:sp>
      <p:sp>
        <p:nvSpPr>
          <p:cNvPr id="1052033" name="备注占位符 2"/>
          <p:cNvSpPr>
            <a:spLocks noGrp="1"/>
          </p:cNvSpPr>
          <p:nvPr>
            <p:ph type="body" idx="1"/>
          </p:nvPr>
        </p:nvSpPr>
        <p:spPr/>
        <p:txBody>
          <a:bodyPr/>
          <a:p>
            <a:endParaRPr altLang="en-US" dirty="0" lang="zh-CN"/>
          </a:p>
        </p:txBody>
      </p:sp>
      <p:sp>
        <p:nvSpPr>
          <p:cNvPr id="1052034" name="灯片编号占位符 3"/>
          <p:cNvSpPr>
            <a:spLocks noGrp="1"/>
          </p:cNvSpPr>
          <p:nvPr>
            <p:ph type="sldNum" sz="quarter" idx="10"/>
          </p:nvPr>
        </p:nvSpPr>
        <p:spPr/>
        <p:txBody>
          <a:bodyPr/>
          <a:p>
            <a:fld id="{0DB5CBA7-47F9-4301-9D9E-258A3AA1A2BF}" type="slidenum">
              <a:rPr altLang="en-US" lang="zh-CN" smtClean="0"/>
              <a:t>45</a:t>
            </a:fld>
            <a:endParaRPr altLang="en-US" 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450" name=""/>
        <p:cNvGrpSpPr/>
        <p:nvPr/>
      </p:nvGrpSpPr>
      <p:grpSpPr>
        <a:xfrm>
          <a:off x="0" y="0"/>
          <a:ext cx="0" cy="0"/>
          <a:chOff x="0" y="0"/>
          <a:chExt cx="0" cy="0"/>
        </a:xfrm>
      </p:grpSpPr>
      <p:sp>
        <p:nvSpPr>
          <p:cNvPr id="1052123" name="幻灯片图像占位符 1"/>
          <p:cNvSpPr>
            <a:spLocks noChangeAspect="1" noRot="1" noGrp="1"/>
          </p:cNvSpPr>
          <p:nvPr>
            <p:ph type="sldImg"/>
          </p:nvPr>
        </p:nvSpPr>
        <p:spPr/>
      </p:sp>
      <p:sp>
        <p:nvSpPr>
          <p:cNvPr id="1052124" name="备注占位符 2"/>
          <p:cNvSpPr>
            <a:spLocks noGrp="1"/>
          </p:cNvSpPr>
          <p:nvPr>
            <p:ph type="body" idx="1"/>
          </p:nvPr>
        </p:nvSpPr>
        <p:spPr/>
        <p:txBody>
          <a:bodyPr/>
          <a:p>
            <a:endParaRPr altLang="en-US" dirty="0" lang="zh-CN"/>
          </a:p>
        </p:txBody>
      </p:sp>
      <p:sp>
        <p:nvSpPr>
          <p:cNvPr id="1052125" name="灯片编号占位符 3"/>
          <p:cNvSpPr>
            <a:spLocks noGrp="1"/>
          </p:cNvSpPr>
          <p:nvPr>
            <p:ph type="sldNum" sz="quarter" idx="10"/>
          </p:nvPr>
        </p:nvSpPr>
        <p:spPr/>
        <p:txBody>
          <a:bodyPr/>
          <a:p>
            <a:fld id="{0DB5CBA7-47F9-4301-9D9E-258A3AA1A2BF}" type="slidenum">
              <a:rPr altLang="en-US" lang="zh-CN" smtClean="0"/>
              <a:t>46</a:t>
            </a:fld>
            <a:endParaRPr altLang="en-US" 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sp>
        <p:nvSpPr>
          <p:cNvPr id="1052244" name="幻灯片图像占位符 1"/>
          <p:cNvSpPr>
            <a:spLocks noChangeAspect="1" noRot="1" noGrp="1"/>
          </p:cNvSpPr>
          <p:nvPr>
            <p:ph type="sldImg"/>
          </p:nvPr>
        </p:nvSpPr>
        <p:spPr/>
      </p:sp>
      <p:sp>
        <p:nvSpPr>
          <p:cNvPr id="1052245" name="备注占位符 2"/>
          <p:cNvSpPr>
            <a:spLocks noGrp="1"/>
          </p:cNvSpPr>
          <p:nvPr>
            <p:ph type="body" idx="1"/>
          </p:nvPr>
        </p:nvSpPr>
        <p:spPr/>
        <p:txBody>
          <a:bodyPr/>
          <a:p>
            <a:endParaRPr altLang="en-US" dirty="0" lang="zh-CN"/>
          </a:p>
        </p:txBody>
      </p:sp>
      <p:sp>
        <p:nvSpPr>
          <p:cNvPr id="1052246" name="灯片编号占位符 3"/>
          <p:cNvSpPr>
            <a:spLocks noGrp="1"/>
          </p:cNvSpPr>
          <p:nvPr>
            <p:ph type="sldNum" sz="quarter" idx="10"/>
          </p:nvPr>
        </p:nvSpPr>
        <p:spPr/>
        <p:txBody>
          <a:bodyPr/>
          <a:p>
            <a:fld id="{0DB5CBA7-47F9-4301-9D9E-258A3AA1A2BF}" type="slidenum">
              <a:rPr altLang="en-US" lang="zh-CN" smtClean="0"/>
              <a:t>47</a:t>
            </a:fld>
            <a:endParaRPr altLang="en-US" 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467" name=""/>
        <p:cNvGrpSpPr/>
        <p:nvPr/>
      </p:nvGrpSpPr>
      <p:grpSpPr>
        <a:xfrm>
          <a:off x="0" y="0"/>
          <a:ext cx="0" cy="0"/>
          <a:chOff x="0" y="0"/>
          <a:chExt cx="0" cy="0"/>
        </a:xfrm>
      </p:grpSpPr>
      <p:sp>
        <p:nvSpPr>
          <p:cNvPr id="1052324" name="幻灯片图像占位符 1"/>
          <p:cNvSpPr>
            <a:spLocks noChangeAspect="1" noRot="1" noGrp="1"/>
          </p:cNvSpPr>
          <p:nvPr>
            <p:ph type="sldImg"/>
          </p:nvPr>
        </p:nvSpPr>
        <p:spPr/>
      </p:sp>
      <p:sp>
        <p:nvSpPr>
          <p:cNvPr id="1052325" name="备注占位符 2"/>
          <p:cNvSpPr>
            <a:spLocks noGrp="1"/>
          </p:cNvSpPr>
          <p:nvPr>
            <p:ph type="body" idx="1"/>
          </p:nvPr>
        </p:nvSpPr>
        <p:spPr/>
        <p:txBody>
          <a:bodyPr/>
          <a:p>
            <a:endParaRPr altLang="en-US" dirty="0" lang="zh-CN"/>
          </a:p>
        </p:txBody>
      </p:sp>
      <p:sp>
        <p:nvSpPr>
          <p:cNvPr id="1052326" name="灯片编号占位符 3"/>
          <p:cNvSpPr>
            <a:spLocks noGrp="1"/>
          </p:cNvSpPr>
          <p:nvPr>
            <p:ph type="sldNum" sz="quarter" idx="10"/>
          </p:nvPr>
        </p:nvSpPr>
        <p:spPr/>
        <p:txBody>
          <a:bodyPr/>
          <a:p>
            <a:fld id="{0DB5CBA7-47F9-4301-9D9E-258A3AA1A2BF}" type="slidenum">
              <a:rPr altLang="en-US" lang="zh-CN" smtClean="0"/>
              <a:t>48</a:t>
            </a:fld>
            <a:endParaRPr altLang="en-US" 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477" name=""/>
        <p:cNvGrpSpPr/>
        <p:nvPr/>
      </p:nvGrpSpPr>
      <p:grpSpPr>
        <a:xfrm>
          <a:off x="0" y="0"/>
          <a:ext cx="0" cy="0"/>
          <a:chOff x="0" y="0"/>
          <a:chExt cx="0" cy="0"/>
        </a:xfrm>
      </p:grpSpPr>
      <p:sp>
        <p:nvSpPr>
          <p:cNvPr id="1052395" name="幻灯片图像占位符 1"/>
          <p:cNvSpPr>
            <a:spLocks noChangeAspect="1" noRot="1" noGrp="1"/>
          </p:cNvSpPr>
          <p:nvPr>
            <p:ph type="sldImg"/>
          </p:nvPr>
        </p:nvSpPr>
        <p:spPr/>
      </p:sp>
      <p:sp>
        <p:nvSpPr>
          <p:cNvPr id="1052396" name="备注占位符 2"/>
          <p:cNvSpPr>
            <a:spLocks noGrp="1"/>
          </p:cNvSpPr>
          <p:nvPr>
            <p:ph type="body" idx="1"/>
          </p:nvPr>
        </p:nvSpPr>
        <p:spPr/>
        <p:txBody>
          <a:bodyPr/>
          <a:p>
            <a:endParaRPr altLang="en-US" dirty="0" lang="zh-CN"/>
          </a:p>
        </p:txBody>
      </p:sp>
      <p:sp>
        <p:nvSpPr>
          <p:cNvPr id="1052397" name="灯片编号占位符 3"/>
          <p:cNvSpPr>
            <a:spLocks noGrp="1"/>
          </p:cNvSpPr>
          <p:nvPr>
            <p:ph type="sldNum" sz="quarter" idx="10"/>
          </p:nvPr>
        </p:nvSpPr>
        <p:spPr/>
        <p:txBody>
          <a:bodyPr/>
          <a:p>
            <a:fld id="{0DB5CBA7-47F9-4301-9D9E-258A3AA1A2BF}" type="slidenum">
              <a:rPr altLang="en-US" lang="zh-CN" smtClean="0"/>
              <a:t>49</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9500" name="幻灯片图像占位符 1"/>
          <p:cNvSpPr>
            <a:spLocks noChangeAspect="1" noRot="1" noGrp="1"/>
          </p:cNvSpPr>
          <p:nvPr>
            <p:ph type="sldImg"/>
          </p:nvPr>
        </p:nvSpPr>
        <p:spPr/>
      </p:sp>
      <p:sp>
        <p:nvSpPr>
          <p:cNvPr id="1049501" name="备注占位符 2"/>
          <p:cNvSpPr>
            <a:spLocks noGrp="1"/>
          </p:cNvSpPr>
          <p:nvPr>
            <p:ph type="body" idx="1"/>
          </p:nvPr>
        </p:nvSpPr>
        <p:spPr/>
        <p:txBody>
          <a:bodyPr/>
          <a:p>
            <a:endParaRPr altLang="en-US" dirty="0" lang="zh-CN"/>
          </a:p>
        </p:txBody>
      </p:sp>
      <p:sp>
        <p:nvSpPr>
          <p:cNvPr id="1049502" name="灯片编号占位符 3"/>
          <p:cNvSpPr>
            <a:spLocks noGrp="1"/>
          </p:cNvSpPr>
          <p:nvPr>
            <p:ph type="sldNum" sz="quarter" idx="10"/>
          </p:nvPr>
        </p:nvSpPr>
        <p:spPr/>
        <p:txBody>
          <a:bodyPr/>
          <a:p>
            <a:fld id="{0DB5CBA7-47F9-4301-9D9E-258A3AA1A2BF}" type="slidenum">
              <a:rPr altLang="en-US" lang="zh-CN" smtClean="0"/>
              <a:t>5</a:t>
            </a:fld>
            <a:endParaRPr altLang="en-US"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482" name=""/>
        <p:cNvGrpSpPr/>
        <p:nvPr/>
      </p:nvGrpSpPr>
      <p:grpSpPr>
        <a:xfrm>
          <a:off x="0" y="0"/>
          <a:ext cx="0" cy="0"/>
          <a:chOff x="0" y="0"/>
          <a:chExt cx="0" cy="0"/>
        </a:xfrm>
      </p:grpSpPr>
      <p:sp>
        <p:nvSpPr>
          <p:cNvPr id="1052427" name="幻灯片图像占位符 1"/>
          <p:cNvSpPr>
            <a:spLocks noChangeAspect="1" noRot="1" noGrp="1"/>
          </p:cNvSpPr>
          <p:nvPr>
            <p:ph type="sldImg"/>
          </p:nvPr>
        </p:nvSpPr>
        <p:spPr/>
      </p:sp>
      <p:sp>
        <p:nvSpPr>
          <p:cNvPr id="1052428" name="备注占位符 2"/>
          <p:cNvSpPr>
            <a:spLocks noGrp="1"/>
          </p:cNvSpPr>
          <p:nvPr>
            <p:ph type="body" idx="1"/>
          </p:nvPr>
        </p:nvSpPr>
        <p:spPr/>
        <p:txBody>
          <a:bodyPr/>
          <a:p>
            <a:endParaRPr altLang="en-US" dirty="0" lang="zh-CN"/>
          </a:p>
        </p:txBody>
      </p:sp>
      <p:sp>
        <p:nvSpPr>
          <p:cNvPr id="1052429" name="灯片编号占位符 3"/>
          <p:cNvSpPr>
            <a:spLocks noGrp="1"/>
          </p:cNvSpPr>
          <p:nvPr>
            <p:ph type="sldNum" sz="quarter" idx="10"/>
          </p:nvPr>
        </p:nvSpPr>
        <p:spPr/>
        <p:txBody>
          <a:bodyPr/>
          <a:p>
            <a:fld id="{0DB5CBA7-47F9-4301-9D9E-258A3AA1A2BF}" type="slidenum">
              <a:rPr altLang="en-US" lang="zh-CN" smtClean="0"/>
              <a:t>50</a:t>
            </a:fld>
            <a:endParaRPr altLang="en-US" 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488" name=""/>
        <p:cNvGrpSpPr/>
        <p:nvPr/>
      </p:nvGrpSpPr>
      <p:grpSpPr>
        <a:xfrm>
          <a:off x="0" y="0"/>
          <a:ext cx="0" cy="0"/>
          <a:chOff x="0" y="0"/>
          <a:chExt cx="0" cy="0"/>
        </a:xfrm>
      </p:grpSpPr>
      <p:sp>
        <p:nvSpPr>
          <p:cNvPr id="1052468" name="幻灯片图像占位符 1"/>
          <p:cNvSpPr>
            <a:spLocks noChangeAspect="1" noRot="1" noGrp="1"/>
          </p:cNvSpPr>
          <p:nvPr>
            <p:ph type="sldImg"/>
          </p:nvPr>
        </p:nvSpPr>
        <p:spPr/>
      </p:sp>
      <p:sp>
        <p:nvSpPr>
          <p:cNvPr id="1052469" name="备注占位符 2"/>
          <p:cNvSpPr>
            <a:spLocks noGrp="1"/>
          </p:cNvSpPr>
          <p:nvPr>
            <p:ph type="body" idx="1"/>
          </p:nvPr>
        </p:nvSpPr>
        <p:spPr/>
        <p:txBody>
          <a:bodyPr/>
          <a:p>
            <a:endParaRPr altLang="en-US" dirty="0" lang="zh-CN"/>
          </a:p>
        </p:txBody>
      </p:sp>
      <p:sp>
        <p:nvSpPr>
          <p:cNvPr id="1052470" name="灯片编号占位符 3"/>
          <p:cNvSpPr>
            <a:spLocks noGrp="1"/>
          </p:cNvSpPr>
          <p:nvPr>
            <p:ph type="sldNum" sz="quarter" idx="10"/>
          </p:nvPr>
        </p:nvSpPr>
        <p:spPr/>
        <p:txBody>
          <a:bodyPr/>
          <a:p>
            <a:fld id="{0DB5CBA7-47F9-4301-9D9E-258A3AA1A2BF}" type="slidenum">
              <a:rPr altLang="en-US" lang="zh-CN" smtClean="0"/>
              <a:t>51</a:t>
            </a:fld>
            <a:endParaRPr altLang="en-US" 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494" name=""/>
        <p:cNvGrpSpPr/>
        <p:nvPr/>
      </p:nvGrpSpPr>
      <p:grpSpPr>
        <a:xfrm>
          <a:off x="0" y="0"/>
          <a:ext cx="0" cy="0"/>
          <a:chOff x="0" y="0"/>
          <a:chExt cx="0" cy="0"/>
        </a:xfrm>
      </p:grpSpPr>
      <p:sp>
        <p:nvSpPr>
          <p:cNvPr id="1052501" name="幻灯片图像占位符 1"/>
          <p:cNvSpPr>
            <a:spLocks noChangeAspect="1" noRot="1" noGrp="1"/>
          </p:cNvSpPr>
          <p:nvPr>
            <p:ph type="sldImg"/>
          </p:nvPr>
        </p:nvSpPr>
        <p:spPr/>
      </p:sp>
      <p:sp>
        <p:nvSpPr>
          <p:cNvPr id="1052502" name="备注占位符 2"/>
          <p:cNvSpPr>
            <a:spLocks noGrp="1"/>
          </p:cNvSpPr>
          <p:nvPr>
            <p:ph type="body" idx="1"/>
          </p:nvPr>
        </p:nvSpPr>
        <p:spPr/>
        <p:txBody>
          <a:bodyPr/>
          <a:p>
            <a:endParaRPr altLang="en-US" dirty="0" lang="zh-CN"/>
          </a:p>
        </p:txBody>
      </p:sp>
      <p:sp>
        <p:nvSpPr>
          <p:cNvPr id="1052503" name="灯片编号占位符 3"/>
          <p:cNvSpPr>
            <a:spLocks noGrp="1"/>
          </p:cNvSpPr>
          <p:nvPr>
            <p:ph type="sldNum" sz="quarter" idx="10"/>
          </p:nvPr>
        </p:nvSpPr>
        <p:spPr/>
        <p:txBody>
          <a:bodyPr/>
          <a:p>
            <a:fld id="{0DB5CBA7-47F9-4301-9D9E-258A3AA1A2BF}" type="slidenum">
              <a:rPr altLang="en-US" lang="zh-CN" smtClean="0"/>
              <a:t>52</a:t>
            </a:fld>
            <a:endParaRPr altLang="en-US" 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sp>
        <p:nvSpPr>
          <p:cNvPr id="1052523" name="幻灯片图像占位符 1"/>
          <p:cNvSpPr>
            <a:spLocks noChangeAspect="1" noRot="1" noGrp="1"/>
          </p:cNvSpPr>
          <p:nvPr>
            <p:ph type="sldImg"/>
          </p:nvPr>
        </p:nvSpPr>
        <p:spPr/>
      </p:sp>
      <p:sp>
        <p:nvSpPr>
          <p:cNvPr id="1052524" name="备注占位符 2"/>
          <p:cNvSpPr>
            <a:spLocks noGrp="1"/>
          </p:cNvSpPr>
          <p:nvPr>
            <p:ph type="body" idx="1"/>
          </p:nvPr>
        </p:nvSpPr>
        <p:spPr/>
        <p:txBody>
          <a:bodyPr/>
          <a:p>
            <a:endParaRPr altLang="en-US" dirty="0" lang="zh-CN"/>
          </a:p>
        </p:txBody>
      </p:sp>
      <p:sp>
        <p:nvSpPr>
          <p:cNvPr id="1052525" name="灯片编号占位符 3"/>
          <p:cNvSpPr>
            <a:spLocks noGrp="1"/>
          </p:cNvSpPr>
          <p:nvPr>
            <p:ph type="sldNum" sz="quarter" idx="10"/>
          </p:nvPr>
        </p:nvSpPr>
        <p:spPr/>
        <p:txBody>
          <a:bodyPr/>
          <a:p>
            <a:fld id="{0DB5CBA7-47F9-4301-9D9E-258A3AA1A2BF}" type="slidenum">
              <a:rPr altLang="en-US" lang="zh-CN" smtClean="0"/>
              <a:t>53</a:t>
            </a:fld>
            <a:endParaRPr altLang="en-US" 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512" name=""/>
        <p:cNvGrpSpPr/>
        <p:nvPr/>
      </p:nvGrpSpPr>
      <p:grpSpPr>
        <a:xfrm>
          <a:off x="0" y="0"/>
          <a:ext cx="0" cy="0"/>
          <a:chOff x="0" y="0"/>
          <a:chExt cx="0" cy="0"/>
        </a:xfrm>
      </p:grpSpPr>
      <p:sp>
        <p:nvSpPr>
          <p:cNvPr id="1052562" name="幻灯片图像占位符 1"/>
          <p:cNvSpPr>
            <a:spLocks noChangeAspect="1" noRot="1" noGrp="1"/>
          </p:cNvSpPr>
          <p:nvPr>
            <p:ph type="sldImg"/>
          </p:nvPr>
        </p:nvSpPr>
        <p:spPr/>
      </p:sp>
      <p:sp>
        <p:nvSpPr>
          <p:cNvPr id="1052563" name="备注占位符 2"/>
          <p:cNvSpPr>
            <a:spLocks noGrp="1"/>
          </p:cNvSpPr>
          <p:nvPr>
            <p:ph type="body" idx="1"/>
          </p:nvPr>
        </p:nvSpPr>
        <p:spPr/>
        <p:txBody>
          <a:bodyPr/>
          <a:p>
            <a:endParaRPr altLang="en-US" dirty="0" lang="zh-CN"/>
          </a:p>
        </p:txBody>
      </p:sp>
      <p:sp>
        <p:nvSpPr>
          <p:cNvPr id="1052564" name="灯片编号占位符 3"/>
          <p:cNvSpPr>
            <a:spLocks noGrp="1"/>
          </p:cNvSpPr>
          <p:nvPr>
            <p:ph type="sldNum" sz="quarter" idx="10"/>
          </p:nvPr>
        </p:nvSpPr>
        <p:spPr/>
        <p:txBody>
          <a:bodyPr/>
          <a:p>
            <a:fld id="{0DB5CBA7-47F9-4301-9D9E-258A3AA1A2BF}" type="slidenum">
              <a:rPr altLang="en-US" lang="zh-CN" smtClean="0"/>
              <a:t>54</a:t>
            </a:fld>
            <a:endParaRPr altLang="en-US" 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525" name=""/>
        <p:cNvGrpSpPr/>
        <p:nvPr/>
      </p:nvGrpSpPr>
      <p:grpSpPr>
        <a:xfrm>
          <a:off x="0" y="0"/>
          <a:ext cx="0" cy="0"/>
          <a:chOff x="0" y="0"/>
          <a:chExt cx="0" cy="0"/>
        </a:xfrm>
      </p:grpSpPr>
      <p:sp>
        <p:nvSpPr>
          <p:cNvPr id="1052606" name="幻灯片图像占位符 1"/>
          <p:cNvSpPr>
            <a:spLocks noChangeAspect="1" noRot="1" noGrp="1"/>
          </p:cNvSpPr>
          <p:nvPr>
            <p:ph type="sldImg"/>
          </p:nvPr>
        </p:nvSpPr>
        <p:spPr/>
      </p:sp>
      <p:sp>
        <p:nvSpPr>
          <p:cNvPr id="1052607" name="备注占位符 2"/>
          <p:cNvSpPr>
            <a:spLocks noGrp="1"/>
          </p:cNvSpPr>
          <p:nvPr>
            <p:ph type="body" idx="1"/>
          </p:nvPr>
        </p:nvSpPr>
        <p:spPr/>
        <p:txBody>
          <a:bodyPr/>
          <a:p>
            <a:endParaRPr altLang="en-US" dirty="0" lang="zh-CN"/>
          </a:p>
        </p:txBody>
      </p:sp>
      <p:sp>
        <p:nvSpPr>
          <p:cNvPr id="1052608" name="灯片编号占位符 3"/>
          <p:cNvSpPr>
            <a:spLocks noGrp="1"/>
          </p:cNvSpPr>
          <p:nvPr>
            <p:ph type="sldNum" sz="quarter" idx="10"/>
          </p:nvPr>
        </p:nvSpPr>
        <p:spPr/>
        <p:txBody>
          <a:bodyPr/>
          <a:p>
            <a:fld id="{0DB5CBA7-47F9-4301-9D9E-258A3AA1A2BF}" type="slidenum">
              <a:rPr altLang="en-US" lang="zh-CN" smtClean="0"/>
              <a:t>55</a:t>
            </a:fld>
            <a:endParaRPr altLang="en-US" 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564" name=""/>
        <p:cNvGrpSpPr/>
        <p:nvPr/>
      </p:nvGrpSpPr>
      <p:grpSpPr>
        <a:xfrm>
          <a:off x="0" y="0"/>
          <a:ext cx="0" cy="0"/>
          <a:chOff x="0" y="0"/>
          <a:chExt cx="0" cy="0"/>
        </a:xfrm>
      </p:grpSpPr>
      <p:sp>
        <p:nvSpPr>
          <p:cNvPr id="1052697" name="幻灯片图像占位符 1"/>
          <p:cNvSpPr>
            <a:spLocks noChangeAspect="1" noRot="1" noGrp="1"/>
          </p:cNvSpPr>
          <p:nvPr>
            <p:ph type="sldImg"/>
          </p:nvPr>
        </p:nvSpPr>
        <p:spPr/>
      </p:sp>
      <p:sp>
        <p:nvSpPr>
          <p:cNvPr id="1052698" name="备注占位符 2"/>
          <p:cNvSpPr>
            <a:spLocks noGrp="1"/>
          </p:cNvSpPr>
          <p:nvPr>
            <p:ph type="body" idx="1"/>
          </p:nvPr>
        </p:nvSpPr>
        <p:spPr/>
        <p:txBody>
          <a:bodyPr/>
          <a:p>
            <a:endParaRPr altLang="en-US" dirty="0" lang="zh-CN"/>
          </a:p>
        </p:txBody>
      </p:sp>
      <p:sp>
        <p:nvSpPr>
          <p:cNvPr id="1052699" name="灯片编号占位符 3"/>
          <p:cNvSpPr>
            <a:spLocks noGrp="1"/>
          </p:cNvSpPr>
          <p:nvPr>
            <p:ph type="sldNum" sz="quarter" idx="10"/>
          </p:nvPr>
        </p:nvSpPr>
        <p:spPr/>
        <p:txBody>
          <a:bodyPr/>
          <a:p>
            <a:fld id="{0DB5CBA7-47F9-4301-9D9E-258A3AA1A2BF}" type="slidenum">
              <a:rPr altLang="en-US" lang="zh-CN" smtClean="0"/>
              <a:t>56</a:t>
            </a:fld>
            <a:endParaRPr altLang="en-US" 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600" name=""/>
        <p:cNvGrpSpPr/>
        <p:nvPr/>
      </p:nvGrpSpPr>
      <p:grpSpPr>
        <a:xfrm>
          <a:off x="0" y="0"/>
          <a:ext cx="0" cy="0"/>
          <a:chOff x="0" y="0"/>
          <a:chExt cx="0" cy="0"/>
        </a:xfrm>
      </p:grpSpPr>
      <p:sp>
        <p:nvSpPr>
          <p:cNvPr id="1052778" name="幻灯片图像占位符 1"/>
          <p:cNvSpPr>
            <a:spLocks noChangeAspect="1" noRot="1" noGrp="1"/>
          </p:cNvSpPr>
          <p:nvPr>
            <p:ph type="sldImg"/>
          </p:nvPr>
        </p:nvSpPr>
        <p:spPr/>
      </p:sp>
      <p:sp>
        <p:nvSpPr>
          <p:cNvPr id="1052779" name="备注占位符 2"/>
          <p:cNvSpPr>
            <a:spLocks noGrp="1"/>
          </p:cNvSpPr>
          <p:nvPr>
            <p:ph type="body" idx="1"/>
          </p:nvPr>
        </p:nvSpPr>
        <p:spPr/>
        <p:txBody>
          <a:bodyPr/>
          <a:p>
            <a:endParaRPr altLang="en-US" dirty="0" lang="zh-CN"/>
          </a:p>
        </p:txBody>
      </p:sp>
      <p:sp>
        <p:nvSpPr>
          <p:cNvPr id="1052780" name="灯片编号占位符 3"/>
          <p:cNvSpPr>
            <a:spLocks noGrp="1"/>
          </p:cNvSpPr>
          <p:nvPr>
            <p:ph type="sldNum" sz="quarter" idx="10"/>
          </p:nvPr>
        </p:nvSpPr>
        <p:spPr/>
        <p:txBody>
          <a:bodyPr/>
          <a:p>
            <a:fld id="{0DB5CBA7-47F9-4301-9D9E-258A3AA1A2BF}" type="slidenum">
              <a:rPr altLang="en-US" lang="zh-CN" smtClean="0"/>
              <a:t>57</a:t>
            </a:fld>
            <a:endParaRPr altLang="en-US" 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603" name=""/>
        <p:cNvGrpSpPr/>
        <p:nvPr/>
      </p:nvGrpSpPr>
      <p:grpSpPr>
        <a:xfrm>
          <a:off x="0" y="0"/>
          <a:ext cx="0" cy="0"/>
          <a:chOff x="0" y="0"/>
          <a:chExt cx="0" cy="0"/>
        </a:xfrm>
      </p:grpSpPr>
      <p:sp>
        <p:nvSpPr>
          <p:cNvPr id="1052927" name="幻灯片图像占位符 1"/>
          <p:cNvSpPr>
            <a:spLocks noChangeAspect="1" noRot="1" noGrp="1"/>
          </p:cNvSpPr>
          <p:nvPr>
            <p:ph type="sldImg"/>
          </p:nvPr>
        </p:nvSpPr>
        <p:spPr/>
      </p:sp>
      <p:sp>
        <p:nvSpPr>
          <p:cNvPr id="1052928" name="备注占位符 2"/>
          <p:cNvSpPr>
            <a:spLocks noGrp="1"/>
          </p:cNvSpPr>
          <p:nvPr>
            <p:ph type="body" idx="1"/>
          </p:nvPr>
        </p:nvSpPr>
        <p:spPr/>
        <p:txBody>
          <a:bodyPr/>
          <a:p>
            <a:endParaRPr altLang="en-US" dirty="0" lang="zh-CN"/>
          </a:p>
        </p:txBody>
      </p:sp>
      <p:sp>
        <p:nvSpPr>
          <p:cNvPr id="1052929" name="灯片编号占位符 3"/>
          <p:cNvSpPr>
            <a:spLocks noGrp="1"/>
          </p:cNvSpPr>
          <p:nvPr>
            <p:ph type="sldNum" sz="quarter" idx="10"/>
          </p:nvPr>
        </p:nvSpPr>
        <p:spPr/>
        <p:txBody>
          <a:bodyPr/>
          <a:p>
            <a:fld id="{0DB5CBA7-47F9-4301-9D9E-258A3AA1A2BF}" type="slidenum">
              <a:rPr altLang="en-US" lang="zh-CN" smtClean="0"/>
              <a:t>58</a:t>
            </a:fld>
            <a:endParaRPr altLang="en-US" 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613" name=""/>
        <p:cNvGrpSpPr/>
        <p:nvPr/>
      </p:nvGrpSpPr>
      <p:grpSpPr>
        <a:xfrm>
          <a:off x="0" y="0"/>
          <a:ext cx="0" cy="0"/>
          <a:chOff x="0" y="0"/>
          <a:chExt cx="0" cy="0"/>
        </a:xfrm>
      </p:grpSpPr>
      <p:sp>
        <p:nvSpPr>
          <p:cNvPr id="1052951" name="幻灯片图像占位符 1"/>
          <p:cNvSpPr>
            <a:spLocks noChangeAspect="1" noRot="1" noGrp="1"/>
          </p:cNvSpPr>
          <p:nvPr>
            <p:ph type="sldImg"/>
          </p:nvPr>
        </p:nvSpPr>
        <p:spPr/>
      </p:sp>
      <p:sp>
        <p:nvSpPr>
          <p:cNvPr id="1052952" name="备注占位符 2"/>
          <p:cNvSpPr>
            <a:spLocks noGrp="1"/>
          </p:cNvSpPr>
          <p:nvPr>
            <p:ph type="body" idx="1"/>
          </p:nvPr>
        </p:nvSpPr>
        <p:spPr/>
        <p:txBody>
          <a:bodyPr/>
          <a:p>
            <a:endParaRPr altLang="en-US" dirty="0" lang="zh-CN"/>
          </a:p>
        </p:txBody>
      </p:sp>
      <p:sp>
        <p:nvSpPr>
          <p:cNvPr id="1052953" name="灯片编号占位符 3"/>
          <p:cNvSpPr>
            <a:spLocks noGrp="1"/>
          </p:cNvSpPr>
          <p:nvPr>
            <p:ph type="sldNum" sz="quarter" idx="10"/>
          </p:nvPr>
        </p:nvSpPr>
        <p:spPr/>
        <p:txBody>
          <a:bodyPr/>
          <a:p>
            <a:fld id="{0DB5CBA7-47F9-4301-9D9E-258A3AA1A2BF}" type="slidenum">
              <a:rPr altLang="en-US" lang="zh-CN" smtClean="0"/>
              <a:t>59</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9565" name="幻灯片图像占位符 1"/>
          <p:cNvSpPr>
            <a:spLocks noChangeAspect="1" noRot="1" noGrp="1"/>
          </p:cNvSpPr>
          <p:nvPr>
            <p:ph type="sldImg"/>
          </p:nvPr>
        </p:nvSpPr>
        <p:spPr/>
      </p:sp>
      <p:sp>
        <p:nvSpPr>
          <p:cNvPr id="1049566" name="备注占位符 2"/>
          <p:cNvSpPr>
            <a:spLocks noGrp="1"/>
          </p:cNvSpPr>
          <p:nvPr>
            <p:ph type="body" idx="1"/>
          </p:nvPr>
        </p:nvSpPr>
        <p:spPr/>
        <p:txBody>
          <a:bodyPr/>
          <a:p>
            <a:endParaRPr altLang="en-US" dirty="0" lang="zh-CN"/>
          </a:p>
        </p:txBody>
      </p:sp>
      <p:sp>
        <p:nvSpPr>
          <p:cNvPr id="1049567" name="灯片编号占位符 3"/>
          <p:cNvSpPr>
            <a:spLocks noGrp="1"/>
          </p:cNvSpPr>
          <p:nvPr>
            <p:ph type="sldNum" sz="quarter" idx="10"/>
          </p:nvPr>
        </p:nvSpPr>
        <p:spPr/>
        <p:txBody>
          <a:bodyPr/>
          <a:p>
            <a:fld id="{0DB5CBA7-47F9-4301-9D9E-258A3AA1A2BF}" type="slidenum">
              <a:rPr altLang="en-US" lang="zh-CN" smtClean="0"/>
              <a:t>6</a:t>
            </a:fld>
            <a:endParaRPr altLang="en-US" 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620" name=""/>
        <p:cNvGrpSpPr/>
        <p:nvPr/>
      </p:nvGrpSpPr>
      <p:grpSpPr>
        <a:xfrm>
          <a:off x="0" y="0"/>
          <a:ext cx="0" cy="0"/>
          <a:chOff x="0" y="0"/>
          <a:chExt cx="0" cy="0"/>
        </a:xfrm>
      </p:grpSpPr>
      <p:sp>
        <p:nvSpPr>
          <p:cNvPr id="1052970" name="幻灯片图像占位符 1"/>
          <p:cNvSpPr>
            <a:spLocks noChangeAspect="1" noRot="1" noGrp="1"/>
          </p:cNvSpPr>
          <p:nvPr>
            <p:ph type="sldImg"/>
          </p:nvPr>
        </p:nvSpPr>
        <p:spPr/>
      </p:sp>
      <p:sp>
        <p:nvSpPr>
          <p:cNvPr id="1052971" name="备注占位符 2"/>
          <p:cNvSpPr>
            <a:spLocks noGrp="1"/>
          </p:cNvSpPr>
          <p:nvPr>
            <p:ph type="body" idx="1"/>
          </p:nvPr>
        </p:nvSpPr>
        <p:spPr/>
        <p:txBody>
          <a:bodyPr/>
          <a:p>
            <a:endParaRPr altLang="en-US" dirty="0" lang="zh-CN"/>
          </a:p>
        </p:txBody>
      </p:sp>
      <p:sp>
        <p:nvSpPr>
          <p:cNvPr id="1052972" name="灯片编号占位符 3"/>
          <p:cNvSpPr>
            <a:spLocks noGrp="1"/>
          </p:cNvSpPr>
          <p:nvPr>
            <p:ph type="sldNum" sz="quarter" idx="10"/>
          </p:nvPr>
        </p:nvSpPr>
        <p:spPr/>
        <p:txBody>
          <a:bodyPr/>
          <a:p>
            <a:fld id="{0DB5CBA7-47F9-4301-9D9E-258A3AA1A2BF}" type="slidenum">
              <a:rPr altLang="en-US" lang="zh-CN" smtClean="0"/>
              <a:t>60</a:t>
            </a:fld>
            <a:endParaRPr altLang="en-US" 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628" name=""/>
        <p:cNvGrpSpPr/>
        <p:nvPr/>
      </p:nvGrpSpPr>
      <p:grpSpPr>
        <a:xfrm>
          <a:off x="0" y="0"/>
          <a:ext cx="0" cy="0"/>
          <a:chOff x="0" y="0"/>
          <a:chExt cx="0" cy="0"/>
        </a:xfrm>
      </p:grpSpPr>
      <p:sp>
        <p:nvSpPr>
          <p:cNvPr id="1052992" name="幻灯片图像占位符 1"/>
          <p:cNvSpPr>
            <a:spLocks noChangeAspect="1" noRot="1" noGrp="1"/>
          </p:cNvSpPr>
          <p:nvPr>
            <p:ph type="sldImg"/>
          </p:nvPr>
        </p:nvSpPr>
        <p:spPr/>
      </p:sp>
      <p:sp>
        <p:nvSpPr>
          <p:cNvPr id="1052993" name="备注占位符 2"/>
          <p:cNvSpPr>
            <a:spLocks noGrp="1"/>
          </p:cNvSpPr>
          <p:nvPr>
            <p:ph type="body" idx="1"/>
          </p:nvPr>
        </p:nvSpPr>
        <p:spPr/>
        <p:txBody>
          <a:bodyPr/>
          <a:p>
            <a:endParaRPr altLang="en-US" dirty="0" lang="zh-CN"/>
          </a:p>
        </p:txBody>
      </p:sp>
      <p:sp>
        <p:nvSpPr>
          <p:cNvPr id="1052994" name="灯片编号占位符 3"/>
          <p:cNvSpPr>
            <a:spLocks noGrp="1"/>
          </p:cNvSpPr>
          <p:nvPr>
            <p:ph type="sldNum" sz="quarter" idx="10"/>
          </p:nvPr>
        </p:nvSpPr>
        <p:spPr/>
        <p:txBody>
          <a:bodyPr/>
          <a:p>
            <a:fld id="{0DB5CBA7-47F9-4301-9D9E-258A3AA1A2BF}" type="slidenum">
              <a:rPr altLang="en-US" lang="zh-CN" smtClean="0"/>
              <a:t>61</a:t>
            </a:fld>
            <a:endParaRPr altLang="en-US" 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631" name=""/>
        <p:cNvGrpSpPr/>
        <p:nvPr/>
      </p:nvGrpSpPr>
      <p:grpSpPr>
        <a:xfrm>
          <a:off x="0" y="0"/>
          <a:ext cx="0" cy="0"/>
          <a:chOff x="0" y="0"/>
          <a:chExt cx="0" cy="0"/>
        </a:xfrm>
      </p:grpSpPr>
      <p:sp>
        <p:nvSpPr>
          <p:cNvPr id="1052998" name="幻灯片图像占位符 1"/>
          <p:cNvSpPr>
            <a:spLocks noChangeAspect="1" noRot="1" noGrp="1"/>
          </p:cNvSpPr>
          <p:nvPr>
            <p:ph type="sldImg"/>
          </p:nvPr>
        </p:nvSpPr>
        <p:spPr/>
      </p:sp>
      <p:sp>
        <p:nvSpPr>
          <p:cNvPr id="1052999" name="备注占位符 2"/>
          <p:cNvSpPr>
            <a:spLocks noGrp="1"/>
          </p:cNvSpPr>
          <p:nvPr>
            <p:ph type="body" idx="1"/>
          </p:nvPr>
        </p:nvSpPr>
        <p:spPr/>
        <p:txBody>
          <a:bodyPr/>
          <a:p>
            <a:endParaRPr altLang="en-US" dirty="0" lang="zh-CN"/>
          </a:p>
        </p:txBody>
      </p:sp>
      <p:sp>
        <p:nvSpPr>
          <p:cNvPr id="1053000" name="灯片编号占位符 3"/>
          <p:cNvSpPr>
            <a:spLocks noGrp="1"/>
          </p:cNvSpPr>
          <p:nvPr>
            <p:ph type="sldNum" sz="quarter" idx="10"/>
          </p:nvPr>
        </p:nvSpPr>
        <p:spPr/>
        <p:txBody>
          <a:bodyPr/>
          <a:p>
            <a:fld id="{0DB5CBA7-47F9-4301-9D9E-258A3AA1A2BF}" type="slidenum">
              <a:rPr altLang="en-US" lang="zh-CN" smtClean="0"/>
              <a:t>62</a:t>
            </a:fld>
            <a:endParaRPr altLang="en-US" 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634" name=""/>
        <p:cNvGrpSpPr/>
        <p:nvPr/>
      </p:nvGrpSpPr>
      <p:grpSpPr>
        <a:xfrm>
          <a:off x="0" y="0"/>
          <a:ext cx="0" cy="0"/>
          <a:chOff x="0" y="0"/>
          <a:chExt cx="0" cy="0"/>
        </a:xfrm>
      </p:grpSpPr>
      <p:sp>
        <p:nvSpPr>
          <p:cNvPr id="1053009" name="幻灯片图像占位符 1"/>
          <p:cNvSpPr>
            <a:spLocks noChangeAspect="1" noRot="1" noGrp="1"/>
          </p:cNvSpPr>
          <p:nvPr>
            <p:ph type="sldImg"/>
          </p:nvPr>
        </p:nvSpPr>
        <p:spPr/>
      </p:sp>
      <p:sp>
        <p:nvSpPr>
          <p:cNvPr id="1053010" name="备注占位符 2"/>
          <p:cNvSpPr>
            <a:spLocks noGrp="1"/>
          </p:cNvSpPr>
          <p:nvPr>
            <p:ph type="body" idx="1"/>
          </p:nvPr>
        </p:nvSpPr>
        <p:spPr/>
        <p:txBody>
          <a:bodyPr/>
          <a:p>
            <a:endParaRPr altLang="en-US" dirty="0" lang="zh-CN"/>
          </a:p>
        </p:txBody>
      </p:sp>
      <p:sp>
        <p:nvSpPr>
          <p:cNvPr id="1053011" name="灯片编号占位符 3"/>
          <p:cNvSpPr>
            <a:spLocks noGrp="1"/>
          </p:cNvSpPr>
          <p:nvPr>
            <p:ph type="sldNum" sz="quarter" idx="10"/>
          </p:nvPr>
        </p:nvSpPr>
        <p:spPr/>
        <p:txBody>
          <a:bodyPr/>
          <a:p>
            <a:fld id="{0DB5CBA7-47F9-4301-9D9E-258A3AA1A2BF}" type="slidenum">
              <a:rPr altLang="en-US" lang="zh-CN" smtClean="0"/>
              <a:t>63</a:t>
            </a:fld>
            <a:endParaRPr altLang="en-US" 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643" name=""/>
        <p:cNvGrpSpPr/>
        <p:nvPr/>
      </p:nvGrpSpPr>
      <p:grpSpPr>
        <a:xfrm>
          <a:off x="0" y="0"/>
          <a:ext cx="0" cy="0"/>
          <a:chOff x="0" y="0"/>
          <a:chExt cx="0" cy="0"/>
        </a:xfrm>
      </p:grpSpPr>
      <p:sp>
        <p:nvSpPr>
          <p:cNvPr id="1053042" name="幻灯片图像占位符 1"/>
          <p:cNvSpPr>
            <a:spLocks noChangeAspect="1" noRot="1" noGrp="1"/>
          </p:cNvSpPr>
          <p:nvPr>
            <p:ph type="sldImg"/>
          </p:nvPr>
        </p:nvSpPr>
        <p:spPr/>
      </p:sp>
      <p:sp>
        <p:nvSpPr>
          <p:cNvPr id="1053043" name="备注占位符 2"/>
          <p:cNvSpPr>
            <a:spLocks noGrp="1"/>
          </p:cNvSpPr>
          <p:nvPr>
            <p:ph type="body" idx="1"/>
          </p:nvPr>
        </p:nvSpPr>
        <p:spPr/>
        <p:txBody>
          <a:bodyPr/>
          <a:p>
            <a:endParaRPr altLang="en-US" dirty="0" lang="zh-CN"/>
          </a:p>
        </p:txBody>
      </p:sp>
      <p:sp>
        <p:nvSpPr>
          <p:cNvPr id="1053044" name="灯片编号占位符 3"/>
          <p:cNvSpPr>
            <a:spLocks noGrp="1"/>
          </p:cNvSpPr>
          <p:nvPr>
            <p:ph type="sldNum" sz="quarter" idx="10"/>
          </p:nvPr>
        </p:nvSpPr>
        <p:spPr/>
        <p:txBody>
          <a:bodyPr/>
          <a:p>
            <a:fld id="{0DB5CBA7-47F9-4301-9D9E-258A3AA1A2BF}" type="slidenum">
              <a:rPr altLang="en-US" lang="zh-CN" smtClean="0"/>
              <a:t>64</a:t>
            </a:fld>
            <a:endParaRPr altLang="en-US" 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646" name=""/>
        <p:cNvGrpSpPr/>
        <p:nvPr/>
      </p:nvGrpSpPr>
      <p:grpSpPr>
        <a:xfrm>
          <a:off x="0" y="0"/>
          <a:ext cx="0" cy="0"/>
          <a:chOff x="0" y="0"/>
          <a:chExt cx="0" cy="0"/>
        </a:xfrm>
      </p:grpSpPr>
      <p:sp>
        <p:nvSpPr>
          <p:cNvPr id="1053053" name="幻灯片图像占位符 1"/>
          <p:cNvSpPr>
            <a:spLocks noChangeAspect="1" noRot="1" noGrp="1"/>
          </p:cNvSpPr>
          <p:nvPr>
            <p:ph type="sldImg"/>
          </p:nvPr>
        </p:nvSpPr>
        <p:spPr/>
      </p:sp>
      <p:sp>
        <p:nvSpPr>
          <p:cNvPr id="1053054" name="备注占位符 2"/>
          <p:cNvSpPr>
            <a:spLocks noGrp="1"/>
          </p:cNvSpPr>
          <p:nvPr>
            <p:ph type="body" idx="1"/>
          </p:nvPr>
        </p:nvSpPr>
        <p:spPr/>
        <p:txBody>
          <a:bodyPr/>
          <a:p>
            <a:endParaRPr altLang="en-US" dirty="0" lang="zh-CN"/>
          </a:p>
        </p:txBody>
      </p:sp>
      <p:sp>
        <p:nvSpPr>
          <p:cNvPr id="1053055" name="灯片编号占位符 3"/>
          <p:cNvSpPr>
            <a:spLocks noGrp="1"/>
          </p:cNvSpPr>
          <p:nvPr>
            <p:ph type="sldNum" sz="quarter" idx="10"/>
          </p:nvPr>
        </p:nvSpPr>
        <p:spPr/>
        <p:txBody>
          <a:bodyPr/>
          <a:p>
            <a:fld id="{0DB5CBA7-47F9-4301-9D9E-258A3AA1A2BF}" type="slidenum">
              <a:rPr altLang="en-US" lang="zh-CN" smtClean="0"/>
              <a:t>65</a:t>
            </a:fld>
            <a:endParaRPr altLang="en-US" 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652" name=""/>
        <p:cNvGrpSpPr/>
        <p:nvPr/>
      </p:nvGrpSpPr>
      <p:grpSpPr>
        <a:xfrm>
          <a:off x="0" y="0"/>
          <a:ext cx="0" cy="0"/>
          <a:chOff x="0" y="0"/>
          <a:chExt cx="0" cy="0"/>
        </a:xfrm>
      </p:grpSpPr>
      <p:sp>
        <p:nvSpPr>
          <p:cNvPr id="1053086" name="幻灯片图像占位符 1"/>
          <p:cNvSpPr>
            <a:spLocks noChangeAspect="1" noRot="1" noGrp="1"/>
          </p:cNvSpPr>
          <p:nvPr>
            <p:ph type="sldImg"/>
          </p:nvPr>
        </p:nvSpPr>
        <p:spPr/>
      </p:sp>
      <p:sp>
        <p:nvSpPr>
          <p:cNvPr id="1053087" name="备注占位符 2"/>
          <p:cNvSpPr>
            <a:spLocks noGrp="1"/>
          </p:cNvSpPr>
          <p:nvPr>
            <p:ph type="body" idx="1"/>
          </p:nvPr>
        </p:nvSpPr>
        <p:spPr/>
        <p:txBody>
          <a:bodyPr/>
          <a:p>
            <a:endParaRPr altLang="en-US" dirty="0" lang="zh-CN"/>
          </a:p>
        </p:txBody>
      </p:sp>
      <p:sp>
        <p:nvSpPr>
          <p:cNvPr id="1053088" name="灯片编号占位符 3"/>
          <p:cNvSpPr>
            <a:spLocks noGrp="1"/>
          </p:cNvSpPr>
          <p:nvPr>
            <p:ph type="sldNum" sz="quarter" idx="10"/>
          </p:nvPr>
        </p:nvSpPr>
        <p:spPr/>
        <p:txBody>
          <a:bodyPr/>
          <a:p>
            <a:fld id="{0DB5CBA7-47F9-4301-9D9E-258A3AA1A2BF}" type="slidenum">
              <a:rPr altLang="en-US" lang="zh-CN" smtClean="0"/>
              <a:t>66</a:t>
            </a:fld>
            <a:endParaRPr altLang="en-US" 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658" name=""/>
        <p:cNvGrpSpPr/>
        <p:nvPr/>
      </p:nvGrpSpPr>
      <p:grpSpPr>
        <a:xfrm>
          <a:off x="0" y="0"/>
          <a:ext cx="0" cy="0"/>
          <a:chOff x="0" y="0"/>
          <a:chExt cx="0" cy="0"/>
        </a:xfrm>
      </p:grpSpPr>
      <p:sp>
        <p:nvSpPr>
          <p:cNvPr id="1053114" name="幻灯片图像占位符 1"/>
          <p:cNvSpPr>
            <a:spLocks noChangeAspect="1" noRot="1" noGrp="1"/>
          </p:cNvSpPr>
          <p:nvPr>
            <p:ph type="sldImg"/>
          </p:nvPr>
        </p:nvSpPr>
        <p:spPr/>
      </p:sp>
      <p:sp>
        <p:nvSpPr>
          <p:cNvPr id="1053115" name="备注占位符 2"/>
          <p:cNvSpPr>
            <a:spLocks noGrp="1"/>
          </p:cNvSpPr>
          <p:nvPr>
            <p:ph type="body" idx="1"/>
          </p:nvPr>
        </p:nvSpPr>
        <p:spPr/>
        <p:txBody>
          <a:bodyPr/>
          <a:p>
            <a:endParaRPr altLang="en-US" dirty="0" lang="zh-CN"/>
          </a:p>
        </p:txBody>
      </p:sp>
      <p:sp>
        <p:nvSpPr>
          <p:cNvPr id="1053116" name="灯片编号占位符 3"/>
          <p:cNvSpPr>
            <a:spLocks noGrp="1"/>
          </p:cNvSpPr>
          <p:nvPr>
            <p:ph type="sldNum" sz="quarter" idx="10"/>
          </p:nvPr>
        </p:nvSpPr>
        <p:spPr/>
        <p:txBody>
          <a:bodyPr/>
          <a:p>
            <a:fld id="{0DB5CBA7-47F9-4301-9D9E-258A3AA1A2BF}" type="slidenum">
              <a:rPr altLang="en-US" lang="zh-CN" smtClean="0"/>
              <a:t>67</a:t>
            </a:fld>
            <a:endParaRPr altLang="en-US" 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661" name=""/>
        <p:cNvGrpSpPr/>
        <p:nvPr/>
      </p:nvGrpSpPr>
      <p:grpSpPr>
        <a:xfrm>
          <a:off x="0" y="0"/>
          <a:ext cx="0" cy="0"/>
          <a:chOff x="0" y="0"/>
          <a:chExt cx="0" cy="0"/>
        </a:xfrm>
      </p:grpSpPr>
      <p:sp>
        <p:nvSpPr>
          <p:cNvPr id="1053127" name="幻灯片图像占位符 1"/>
          <p:cNvSpPr>
            <a:spLocks noChangeAspect="1" noRot="1" noGrp="1"/>
          </p:cNvSpPr>
          <p:nvPr>
            <p:ph type="sldImg"/>
          </p:nvPr>
        </p:nvSpPr>
        <p:spPr/>
      </p:sp>
      <p:sp>
        <p:nvSpPr>
          <p:cNvPr id="1053128" name="备注占位符 2"/>
          <p:cNvSpPr>
            <a:spLocks noGrp="1"/>
          </p:cNvSpPr>
          <p:nvPr>
            <p:ph type="body" idx="1"/>
          </p:nvPr>
        </p:nvSpPr>
        <p:spPr/>
        <p:txBody>
          <a:bodyPr/>
          <a:p>
            <a:endParaRPr altLang="en-US" dirty="0" lang="zh-CN"/>
          </a:p>
        </p:txBody>
      </p:sp>
      <p:sp>
        <p:nvSpPr>
          <p:cNvPr id="1053129" name="灯片编号占位符 3"/>
          <p:cNvSpPr>
            <a:spLocks noGrp="1"/>
          </p:cNvSpPr>
          <p:nvPr>
            <p:ph type="sldNum" sz="quarter" idx="10"/>
          </p:nvPr>
        </p:nvSpPr>
        <p:spPr/>
        <p:txBody>
          <a:bodyPr/>
          <a:p>
            <a:fld id="{0DB5CBA7-47F9-4301-9D9E-258A3AA1A2BF}" type="slidenum">
              <a:rPr altLang="en-US" lang="zh-CN" smtClean="0"/>
              <a:t>68</a:t>
            </a:fld>
            <a:endParaRPr altLang="en-US" 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669" name=""/>
        <p:cNvGrpSpPr/>
        <p:nvPr/>
      </p:nvGrpSpPr>
      <p:grpSpPr>
        <a:xfrm>
          <a:off x="0" y="0"/>
          <a:ext cx="0" cy="0"/>
          <a:chOff x="0" y="0"/>
          <a:chExt cx="0" cy="0"/>
        </a:xfrm>
      </p:grpSpPr>
      <p:sp>
        <p:nvSpPr>
          <p:cNvPr id="1053156" name="幻灯片图像占位符 1"/>
          <p:cNvSpPr>
            <a:spLocks noChangeAspect="1" noRot="1" noGrp="1"/>
          </p:cNvSpPr>
          <p:nvPr>
            <p:ph type="sldImg"/>
          </p:nvPr>
        </p:nvSpPr>
        <p:spPr/>
      </p:sp>
      <p:sp>
        <p:nvSpPr>
          <p:cNvPr id="1053157" name="备注占位符 2"/>
          <p:cNvSpPr>
            <a:spLocks noGrp="1"/>
          </p:cNvSpPr>
          <p:nvPr>
            <p:ph type="body" idx="1"/>
          </p:nvPr>
        </p:nvSpPr>
        <p:spPr/>
        <p:txBody>
          <a:bodyPr/>
          <a:p>
            <a:endParaRPr altLang="en-US" dirty="0" lang="zh-CN"/>
          </a:p>
        </p:txBody>
      </p:sp>
      <p:sp>
        <p:nvSpPr>
          <p:cNvPr id="1053158" name="灯片编号占位符 3"/>
          <p:cNvSpPr>
            <a:spLocks noGrp="1"/>
          </p:cNvSpPr>
          <p:nvPr>
            <p:ph type="sldNum" sz="quarter" idx="10"/>
          </p:nvPr>
        </p:nvSpPr>
        <p:spPr/>
        <p:txBody>
          <a:bodyPr/>
          <a:p>
            <a:fld id="{0DB5CBA7-47F9-4301-9D9E-258A3AA1A2BF}" type="slidenum">
              <a:rPr altLang="en-US" lang="zh-CN" smtClean="0"/>
              <a:t>69</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9576" name="幻灯片图像占位符 1"/>
          <p:cNvSpPr>
            <a:spLocks noChangeAspect="1" noRot="1" noGrp="1"/>
          </p:cNvSpPr>
          <p:nvPr>
            <p:ph type="sldImg"/>
          </p:nvPr>
        </p:nvSpPr>
        <p:spPr/>
      </p:sp>
      <p:sp>
        <p:nvSpPr>
          <p:cNvPr id="1049577" name="备注占位符 2"/>
          <p:cNvSpPr>
            <a:spLocks noGrp="1"/>
          </p:cNvSpPr>
          <p:nvPr>
            <p:ph type="body" idx="1"/>
          </p:nvPr>
        </p:nvSpPr>
        <p:spPr/>
        <p:txBody>
          <a:bodyPr/>
          <a:p>
            <a:endParaRPr altLang="en-US" dirty="0" lang="zh-CN"/>
          </a:p>
        </p:txBody>
      </p:sp>
      <p:sp>
        <p:nvSpPr>
          <p:cNvPr id="1049578" name="灯片编号占位符 3"/>
          <p:cNvSpPr>
            <a:spLocks noGrp="1"/>
          </p:cNvSpPr>
          <p:nvPr>
            <p:ph type="sldNum" sz="quarter" idx="10"/>
          </p:nvPr>
        </p:nvSpPr>
        <p:spPr/>
        <p:txBody>
          <a:bodyPr/>
          <a:p>
            <a:fld id="{0DB5CBA7-47F9-4301-9D9E-258A3AA1A2BF}" type="slidenum">
              <a:rPr altLang="en-US" lang="zh-CN" smtClean="0"/>
              <a:t>7</a:t>
            </a:fld>
            <a:endParaRPr altLang="en-US" 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682" name=""/>
        <p:cNvGrpSpPr/>
        <p:nvPr/>
      </p:nvGrpSpPr>
      <p:grpSpPr>
        <a:xfrm>
          <a:off x="0" y="0"/>
          <a:ext cx="0" cy="0"/>
          <a:chOff x="0" y="0"/>
          <a:chExt cx="0" cy="0"/>
        </a:xfrm>
      </p:grpSpPr>
      <p:sp>
        <p:nvSpPr>
          <p:cNvPr id="1053223" name="幻灯片图像占位符 1"/>
          <p:cNvSpPr>
            <a:spLocks noChangeAspect="1" noRot="1" noGrp="1"/>
          </p:cNvSpPr>
          <p:nvPr>
            <p:ph type="sldImg"/>
          </p:nvPr>
        </p:nvSpPr>
        <p:spPr/>
      </p:sp>
      <p:sp>
        <p:nvSpPr>
          <p:cNvPr id="1053224" name="备注占位符 2"/>
          <p:cNvSpPr>
            <a:spLocks noGrp="1"/>
          </p:cNvSpPr>
          <p:nvPr>
            <p:ph type="body" idx="1"/>
          </p:nvPr>
        </p:nvSpPr>
        <p:spPr/>
        <p:txBody>
          <a:bodyPr/>
          <a:p>
            <a:endParaRPr altLang="en-US" dirty="0" lang="zh-CN"/>
          </a:p>
        </p:txBody>
      </p:sp>
      <p:sp>
        <p:nvSpPr>
          <p:cNvPr id="1053225" name="灯片编号占位符 3"/>
          <p:cNvSpPr>
            <a:spLocks noGrp="1"/>
          </p:cNvSpPr>
          <p:nvPr>
            <p:ph type="sldNum" sz="quarter" idx="10"/>
          </p:nvPr>
        </p:nvSpPr>
        <p:spPr/>
        <p:txBody>
          <a:bodyPr/>
          <a:p>
            <a:fld id="{0DB5CBA7-47F9-4301-9D9E-258A3AA1A2BF}" type="slidenum">
              <a:rPr altLang="en-US" lang="zh-CN" smtClean="0"/>
              <a:t>70</a:t>
            </a:fld>
            <a:endParaRPr altLang="en-US" 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685" name=""/>
        <p:cNvGrpSpPr/>
        <p:nvPr/>
      </p:nvGrpSpPr>
      <p:grpSpPr>
        <a:xfrm>
          <a:off x="0" y="0"/>
          <a:ext cx="0" cy="0"/>
          <a:chOff x="0" y="0"/>
          <a:chExt cx="0" cy="0"/>
        </a:xfrm>
      </p:grpSpPr>
      <p:sp>
        <p:nvSpPr>
          <p:cNvPr id="1053228" name="幻灯片图像占位符 1"/>
          <p:cNvSpPr>
            <a:spLocks noChangeAspect="1" noRot="1" noGrp="1"/>
          </p:cNvSpPr>
          <p:nvPr>
            <p:ph type="sldImg"/>
          </p:nvPr>
        </p:nvSpPr>
        <p:spPr/>
      </p:sp>
      <p:sp>
        <p:nvSpPr>
          <p:cNvPr id="1053229" name="备注占位符 2"/>
          <p:cNvSpPr>
            <a:spLocks noGrp="1"/>
          </p:cNvSpPr>
          <p:nvPr>
            <p:ph type="body" idx="1"/>
          </p:nvPr>
        </p:nvSpPr>
        <p:spPr/>
        <p:txBody>
          <a:bodyPr/>
          <a:p>
            <a:endParaRPr altLang="en-US" dirty="0" lang="zh-CN"/>
          </a:p>
        </p:txBody>
      </p:sp>
      <p:sp>
        <p:nvSpPr>
          <p:cNvPr id="1053230" name="灯片编号占位符 3"/>
          <p:cNvSpPr>
            <a:spLocks noGrp="1"/>
          </p:cNvSpPr>
          <p:nvPr>
            <p:ph type="sldNum" sz="quarter" idx="10"/>
          </p:nvPr>
        </p:nvSpPr>
        <p:spPr/>
        <p:txBody>
          <a:bodyPr/>
          <a:p>
            <a:fld id="{0DB5CBA7-47F9-4301-9D9E-258A3AA1A2BF}" type="slidenum">
              <a:rPr altLang="en-US" lang="zh-CN" smtClean="0"/>
              <a:t>71</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9592" name="幻灯片图像占位符 1"/>
          <p:cNvSpPr>
            <a:spLocks noChangeAspect="1" noRot="1" noGrp="1"/>
          </p:cNvSpPr>
          <p:nvPr>
            <p:ph type="sldImg"/>
          </p:nvPr>
        </p:nvSpPr>
        <p:spPr/>
      </p:sp>
      <p:sp>
        <p:nvSpPr>
          <p:cNvPr id="1049593" name="备注占位符 2"/>
          <p:cNvSpPr>
            <a:spLocks noGrp="1"/>
          </p:cNvSpPr>
          <p:nvPr>
            <p:ph type="body" idx="1"/>
          </p:nvPr>
        </p:nvSpPr>
        <p:spPr/>
        <p:txBody>
          <a:bodyPr/>
          <a:p>
            <a:endParaRPr altLang="en-US" dirty="0" lang="zh-CN"/>
          </a:p>
        </p:txBody>
      </p:sp>
      <p:sp>
        <p:nvSpPr>
          <p:cNvPr id="1049594" name="灯片编号占位符 3"/>
          <p:cNvSpPr>
            <a:spLocks noGrp="1"/>
          </p:cNvSpPr>
          <p:nvPr>
            <p:ph type="sldNum" sz="quarter" idx="10"/>
          </p:nvPr>
        </p:nvSpPr>
        <p:spPr/>
        <p:txBody>
          <a:bodyPr/>
          <a:p>
            <a:fld id="{0DB5CBA7-47F9-4301-9D9E-258A3AA1A2BF}" type="slidenum">
              <a:rPr altLang="en-US" lang="zh-CN" smtClean="0"/>
              <a:t>8</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9606" name="幻灯片图像占位符 1"/>
          <p:cNvSpPr>
            <a:spLocks noChangeAspect="1" noRot="1" noGrp="1"/>
          </p:cNvSpPr>
          <p:nvPr>
            <p:ph type="sldImg"/>
          </p:nvPr>
        </p:nvSpPr>
        <p:spPr/>
      </p:sp>
      <p:sp>
        <p:nvSpPr>
          <p:cNvPr id="1049607" name="备注占位符 2"/>
          <p:cNvSpPr>
            <a:spLocks noGrp="1"/>
          </p:cNvSpPr>
          <p:nvPr>
            <p:ph type="body" idx="1"/>
          </p:nvPr>
        </p:nvSpPr>
        <p:spPr/>
        <p:txBody>
          <a:bodyPr/>
          <a:p>
            <a:endParaRPr altLang="en-US" dirty="0" lang="zh-CN"/>
          </a:p>
        </p:txBody>
      </p:sp>
      <p:sp>
        <p:nvSpPr>
          <p:cNvPr id="1049608" name="灯片编号占位符 3"/>
          <p:cNvSpPr>
            <a:spLocks noGrp="1"/>
          </p:cNvSpPr>
          <p:nvPr>
            <p:ph type="sldNum" sz="quarter" idx="10"/>
          </p:nvPr>
        </p:nvSpPr>
        <p:spPr/>
        <p:txBody>
          <a:bodyPr/>
          <a:p>
            <a:fld id="{0DB5CBA7-47F9-4301-9D9E-258A3AA1A2BF}" type="slidenum">
              <a:rPr altLang="en-US" lang="zh-CN" smtClean="0"/>
              <a:t>9</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56"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altLang="en-US" lang="zh-CN" smtClean="0"/>
              <a:t>单击此处编辑母版标题样式</a:t>
            </a:r>
            <a:endParaRPr dirty="0" lang="en-US"/>
          </a:p>
        </p:txBody>
      </p:sp>
      <p:sp>
        <p:nvSpPr>
          <p:cNvPr id="104858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smtClean="0"/>
              <a:t>单击以编辑母版副标题样式</a:t>
            </a:r>
            <a:endParaRPr dirty="0" lang="en-US"/>
          </a:p>
        </p:txBody>
      </p:sp>
      <p:sp>
        <p:nvSpPr>
          <p:cNvPr id="1048583" name="Date Placeholder 3"/>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690" name=""/>
        <p:cNvGrpSpPr/>
        <p:nvPr/>
      </p:nvGrpSpPr>
      <p:grpSpPr>
        <a:xfrm>
          <a:off x="0" y="0"/>
          <a:ext cx="0" cy="0"/>
          <a:chOff x="0" y="0"/>
          <a:chExt cx="0" cy="0"/>
        </a:xfrm>
      </p:grpSpPr>
      <p:sp>
        <p:nvSpPr>
          <p:cNvPr id="1053251" name="Title 1"/>
          <p:cNvSpPr>
            <a:spLocks noGrp="1"/>
          </p:cNvSpPr>
          <p:nvPr>
            <p:ph type="title"/>
          </p:nvPr>
        </p:nvSpPr>
        <p:spPr/>
        <p:txBody>
          <a:bodyPr/>
          <a:p>
            <a:r>
              <a:rPr altLang="en-US" lang="zh-CN" smtClean="0"/>
              <a:t>单击此处编辑母版标题样式</a:t>
            </a:r>
            <a:endParaRPr dirty="0" lang="en-US"/>
          </a:p>
        </p:txBody>
      </p:sp>
      <p:sp>
        <p:nvSpPr>
          <p:cNvPr id="1053252" name="Vertical Text Placeholder 2"/>
          <p:cNvSpPr>
            <a:spLocks noGrp="1"/>
          </p:cNvSpPr>
          <p:nvPr>
            <p:ph type="body" orient="vert" idx="1"/>
          </p:nvPr>
        </p:nvSpPr>
        <p:spPr/>
        <p:txBody>
          <a:bodyPr vert="eaVert"/>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53" name="Date Placeholder 3"/>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54" name="Footer Placeholder 4"/>
          <p:cNvSpPr>
            <a:spLocks noGrp="1"/>
          </p:cNvSpPr>
          <p:nvPr>
            <p:ph type="ftr" sz="quarter" idx="11"/>
          </p:nvPr>
        </p:nvSpPr>
        <p:spPr/>
        <p:txBody>
          <a:bodyPr/>
          <a:p>
            <a:endParaRPr altLang="en-US" lang="zh-CN"/>
          </a:p>
        </p:txBody>
      </p:sp>
      <p:sp>
        <p:nvSpPr>
          <p:cNvPr id="1053255"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687" name=""/>
        <p:cNvGrpSpPr/>
        <p:nvPr/>
      </p:nvGrpSpPr>
      <p:grpSpPr>
        <a:xfrm>
          <a:off x="0" y="0"/>
          <a:ext cx="0" cy="0"/>
          <a:chOff x="0" y="0"/>
          <a:chExt cx="0" cy="0"/>
        </a:xfrm>
      </p:grpSpPr>
      <p:sp>
        <p:nvSpPr>
          <p:cNvPr id="1053235" name="Vertical Title 1"/>
          <p:cNvSpPr>
            <a:spLocks noGrp="1"/>
          </p:cNvSpPr>
          <p:nvPr>
            <p:ph type="title" orient="vert"/>
          </p:nvPr>
        </p:nvSpPr>
        <p:spPr>
          <a:xfrm>
            <a:off x="6543675" y="365125"/>
            <a:ext cx="1971675" cy="5811838"/>
          </a:xfrm>
        </p:spPr>
        <p:txBody>
          <a:bodyPr vert="eaVert"/>
          <a:p>
            <a:r>
              <a:rPr altLang="en-US" lang="zh-CN" smtClean="0"/>
              <a:t>单击此处编辑母版标题样式</a:t>
            </a:r>
            <a:endParaRPr dirty="0" lang="en-US"/>
          </a:p>
        </p:txBody>
      </p:sp>
      <p:sp>
        <p:nvSpPr>
          <p:cNvPr id="1053236" name="Vertical Text Placeholder 2"/>
          <p:cNvSpPr>
            <a:spLocks noGrp="1"/>
          </p:cNvSpPr>
          <p:nvPr>
            <p:ph type="body" orient="vert" idx="1"/>
          </p:nvPr>
        </p:nvSpPr>
        <p:spPr>
          <a:xfrm>
            <a:off x="628650" y="365125"/>
            <a:ext cx="5800725" cy="5811838"/>
          </a:xfrm>
        </p:spPr>
        <p:txBody>
          <a:bodyPr vert="eaVert"/>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37" name="Date Placeholder 3"/>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38" name="Footer Placeholder 4"/>
          <p:cNvSpPr>
            <a:spLocks noGrp="1"/>
          </p:cNvSpPr>
          <p:nvPr>
            <p:ph type="ftr" sz="quarter" idx="11"/>
          </p:nvPr>
        </p:nvSpPr>
        <p:spPr/>
        <p:txBody>
          <a:bodyPr/>
          <a:p>
            <a:endParaRPr altLang="en-US" lang="zh-CN"/>
          </a:p>
        </p:txBody>
      </p:sp>
      <p:sp>
        <p:nvSpPr>
          <p:cNvPr id="1053239"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688" name=""/>
        <p:cNvGrpSpPr/>
        <p:nvPr/>
      </p:nvGrpSpPr>
      <p:grpSpPr>
        <a:xfrm>
          <a:off x="0" y="0"/>
          <a:ext cx="0" cy="0"/>
          <a:chOff x="0" y="0"/>
          <a:chExt cx="0" cy="0"/>
        </a:xfrm>
      </p:grpSpPr>
      <p:sp>
        <p:nvSpPr>
          <p:cNvPr id="1053240" name="Title 1"/>
          <p:cNvSpPr>
            <a:spLocks noGrp="1"/>
          </p:cNvSpPr>
          <p:nvPr>
            <p:ph type="title"/>
          </p:nvPr>
        </p:nvSpPr>
        <p:spPr/>
        <p:txBody>
          <a:bodyPr/>
          <a:p>
            <a:r>
              <a:rPr altLang="en-US" lang="zh-CN" smtClean="0"/>
              <a:t>单击此处编辑母版标题样式</a:t>
            </a:r>
            <a:endParaRPr dirty="0" lang="en-US"/>
          </a:p>
        </p:txBody>
      </p:sp>
      <p:sp>
        <p:nvSpPr>
          <p:cNvPr id="1053241" name="Content Placeholder 2"/>
          <p:cNvSpPr>
            <a:spLocks noGrp="1"/>
          </p:cNvSpPr>
          <p:nvPr>
            <p:ph idx="1"/>
          </p:nvPr>
        </p:nvSpPr>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42" name="Date Placeholder 3"/>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43" name="Footer Placeholder 4"/>
          <p:cNvSpPr>
            <a:spLocks noGrp="1"/>
          </p:cNvSpPr>
          <p:nvPr>
            <p:ph type="ftr" sz="quarter" idx="11"/>
          </p:nvPr>
        </p:nvSpPr>
        <p:spPr/>
        <p:txBody>
          <a:bodyPr/>
          <a:p>
            <a:endParaRPr altLang="en-US" lang="zh-CN"/>
          </a:p>
        </p:txBody>
      </p:sp>
      <p:sp>
        <p:nvSpPr>
          <p:cNvPr id="1053244"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691" name=""/>
        <p:cNvGrpSpPr/>
        <p:nvPr/>
      </p:nvGrpSpPr>
      <p:grpSpPr>
        <a:xfrm>
          <a:off x="0" y="0"/>
          <a:ext cx="0" cy="0"/>
          <a:chOff x="0" y="0"/>
          <a:chExt cx="0" cy="0"/>
        </a:xfrm>
      </p:grpSpPr>
      <p:sp>
        <p:nvSpPr>
          <p:cNvPr id="1053256" name="Title 1"/>
          <p:cNvSpPr>
            <a:spLocks noGrp="1"/>
          </p:cNvSpPr>
          <p:nvPr>
            <p:ph type="title"/>
          </p:nvPr>
        </p:nvSpPr>
        <p:spPr>
          <a:xfrm>
            <a:off x="623888" y="1709739"/>
            <a:ext cx="7886700" cy="2852737"/>
          </a:xfrm>
        </p:spPr>
        <p:txBody>
          <a:bodyPr anchor="b"/>
          <a:lstStyle>
            <a:lvl1pPr>
              <a:defRPr sz="6000"/>
            </a:lvl1pPr>
          </a:lstStyle>
          <a:p>
            <a:r>
              <a:rPr altLang="en-US" lang="zh-CN" smtClean="0"/>
              <a:t>单击此处编辑母版标题样式</a:t>
            </a:r>
            <a:endParaRPr dirty="0" lang="en-US"/>
          </a:p>
        </p:txBody>
      </p:sp>
      <p:sp>
        <p:nvSpPr>
          <p:cNvPr id="1053257"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smtClean="0"/>
              <a:t>编辑母版文本样式</a:t>
            </a:r>
          </a:p>
        </p:txBody>
      </p:sp>
      <p:sp>
        <p:nvSpPr>
          <p:cNvPr id="1053258" name="Date Placeholder 3"/>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59" name="Footer Placeholder 4"/>
          <p:cNvSpPr>
            <a:spLocks noGrp="1"/>
          </p:cNvSpPr>
          <p:nvPr>
            <p:ph type="ftr" sz="quarter" idx="11"/>
          </p:nvPr>
        </p:nvSpPr>
        <p:spPr/>
        <p:txBody>
          <a:bodyPr/>
          <a:p>
            <a:endParaRPr altLang="en-US" lang="zh-CN"/>
          </a:p>
        </p:txBody>
      </p:sp>
      <p:sp>
        <p:nvSpPr>
          <p:cNvPr id="1053260"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692" name=""/>
        <p:cNvGrpSpPr/>
        <p:nvPr/>
      </p:nvGrpSpPr>
      <p:grpSpPr>
        <a:xfrm>
          <a:off x="0" y="0"/>
          <a:ext cx="0" cy="0"/>
          <a:chOff x="0" y="0"/>
          <a:chExt cx="0" cy="0"/>
        </a:xfrm>
      </p:grpSpPr>
      <p:sp>
        <p:nvSpPr>
          <p:cNvPr id="1053261" name="Title 1"/>
          <p:cNvSpPr>
            <a:spLocks noGrp="1"/>
          </p:cNvSpPr>
          <p:nvPr>
            <p:ph type="title"/>
          </p:nvPr>
        </p:nvSpPr>
        <p:spPr/>
        <p:txBody>
          <a:bodyPr/>
          <a:p>
            <a:r>
              <a:rPr altLang="en-US" lang="zh-CN" smtClean="0"/>
              <a:t>单击此处编辑母版标题样式</a:t>
            </a:r>
            <a:endParaRPr dirty="0" lang="en-US"/>
          </a:p>
        </p:txBody>
      </p:sp>
      <p:sp>
        <p:nvSpPr>
          <p:cNvPr id="1053262" name="Content Placeholder 2"/>
          <p:cNvSpPr>
            <a:spLocks noGrp="1"/>
          </p:cNvSpPr>
          <p:nvPr>
            <p:ph sz="half" idx="1"/>
          </p:nvPr>
        </p:nvSpPr>
        <p:spPr>
          <a:xfrm>
            <a:off x="628650" y="1825625"/>
            <a:ext cx="3886200" cy="435133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63" name="Content Placeholder 3"/>
          <p:cNvSpPr>
            <a:spLocks noGrp="1"/>
          </p:cNvSpPr>
          <p:nvPr>
            <p:ph sz="half" idx="2"/>
          </p:nvPr>
        </p:nvSpPr>
        <p:spPr>
          <a:xfrm>
            <a:off x="4629150" y="1825625"/>
            <a:ext cx="3886200" cy="435133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64" name="Date Placeholder 4"/>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65" name="Footer Placeholder 5"/>
          <p:cNvSpPr>
            <a:spLocks noGrp="1"/>
          </p:cNvSpPr>
          <p:nvPr>
            <p:ph type="ftr" sz="quarter" idx="11"/>
          </p:nvPr>
        </p:nvSpPr>
        <p:spPr/>
        <p:txBody>
          <a:bodyPr/>
          <a:p>
            <a:endParaRPr altLang="en-US" lang="zh-CN"/>
          </a:p>
        </p:txBody>
      </p:sp>
      <p:sp>
        <p:nvSpPr>
          <p:cNvPr id="1053266" name="Slide Number Placeholder 6"/>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693" name=""/>
        <p:cNvGrpSpPr/>
        <p:nvPr/>
      </p:nvGrpSpPr>
      <p:grpSpPr>
        <a:xfrm>
          <a:off x="0" y="0"/>
          <a:ext cx="0" cy="0"/>
          <a:chOff x="0" y="0"/>
          <a:chExt cx="0" cy="0"/>
        </a:xfrm>
      </p:grpSpPr>
      <p:sp>
        <p:nvSpPr>
          <p:cNvPr id="1053267" name="Title 1"/>
          <p:cNvSpPr>
            <a:spLocks noGrp="1"/>
          </p:cNvSpPr>
          <p:nvPr>
            <p:ph type="title"/>
          </p:nvPr>
        </p:nvSpPr>
        <p:spPr>
          <a:xfrm>
            <a:off x="629841" y="365126"/>
            <a:ext cx="7886700" cy="1325563"/>
          </a:xfrm>
        </p:spPr>
        <p:txBody>
          <a:bodyPr/>
          <a:p>
            <a:r>
              <a:rPr altLang="en-US" lang="zh-CN" smtClean="0"/>
              <a:t>单击此处编辑母版标题样式</a:t>
            </a:r>
            <a:endParaRPr dirty="0" lang="en-US"/>
          </a:p>
        </p:txBody>
      </p:sp>
      <p:sp>
        <p:nvSpPr>
          <p:cNvPr id="1053268"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编辑母版文本样式</a:t>
            </a:r>
          </a:p>
        </p:txBody>
      </p:sp>
      <p:sp>
        <p:nvSpPr>
          <p:cNvPr id="1053269" name="Content Placeholder 3"/>
          <p:cNvSpPr>
            <a:spLocks noGrp="1"/>
          </p:cNvSpPr>
          <p:nvPr>
            <p:ph sz="half" idx="2"/>
          </p:nvPr>
        </p:nvSpPr>
        <p:spPr>
          <a:xfrm>
            <a:off x="629842" y="2505075"/>
            <a:ext cx="3868340" cy="368458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70"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编辑母版文本样式</a:t>
            </a:r>
          </a:p>
        </p:txBody>
      </p:sp>
      <p:sp>
        <p:nvSpPr>
          <p:cNvPr id="1053271" name="Content Placeholder 5"/>
          <p:cNvSpPr>
            <a:spLocks noGrp="1"/>
          </p:cNvSpPr>
          <p:nvPr>
            <p:ph sz="quarter" idx="4"/>
          </p:nvPr>
        </p:nvSpPr>
        <p:spPr>
          <a:xfrm>
            <a:off x="4629150" y="2505075"/>
            <a:ext cx="3887391" cy="368458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72" name="Date Placeholder 6"/>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73" name="Footer Placeholder 7"/>
          <p:cNvSpPr>
            <a:spLocks noGrp="1"/>
          </p:cNvSpPr>
          <p:nvPr>
            <p:ph type="ftr" sz="quarter" idx="11"/>
          </p:nvPr>
        </p:nvSpPr>
        <p:spPr/>
        <p:txBody>
          <a:bodyPr/>
          <a:p>
            <a:endParaRPr altLang="en-US" lang="zh-CN"/>
          </a:p>
        </p:txBody>
      </p:sp>
      <p:sp>
        <p:nvSpPr>
          <p:cNvPr id="1053274" name="Slide Number Placeholder 8"/>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686" name=""/>
        <p:cNvGrpSpPr/>
        <p:nvPr/>
      </p:nvGrpSpPr>
      <p:grpSpPr>
        <a:xfrm>
          <a:off x="0" y="0"/>
          <a:ext cx="0" cy="0"/>
          <a:chOff x="0" y="0"/>
          <a:chExt cx="0" cy="0"/>
        </a:xfrm>
      </p:grpSpPr>
      <p:sp>
        <p:nvSpPr>
          <p:cNvPr id="1053231" name="Title 1"/>
          <p:cNvSpPr>
            <a:spLocks noGrp="1"/>
          </p:cNvSpPr>
          <p:nvPr>
            <p:ph type="title"/>
          </p:nvPr>
        </p:nvSpPr>
        <p:spPr/>
        <p:txBody>
          <a:bodyPr/>
          <a:p>
            <a:r>
              <a:rPr altLang="en-US" lang="zh-CN" smtClean="0"/>
              <a:t>单击此处编辑母版标题样式</a:t>
            </a:r>
            <a:endParaRPr dirty="0" lang="en-US"/>
          </a:p>
        </p:txBody>
      </p:sp>
      <p:sp>
        <p:nvSpPr>
          <p:cNvPr id="1053232" name="Date Placeholder 2"/>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33" name="Footer Placeholder 3"/>
          <p:cNvSpPr>
            <a:spLocks noGrp="1"/>
          </p:cNvSpPr>
          <p:nvPr>
            <p:ph type="ftr" sz="quarter" idx="11"/>
          </p:nvPr>
        </p:nvSpPr>
        <p:spPr/>
        <p:txBody>
          <a:bodyPr/>
          <a:p>
            <a:endParaRPr altLang="en-US" lang="zh-CN"/>
          </a:p>
        </p:txBody>
      </p:sp>
      <p:sp>
        <p:nvSpPr>
          <p:cNvPr id="1053234" name="Slide Number Placeholder 4"/>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320" name=""/>
        <p:cNvGrpSpPr/>
        <p:nvPr/>
      </p:nvGrpSpPr>
      <p:grpSpPr>
        <a:xfrm>
          <a:off x="0" y="0"/>
          <a:ext cx="0" cy="0"/>
          <a:chOff x="0" y="0"/>
          <a:chExt cx="0" cy="0"/>
        </a:xfrm>
      </p:grpSpPr>
      <p:sp>
        <p:nvSpPr>
          <p:cNvPr id="1050297" name="Date Placeholder 1"/>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0298" name="Footer Placeholder 2"/>
          <p:cNvSpPr>
            <a:spLocks noGrp="1"/>
          </p:cNvSpPr>
          <p:nvPr>
            <p:ph type="ftr" sz="quarter" idx="11"/>
          </p:nvPr>
        </p:nvSpPr>
        <p:spPr/>
        <p:txBody>
          <a:bodyPr/>
          <a:p>
            <a:endParaRPr altLang="en-US" lang="zh-CN"/>
          </a:p>
        </p:txBody>
      </p:sp>
      <p:sp>
        <p:nvSpPr>
          <p:cNvPr id="1050299" name="Slide Number Placeholder 3"/>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694" name=""/>
        <p:cNvGrpSpPr/>
        <p:nvPr/>
      </p:nvGrpSpPr>
      <p:grpSpPr>
        <a:xfrm>
          <a:off x="0" y="0"/>
          <a:ext cx="0" cy="0"/>
          <a:chOff x="0" y="0"/>
          <a:chExt cx="0" cy="0"/>
        </a:xfrm>
      </p:grpSpPr>
      <p:sp>
        <p:nvSpPr>
          <p:cNvPr id="1053275" name="Title 1"/>
          <p:cNvSpPr>
            <a:spLocks noGrp="1"/>
          </p:cNvSpPr>
          <p:nvPr>
            <p:ph type="title"/>
          </p:nvPr>
        </p:nvSpPr>
        <p:spPr>
          <a:xfrm>
            <a:off x="629841" y="457200"/>
            <a:ext cx="2949178" cy="1600200"/>
          </a:xfrm>
        </p:spPr>
        <p:txBody>
          <a:bodyPr anchor="b"/>
          <a:lstStyle>
            <a:lvl1pPr>
              <a:defRPr sz="3200"/>
            </a:lvl1pPr>
          </a:lstStyle>
          <a:p>
            <a:r>
              <a:rPr altLang="en-US" lang="zh-CN" smtClean="0"/>
              <a:t>单击此处编辑母版标题样式</a:t>
            </a:r>
            <a:endParaRPr dirty="0" lang="en-US"/>
          </a:p>
        </p:txBody>
      </p:sp>
      <p:sp>
        <p:nvSpPr>
          <p:cNvPr id="1053276"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3277"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smtClean="0"/>
              <a:t>编辑母版文本样式</a:t>
            </a:r>
          </a:p>
        </p:txBody>
      </p:sp>
      <p:sp>
        <p:nvSpPr>
          <p:cNvPr id="1053278" name="Date Placeholder 4"/>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79" name="Footer Placeholder 5"/>
          <p:cNvSpPr>
            <a:spLocks noGrp="1"/>
          </p:cNvSpPr>
          <p:nvPr>
            <p:ph type="ftr" sz="quarter" idx="11"/>
          </p:nvPr>
        </p:nvSpPr>
        <p:spPr/>
        <p:txBody>
          <a:bodyPr/>
          <a:p>
            <a:endParaRPr altLang="en-US" lang="zh-CN"/>
          </a:p>
        </p:txBody>
      </p:sp>
      <p:sp>
        <p:nvSpPr>
          <p:cNvPr id="1053280" name="Slide Number Placeholder 6"/>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689" name=""/>
        <p:cNvGrpSpPr/>
        <p:nvPr/>
      </p:nvGrpSpPr>
      <p:grpSpPr>
        <a:xfrm>
          <a:off x="0" y="0"/>
          <a:ext cx="0" cy="0"/>
          <a:chOff x="0" y="0"/>
          <a:chExt cx="0" cy="0"/>
        </a:xfrm>
      </p:grpSpPr>
      <p:sp>
        <p:nvSpPr>
          <p:cNvPr id="1053245" name="Title 1"/>
          <p:cNvSpPr>
            <a:spLocks noGrp="1"/>
          </p:cNvSpPr>
          <p:nvPr>
            <p:ph type="title"/>
          </p:nvPr>
        </p:nvSpPr>
        <p:spPr>
          <a:xfrm>
            <a:off x="629841" y="457200"/>
            <a:ext cx="2949178" cy="1600200"/>
          </a:xfrm>
        </p:spPr>
        <p:txBody>
          <a:bodyPr anchor="b"/>
          <a:lstStyle>
            <a:lvl1pPr>
              <a:defRPr sz="3200"/>
            </a:lvl1pPr>
          </a:lstStyle>
          <a:p>
            <a:r>
              <a:rPr altLang="en-US" lang="zh-CN" smtClean="0"/>
              <a:t>单击此处编辑母版标题样式</a:t>
            </a:r>
            <a:endParaRPr dirty="0" lang="en-US"/>
          </a:p>
        </p:txBody>
      </p:sp>
      <p:sp>
        <p:nvSpPr>
          <p:cNvPr id="1053246"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en-US" lang="zh-CN" smtClean="0"/>
              <a:t>单击图标添加图片</a:t>
            </a:r>
            <a:endParaRPr dirty="0" lang="en-US"/>
          </a:p>
        </p:txBody>
      </p:sp>
      <p:sp>
        <p:nvSpPr>
          <p:cNvPr id="1053247"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smtClean="0"/>
              <a:t>编辑母版文本样式</a:t>
            </a:r>
          </a:p>
        </p:txBody>
      </p:sp>
      <p:sp>
        <p:nvSpPr>
          <p:cNvPr id="1053248" name="Date Placeholder 4"/>
          <p:cNvSpPr>
            <a:spLocks noGrp="1"/>
          </p:cNvSpPr>
          <p:nvPr>
            <p:ph type="dt" sz="half" idx="10"/>
          </p:nvPr>
        </p:nvSpPr>
        <p:spPr/>
        <p:txBody>
          <a:bodyPr/>
          <a:p>
            <a:fld id="{D997B5FA-0921-464F-AAE1-844C04324D75}" type="datetimeFigureOut">
              <a:rPr altLang="en-US" lang="zh-CN" smtClean="0"/>
              <a:t>2019/11/24</a:t>
            </a:fld>
            <a:endParaRPr altLang="en-US" lang="zh-CN"/>
          </a:p>
        </p:txBody>
      </p:sp>
      <p:sp>
        <p:nvSpPr>
          <p:cNvPr id="1053249" name="Footer Placeholder 5"/>
          <p:cNvSpPr>
            <a:spLocks noGrp="1"/>
          </p:cNvSpPr>
          <p:nvPr>
            <p:ph type="ftr" sz="quarter" idx="11"/>
          </p:nvPr>
        </p:nvSpPr>
        <p:spPr/>
        <p:txBody>
          <a:bodyPr/>
          <a:p>
            <a:endParaRPr altLang="en-US" lang="zh-CN"/>
          </a:p>
        </p:txBody>
      </p:sp>
      <p:sp>
        <p:nvSpPr>
          <p:cNvPr id="1053250" name="Slide Number Placeholder 6"/>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4"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en-US" lang="zh-CN" smtClean="0"/>
              <a:t>单击此处编辑母版标题样式</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D997B5FA-0921-464F-AAE1-844C04324D75}" type="datetimeFigureOut">
              <a:rPr altLang="en-US" lang="zh-CN" smtClean="0"/>
              <a:t>2019/11/24</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565CE74E-AB26-4998-AD42-012C4C1AD07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customXml" Target="../ink/ink486.xml"/><Relationship Id="rId9" Type="http://schemas.openxmlformats.org/officeDocument/2006/relationships/customXml" Target="../ink/ink487.xml"/><Relationship Id="rId10" Type="http://schemas.openxmlformats.org/officeDocument/2006/relationships/customXml" Target="../ink/ink488.xml"/><Relationship Id="rId11" Type="http://schemas.openxmlformats.org/officeDocument/2006/relationships/customXml" Target="../ink/ink489.xml"/><Relationship Id="rId12" Type="http://schemas.openxmlformats.org/officeDocument/2006/relationships/customXml" Target="../ink/ink490.xml"/><Relationship Id="rId13" Type="http://schemas.openxmlformats.org/officeDocument/2006/relationships/customXml" Target="../ink/ink491.xml"/><Relationship Id="rId14" Type="http://schemas.openxmlformats.org/officeDocument/2006/relationships/customXml" Target="../ink/ink492.xml"/><Relationship Id="rId15" Type="http://schemas.openxmlformats.org/officeDocument/2006/relationships/customXml" Target="../ink/ink493.xml"/><Relationship Id="rId16" Type="http://schemas.openxmlformats.org/officeDocument/2006/relationships/customXml" Target="../ink/ink494.xml"/><Relationship Id="rId17" Type="http://schemas.openxmlformats.org/officeDocument/2006/relationships/slideLayout" Target="../slideLayouts/slideLayout1.xml"/><Relationship Id="rId1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customXml" Target="../ink/ink495.xml"/><Relationship Id="rId6" Type="http://schemas.openxmlformats.org/officeDocument/2006/relationships/customXml" Target="../ink/ink496.xml"/><Relationship Id="rId7" Type="http://schemas.openxmlformats.org/officeDocument/2006/relationships/customXml" Target="../ink/ink497.xml"/><Relationship Id="rId8" Type="http://schemas.openxmlformats.org/officeDocument/2006/relationships/customXml" Target="../ink/ink498.xml"/><Relationship Id="rId9" Type="http://schemas.openxmlformats.org/officeDocument/2006/relationships/customXml" Target="../ink/ink499.xml"/><Relationship Id="rId10" Type="http://schemas.openxmlformats.org/officeDocument/2006/relationships/customXml" Target="../ink/ink500.xml"/><Relationship Id="rId11" Type="http://schemas.openxmlformats.org/officeDocument/2006/relationships/customXml" Target="../ink/ink501.xml"/><Relationship Id="rId12" Type="http://schemas.openxmlformats.org/officeDocument/2006/relationships/customXml" Target="../ink/ink502.xml"/><Relationship Id="rId13" Type="http://schemas.openxmlformats.org/officeDocument/2006/relationships/customXml" Target="../ink/ink503.xml"/><Relationship Id="rId14" Type="http://schemas.openxmlformats.org/officeDocument/2006/relationships/customXml" Target="../ink/ink504.xml"/><Relationship Id="rId15" Type="http://schemas.openxmlformats.org/officeDocument/2006/relationships/customXml" Target="../ink/ink505.xml"/><Relationship Id="rId16" Type="http://schemas.openxmlformats.org/officeDocument/2006/relationships/customXml" Target="../ink/ink506.xml"/><Relationship Id="rId17" Type="http://schemas.openxmlformats.org/officeDocument/2006/relationships/customXml" Target="../ink/ink507.xml"/><Relationship Id="rId18" Type="http://schemas.openxmlformats.org/officeDocument/2006/relationships/customXml" Target="../ink/ink508.xml"/><Relationship Id="rId19" Type="http://schemas.openxmlformats.org/officeDocument/2006/relationships/customXml" Target="../ink/ink509.xml"/><Relationship Id="rId20" Type="http://schemas.openxmlformats.org/officeDocument/2006/relationships/customXml" Target="../ink/ink510.xml"/><Relationship Id="rId21" Type="http://schemas.openxmlformats.org/officeDocument/2006/relationships/customXml" Target="../ink/ink511.xml"/><Relationship Id="rId22" Type="http://schemas.openxmlformats.org/officeDocument/2006/relationships/customXml" Target="../ink/ink512.xml"/><Relationship Id="rId23" Type="http://schemas.openxmlformats.org/officeDocument/2006/relationships/customXml" Target="../ink/ink513.xml"/><Relationship Id="rId24" Type="http://schemas.openxmlformats.org/officeDocument/2006/relationships/customXml" Target="../ink/ink514.xml"/><Relationship Id="rId25" Type="http://schemas.openxmlformats.org/officeDocument/2006/relationships/customXml" Target="../ink/ink515.xml"/><Relationship Id="rId26" Type="http://schemas.openxmlformats.org/officeDocument/2006/relationships/customXml" Target="../ink/ink516.xml"/><Relationship Id="rId27" Type="http://schemas.openxmlformats.org/officeDocument/2006/relationships/customXml" Target="../ink/ink517.xml"/><Relationship Id="rId28" Type="http://schemas.openxmlformats.org/officeDocument/2006/relationships/customXml" Target="../ink/ink518.xml"/><Relationship Id="rId29" Type="http://schemas.openxmlformats.org/officeDocument/2006/relationships/slideLayout" Target="../slideLayouts/slideLayout1.xml"/><Relationship Id="rId3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customXml" Target="../ink/ink519.xml"/><Relationship Id="rId7" Type="http://schemas.openxmlformats.org/officeDocument/2006/relationships/customXml" Target="../ink/ink520.xml"/><Relationship Id="rId8" Type="http://schemas.openxmlformats.org/officeDocument/2006/relationships/customXml" Target="../ink/ink521.xml"/><Relationship Id="rId9" Type="http://schemas.openxmlformats.org/officeDocument/2006/relationships/customXml" Target="../ink/ink522.xml"/><Relationship Id="rId10" Type="http://schemas.openxmlformats.org/officeDocument/2006/relationships/customXml" Target="../ink/ink523.xml"/><Relationship Id="rId11" Type="http://schemas.openxmlformats.org/officeDocument/2006/relationships/customXml" Target="../ink/ink524.xml"/><Relationship Id="rId12" Type="http://schemas.openxmlformats.org/officeDocument/2006/relationships/customXml" Target="../ink/ink525.xml"/><Relationship Id="rId13" Type="http://schemas.openxmlformats.org/officeDocument/2006/relationships/customXml" Target="../ink/ink526.xml"/><Relationship Id="rId14" Type="http://schemas.openxmlformats.org/officeDocument/2006/relationships/customXml" Target="../ink/ink527.xml"/><Relationship Id="rId15" Type="http://schemas.openxmlformats.org/officeDocument/2006/relationships/customXml" Target="../ink/ink528.xml"/><Relationship Id="rId16" Type="http://schemas.openxmlformats.org/officeDocument/2006/relationships/customXml" Target="../ink/ink529.xml"/><Relationship Id="rId17" Type="http://schemas.openxmlformats.org/officeDocument/2006/relationships/customXml" Target="../ink/ink530.xml"/><Relationship Id="rId18" Type="http://schemas.openxmlformats.org/officeDocument/2006/relationships/customXml" Target="../ink/ink531.xml"/><Relationship Id="rId19" Type="http://schemas.openxmlformats.org/officeDocument/2006/relationships/slideLayout" Target="../slideLayouts/slideLayout1.xml"/><Relationship Id="rId2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94.png"/><Relationship Id="rId18" Type="http://schemas.openxmlformats.org/officeDocument/2006/relationships/image" Target="../media/image95.png"/><Relationship Id="rId19" Type="http://schemas.openxmlformats.org/officeDocument/2006/relationships/image" Target="../media/image96.png"/><Relationship Id="rId20" Type="http://schemas.openxmlformats.org/officeDocument/2006/relationships/image" Target="../media/image97.png"/><Relationship Id="rId21" Type="http://schemas.openxmlformats.org/officeDocument/2006/relationships/image" Target="../media/image98.png"/><Relationship Id="rId22" Type="http://schemas.openxmlformats.org/officeDocument/2006/relationships/image" Target="../media/image99.png"/><Relationship Id="rId23" Type="http://schemas.openxmlformats.org/officeDocument/2006/relationships/slideLayout" Target="../slideLayouts/slideLayout1.xml"/><Relationship Id="rId2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png"/><Relationship Id="rId17" Type="http://schemas.openxmlformats.org/officeDocument/2006/relationships/image" Target="../media/image116.png"/><Relationship Id="rId18" Type="http://schemas.openxmlformats.org/officeDocument/2006/relationships/image" Target="../media/image117.png"/><Relationship Id="rId19" Type="http://schemas.openxmlformats.org/officeDocument/2006/relationships/image" Target="../media/image118.png"/><Relationship Id="rId20" Type="http://schemas.openxmlformats.org/officeDocument/2006/relationships/image" Target="../media/image119.png"/><Relationship Id="rId21" Type="http://schemas.openxmlformats.org/officeDocument/2006/relationships/image" Target="../media/image120.png"/><Relationship Id="rId22" Type="http://schemas.openxmlformats.org/officeDocument/2006/relationships/image" Target="../media/image121.png"/><Relationship Id="rId23" Type="http://schemas.openxmlformats.org/officeDocument/2006/relationships/image" Target="../media/image122.png"/><Relationship Id="rId24" Type="http://schemas.openxmlformats.org/officeDocument/2006/relationships/image" Target="../media/image123.png"/><Relationship Id="rId25" Type="http://schemas.openxmlformats.org/officeDocument/2006/relationships/slideLayout" Target="../slideLayouts/slideLayout1.xml"/><Relationship Id="rId2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 Id="rId18" Type="http://schemas.openxmlformats.org/officeDocument/2006/relationships/image" Target="../media/image141.png"/><Relationship Id="rId19" Type="http://schemas.openxmlformats.org/officeDocument/2006/relationships/image" Target="../media/image142.png"/><Relationship Id="rId20" Type="http://schemas.openxmlformats.org/officeDocument/2006/relationships/image" Target="../media/image143.png"/><Relationship Id="rId21" Type="http://schemas.openxmlformats.org/officeDocument/2006/relationships/image" Target="../media/image144.png"/><Relationship Id="rId22" Type="http://schemas.openxmlformats.org/officeDocument/2006/relationships/image" Target="../media/image145.png"/><Relationship Id="rId23" Type="http://schemas.openxmlformats.org/officeDocument/2006/relationships/image" Target="../media/image146.png"/><Relationship Id="rId24" Type="http://schemas.openxmlformats.org/officeDocument/2006/relationships/image" Target="../media/image147.png"/><Relationship Id="rId25" Type="http://schemas.openxmlformats.org/officeDocument/2006/relationships/image" Target="../media/image148.png"/><Relationship Id="rId26" Type="http://schemas.openxmlformats.org/officeDocument/2006/relationships/image" Target="../media/image149.png"/><Relationship Id="rId27" Type="http://schemas.openxmlformats.org/officeDocument/2006/relationships/image" Target="../media/image150.png"/><Relationship Id="rId28" Type="http://schemas.openxmlformats.org/officeDocument/2006/relationships/image" Target="../media/image151.png"/><Relationship Id="rId29" Type="http://schemas.openxmlformats.org/officeDocument/2006/relationships/image" Target="../media/image152.png"/><Relationship Id="rId30" Type="http://schemas.openxmlformats.org/officeDocument/2006/relationships/image" Target="../media/image153.png"/><Relationship Id="rId31" Type="http://schemas.openxmlformats.org/officeDocument/2006/relationships/customXml" Target="../ink/ink532.xml"/><Relationship Id="rId32" Type="http://schemas.openxmlformats.org/officeDocument/2006/relationships/customXml" Target="../ink/ink533.xml"/><Relationship Id="rId33" Type="http://schemas.openxmlformats.org/officeDocument/2006/relationships/customXml" Target="../ink/ink534.xml"/><Relationship Id="rId34" Type="http://schemas.openxmlformats.org/officeDocument/2006/relationships/customXml" Target="../ink/ink535.xml"/><Relationship Id="rId35" Type="http://schemas.openxmlformats.org/officeDocument/2006/relationships/customXml" Target="../ink/ink536.xml"/><Relationship Id="rId36" Type="http://schemas.openxmlformats.org/officeDocument/2006/relationships/customXml" Target="../ink/ink537.xml"/><Relationship Id="rId37" Type="http://schemas.openxmlformats.org/officeDocument/2006/relationships/customXml" Target="../ink/ink538.xml"/><Relationship Id="rId38" Type="http://schemas.openxmlformats.org/officeDocument/2006/relationships/customXml" Target="../ink/ink539.xml"/><Relationship Id="rId39" Type="http://schemas.openxmlformats.org/officeDocument/2006/relationships/customXml" Target="../ink/ink540.xml"/><Relationship Id="rId40" Type="http://schemas.openxmlformats.org/officeDocument/2006/relationships/customXml" Target="../ink/ink541.xml"/><Relationship Id="rId41" Type="http://schemas.openxmlformats.org/officeDocument/2006/relationships/customXml" Target="../ink/ink542.xml"/><Relationship Id="rId42" Type="http://schemas.openxmlformats.org/officeDocument/2006/relationships/customXml" Target="../ink/ink543.xml"/><Relationship Id="rId43" Type="http://schemas.openxmlformats.org/officeDocument/2006/relationships/customXml" Target="../ink/ink544.xml"/><Relationship Id="rId44" Type="http://schemas.openxmlformats.org/officeDocument/2006/relationships/customXml" Target="../ink/ink545.xml"/><Relationship Id="rId45" Type="http://schemas.openxmlformats.org/officeDocument/2006/relationships/customXml" Target="../ink/ink546.xml"/><Relationship Id="rId46" Type="http://schemas.openxmlformats.org/officeDocument/2006/relationships/customXml" Target="../ink/ink547.xml"/><Relationship Id="rId47" Type="http://schemas.openxmlformats.org/officeDocument/2006/relationships/customXml" Target="../ink/ink548.xml"/><Relationship Id="rId48" Type="http://schemas.openxmlformats.org/officeDocument/2006/relationships/customXml" Target="../ink/ink549.xml"/><Relationship Id="rId49" Type="http://schemas.openxmlformats.org/officeDocument/2006/relationships/customXml" Target="../ink/ink550.xml"/><Relationship Id="rId50" Type="http://schemas.openxmlformats.org/officeDocument/2006/relationships/customXml" Target="../ink/ink551.xml"/><Relationship Id="rId51" Type="http://schemas.openxmlformats.org/officeDocument/2006/relationships/customXml" Target="../ink/ink552.xml"/><Relationship Id="rId52" Type="http://schemas.openxmlformats.org/officeDocument/2006/relationships/customXml" Target="../ink/ink553.xml"/><Relationship Id="rId53" Type="http://schemas.openxmlformats.org/officeDocument/2006/relationships/customXml" Target="../ink/ink554.xml"/><Relationship Id="rId54" Type="http://schemas.openxmlformats.org/officeDocument/2006/relationships/customXml" Target="../ink/ink555.xml"/><Relationship Id="rId55" Type="http://schemas.openxmlformats.org/officeDocument/2006/relationships/customXml" Target="../ink/ink556.xml"/><Relationship Id="rId56" Type="http://schemas.openxmlformats.org/officeDocument/2006/relationships/slideLayout" Target="../slideLayouts/slideLayout1.xml"/><Relationship Id="rId5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9" Type="http://schemas.openxmlformats.org/officeDocument/2006/relationships/image" Target="../media/image162.png"/><Relationship Id="rId10" Type="http://schemas.openxmlformats.org/officeDocument/2006/relationships/image" Target="../media/image120.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image" Target="../media/image166.png"/><Relationship Id="rId15" Type="http://schemas.openxmlformats.org/officeDocument/2006/relationships/image" Target="../media/image167.png"/><Relationship Id="rId16" Type="http://schemas.openxmlformats.org/officeDocument/2006/relationships/image" Target="../media/image168.png"/><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png"/><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png"/><Relationship Id="rId25" Type="http://schemas.openxmlformats.org/officeDocument/2006/relationships/image" Target="../media/image177.png"/><Relationship Id="rId26" Type="http://schemas.openxmlformats.org/officeDocument/2006/relationships/image" Target="../media/image178.png"/><Relationship Id="rId27" Type="http://schemas.openxmlformats.org/officeDocument/2006/relationships/image" Target="../media/image179.png"/><Relationship Id="rId28" Type="http://schemas.openxmlformats.org/officeDocument/2006/relationships/image" Target="../media/image180.png"/><Relationship Id="rId29" Type="http://schemas.openxmlformats.org/officeDocument/2006/relationships/image" Target="../media/image181.png"/><Relationship Id="rId30" Type="http://schemas.openxmlformats.org/officeDocument/2006/relationships/slideLayout" Target="../slideLayouts/slideLayout1.xml"/><Relationship Id="rId31"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customXml" Target="../ink/ink557.xml"/><Relationship Id="rId8" Type="http://schemas.openxmlformats.org/officeDocument/2006/relationships/customXml" Target="../ink/ink558.xml"/><Relationship Id="rId9" Type="http://schemas.openxmlformats.org/officeDocument/2006/relationships/customXml" Target="../ink/ink559.xml"/><Relationship Id="rId10" Type="http://schemas.openxmlformats.org/officeDocument/2006/relationships/customXml" Target="../ink/ink560.xml"/><Relationship Id="rId11" Type="http://schemas.openxmlformats.org/officeDocument/2006/relationships/customXml" Target="../ink/ink561.xml"/><Relationship Id="rId12" Type="http://schemas.openxmlformats.org/officeDocument/2006/relationships/customXml" Target="../ink/ink562.xml"/><Relationship Id="rId13" Type="http://schemas.openxmlformats.org/officeDocument/2006/relationships/customXml" Target="../ink/ink563.xml"/><Relationship Id="rId14" Type="http://schemas.openxmlformats.org/officeDocument/2006/relationships/customXml" Target="../ink/ink564.xml"/><Relationship Id="rId15" Type="http://schemas.openxmlformats.org/officeDocument/2006/relationships/customXml" Target="../ink/ink565.xml"/><Relationship Id="rId16" Type="http://schemas.openxmlformats.org/officeDocument/2006/relationships/customXml" Target="../ink/ink566.xml"/><Relationship Id="rId17" Type="http://schemas.openxmlformats.org/officeDocument/2006/relationships/customXml" Target="../ink/ink567.xml"/><Relationship Id="rId18" Type="http://schemas.openxmlformats.org/officeDocument/2006/relationships/customXml" Target="../ink/ink568.xml"/><Relationship Id="rId19" Type="http://schemas.openxmlformats.org/officeDocument/2006/relationships/customXml" Target="../ink/ink569.xml"/><Relationship Id="rId20" Type="http://schemas.openxmlformats.org/officeDocument/2006/relationships/customXml" Target="../ink/ink570.xml"/><Relationship Id="rId21" Type="http://schemas.openxmlformats.org/officeDocument/2006/relationships/customXml" Target="../ink/ink571.xml"/><Relationship Id="rId22" Type="http://schemas.openxmlformats.org/officeDocument/2006/relationships/customXml" Target="../ink/ink572.xml"/><Relationship Id="rId23" Type="http://schemas.openxmlformats.org/officeDocument/2006/relationships/customXml" Target="../ink/ink573.xml"/><Relationship Id="rId24" Type="http://schemas.openxmlformats.org/officeDocument/2006/relationships/customXml" Target="../ink/ink574.xml"/><Relationship Id="rId25" Type="http://schemas.openxmlformats.org/officeDocument/2006/relationships/customXml" Target="../ink/ink575.xml"/><Relationship Id="rId26" Type="http://schemas.openxmlformats.org/officeDocument/2006/relationships/customXml" Target="../ink/ink576.xml"/><Relationship Id="rId27" Type="http://schemas.openxmlformats.org/officeDocument/2006/relationships/customXml" Target="../ink/ink577.xml"/><Relationship Id="rId28" Type="http://schemas.openxmlformats.org/officeDocument/2006/relationships/customXml" Target="../ink/ink578.xml"/><Relationship Id="rId29" Type="http://schemas.openxmlformats.org/officeDocument/2006/relationships/customXml" Target="../ink/ink579.xml"/><Relationship Id="rId30" Type="http://schemas.openxmlformats.org/officeDocument/2006/relationships/customXml" Target="../ink/ink580.xml"/><Relationship Id="rId31" Type="http://schemas.openxmlformats.org/officeDocument/2006/relationships/customXml" Target="../ink/ink581.xml"/><Relationship Id="rId32" Type="http://schemas.openxmlformats.org/officeDocument/2006/relationships/customXml" Target="../ink/ink582.xml"/><Relationship Id="rId33" Type="http://schemas.openxmlformats.org/officeDocument/2006/relationships/customXml" Target="../ink/ink583.xml"/><Relationship Id="rId34" Type="http://schemas.openxmlformats.org/officeDocument/2006/relationships/customXml" Target="../ink/ink584.xml"/><Relationship Id="rId35" Type="http://schemas.openxmlformats.org/officeDocument/2006/relationships/customXml" Target="../ink/ink585.xml"/><Relationship Id="rId36" Type="http://schemas.openxmlformats.org/officeDocument/2006/relationships/customXml" Target="../ink/ink586.xml"/><Relationship Id="rId37" Type="http://schemas.openxmlformats.org/officeDocument/2006/relationships/customXml" Target="../ink/ink587.xml"/><Relationship Id="rId38" Type="http://schemas.openxmlformats.org/officeDocument/2006/relationships/customXml" Target="../ink/ink588.xml"/><Relationship Id="rId39" Type="http://schemas.openxmlformats.org/officeDocument/2006/relationships/customXml" Target="../ink/ink589.xml"/><Relationship Id="rId40" Type="http://schemas.openxmlformats.org/officeDocument/2006/relationships/customXml" Target="../ink/ink590.xml"/><Relationship Id="rId41" Type="http://schemas.openxmlformats.org/officeDocument/2006/relationships/customXml" Target="../ink/ink591.xml"/><Relationship Id="rId42" Type="http://schemas.openxmlformats.org/officeDocument/2006/relationships/customXml" Target="../ink/ink592.xml"/><Relationship Id="rId43" Type="http://schemas.openxmlformats.org/officeDocument/2006/relationships/customXml" Target="../ink/ink593.xml"/><Relationship Id="rId44" Type="http://schemas.openxmlformats.org/officeDocument/2006/relationships/customXml" Target="../ink/ink594.xml"/><Relationship Id="rId45" Type="http://schemas.openxmlformats.org/officeDocument/2006/relationships/customXml" Target="../ink/ink595.xml"/><Relationship Id="rId46" Type="http://schemas.openxmlformats.org/officeDocument/2006/relationships/customXml" Target="../ink/ink596.xml"/><Relationship Id="rId47" Type="http://schemas.openxmlformats.org/officeDocument/2006/relationships/customXml" Target="../ink/ink597.xml"/><Relationship Id="rId48" Type="http://schemas.openxmlformats.org/officeDocument/2006/relationships/customXml" Target="../ink/ink598.xml"/><Relationship Id="rId49" Type="http://schemas.openxmlformats.org/officeDocument/2006/relationships/customXml" Target="../ink/ink599.xml"/><Relationship Id="rId50" Type="http://schemas.openxmlformats.org/officeDocument/2006/relationships/customXml" Target="../ink/ink600.xml"/><Relationship Id="rId51" Type="http://schemas.openxmlformats.org/officeDocument/2006/relationships/customXml" Target="../ink/ink601.xml"/><Relationship Id="rId52" Type="http://schemas.openxmlformats.org/officeDocument/2006/relationships/customXml" Target="../ink/ink602.xml"/><Relationship Id="rId53" Type="http://schemas.openxmlformats.org/officeDocument/2006/relationships/customXml" Target="../ink/ink603.xml"/><Relationship Id="rId54" Type="http://schemas.openxmlformats.org/officeDocument/2006/relationships/customXml" Target="../ink/ink604.xml"/><Relationship Id="rId55" Type="http://schemas.openxmlformats.org/officeDocument/2006/relationships/customXml" Target="../ink/ink605.xml"/><Relationship Id="rId56" Type="http://schemas.openxmlformats.org/officeDocument/2006/relationships/slideLayout" Target="../slideLayouts/slideLayout1.xml"/><Relationship Id="rId5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slideLayout" Target="../slideLayouts/slideLayout1.xml"/><Relationship Id="rId1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customXml" Target="../ink/ink606.xml"/><Relationship Id="rId2" Type="http://schemas.openxmlformats.org/officeDocument/2006/relationships/customXml" Target="../ink/ink607.xml"/><Relationship Id="rId3" Type="http://schemas.openxmlformats.org/officeDocument/2006/relationships/customXml" Target="../ink/ink608.xml"/><Relationship Id="rId4" Type="http://schemas.openxmlformats.org/officeDocument/2006/relationships/customXml" Target="../ink/ink609.xml"/><Relationship Id="rId5" Type="http://schemas.openxmlformats.org/officeDocument/2006/relationships/customXml" Target="../ink/ink610.xml"/><Relationship Id="rId6" Type="http://schemas.openxmlformats.org/officeDocument/2006/relationships/customXml" Target="../ink/ink611.xml"/><Relationship Id="rId7" Type="http://schemas.openxmlformats.org/officeDocument/2006/relationships/customXml" Target="../ink/ink612.xml"/><Relationship Id="rId8" Type="http://schemas.openxmlformats.org/officeDocument/2006/relationships/customXml" Target="../ink/ink613.xml"/><Relationship Id="rId9" Type="http://schemas.openxmlformats.org/officeDocument/2006/relationships/customXml" Target="../ink/ink614.xml"/><Relationship Id="rId10" Type="http://schemas.openxmlformats.org/officeDocument/2006/relationships/customXml" Target="../ink/ink615.xml"/><Relationship Id="rId11" Type="http://schemas.openxmlformats.org/officeDocument/2006/relationships/customXml" Target="../ink/ink616.xml"/><Relationship Id="rId12" Type="http://schemas.openxmlformats.org/officeDocument/2006/relationships/customXml" Target="../ink/ink617.xml"/><Relationship Id="rId13" Type="http://schemas.openxmlformats.org/officeDocument/2006/relationships/customXml" Target="../ink/ink618.xml"/><Relationship Id="rId14" Type="http://schemas.openxmlformats.org/officeDocument/2006/relationships/customXml" Target="../ink/ink619.xml"/><Relationship Id="rId15" Type="http://schemas.openxmlformats.org/officeDocument/2006/relationships/customXml" Target="../ink/ink620.xml"/><Relationship Id="rId16" Type="http://schemas.openxmlformats.org/officeDocument/2006/relationships/customXml" Target="../ink/ink621.xml"/><Relationship Id="rId17" Type="http://schemas.openxmlformats.org/officeDocument/2006/relationships/customXml" Target="../ink/ink622.xml"/><Relationship Id="rId18" Type="http://schemas.openxmlformats.org/officeDocument/2006/relationships/customXml" Target="../ink/ink623.xml"/><Relationship Id="rId19" Type="http://schemas.openxmlformats.org/officeDocument/2006/relationships/customXml" Target="../ink/ink624.xml"/><Relationship Id="rId20" Type="http://schemas.openxmlformats.org/officeDocument/2006/relationships/customXml" Target="../ink/ink625.xml"/><Relationship Id="rId21" Type="http://schemas.openxmlformats.org/officeDocument/2006/relationships/customXml" Target="../ink/ink626.xml"/><Relationship Id="rId22" Type="http://schemas.openxmlformats.org/officeDocument/2006/relationships/customXml" Target="../ink/ink627.xml"/><Relationship Id="rId23" Type="http://schemas.openxmlformats.org/officeDocument/2006/relationships/customXml" Target="../ink/ink628.xml"/><Relationship Id="rId24" Type="http://schemas.openxmlformats.org/officeDocument/2006/relationships/customXml" Target="../ink/ink629.xml"/><Relationship Id="rId25" Type="http://schemas.openxmlformats.org/officeDocument/2006/relationships/customXml" Target="../ink/ink630.xml"/><Relationship Id="rId26" Type="http://schemas.openxmlformats.org/officeDocument/2006/relationships/customXml" Target="../ink/ink631.xml"/><Relationship Id="rId27" Type="http://schemas.openxmlformats.org/officeDocument/2006/relationships/customXml" Target="../ink/ink632.xml"/><Relationship Id="rId28" Type="http://schemas.openxmlformats.org/officeDocument/2006/relationships/customXml" Target="../ink/ink633.xml"/><Relationship Id="rId29" Type="http://schemas.openxmlformats.org/officeDocument/2006/relationships/slideLayout" Target="../slideLayouts/slideLayout1.xml"/><Relationship Id="rId30"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200.png"/><Relationship Id="rId11" Type="http://schemas.openxmlformats.org/officeDocument/2006/relationships/customXml" Target="../ink/ink634.xml"/><Relationship Id="rId12" Type="http://schemas.openxmlformats.org/officeDocument/2006/relationships/customXml" Target="../ink/ink635.xml"/><Relationship Id="rId13" Type="http://schemas.openxmlformats.org/officeDocument/2006/relationships/customXml" Target="../ink/ink636.xml"/><Relationship Id="rId14" Type="http://schemas.openxmlformats.org/officeDocument/2006/relationships/customXml" Target="../ink/ink637.xml"/><Relationship Id="rId15" Type="http://schemas.openxmlformats.org/officeDocument/2006/relationships/customXml" Target="../ink/ink638.xml"/><Relationship Id="rId16" Type="http://schemas.openxmlformats.org/officeDocument/2006/relationships/customXml" Target="../ink/ink639.xml"/><Relationship Id="rId17" Type="http://schemas.openxmlformats.org/officeDocument/2006/relationships/customXml" Target="../ink/ink640.xml"/><Relationship Id="rId18" Type="http://schemas.openxmlformats.org/officeDocument/2006/relationships/customXml" Target="../ink/ink641.xml"/><Relationship Id="rId19" Type="http://schemas.openxmlformats.org/officeDocument/2006/relationships/customXml" Target="../ink/ink642.xml"/><Relationship Id="rId20" Type="http://schemas.openxmlformats.org/officeDocument/2006/relationships/customXml" Target="../ink/ink643.xml"/><Relationship Id="rId21" Type="http://schemas.openxmlformats.org/officeDocument/2006/relationships/customXml" Target="../ink/ink644.xml"/><Relationship Id="rId22" Type="http://schemas.openxmlformats.org/officeDocument/2006/relationships/customXml" Target="../ink/ink645.xml"/><Relationship Id="rId23" Type="http://schemas.openxmlformats.org/officeDocument/2006/relationships/customXml" Target="../ink/ink646.xml"/><Relationship Id="rId24" Type="http://schemas.openxmlformats.org/officeDocument/2006/relationships/customXml" Target="../ink/ink647.xml"/><Relationship Id="rId25" Type="http://schemas.openxmlformats.org/officeDocument/2006/relationships/customXml" Target="../ink/ink648.xml"/><Relationship Id="rId26" Type="http://schemas.openxmlformats.org/officeDocument/2006/relationships/customXml" Target="../ink/ink649.xml"/><Relationship Id="rId27" Type="http://schemas.openxmlformats.org/officeDocument/2006/relationships/customXml" Target="../ink/ink650.xml"/><Relationship Id="rId28" Type="http://schemas.openxmlformats.org/officeDocument/2006/relationships/customXml" Target="../ink/ink651.xml"/><Relationship Id="rId29" Type="http://schemas.openxmlformats.org/officeDocument/2006/relationships/customXml" Target="../ink/ink652.xml"/><Relationship Id="rId30" Type="http://schemas.openxmlformats.org/officeDocument/2006/relationships/customXml" Target="../ink/ink653.xml"/><Relationship Id="rId31" Type="http://schemas.openxmlformats.org/officeDocument/2006/relationships/customXml" Target="../ink/ink654.xml"/><Relationship Id="rId32" Type="http://schemas.openxmlformats.org/officeDocument/2006/relationships/customXml" Target="../ink/ink655.xml"/><Relationship Id="rId33" Type="http://schemas.openxmlformats.org/officeDocument/2006/relationships/customXml" Target="../ink/ink656.xml"/><Relationship Id="rId34" Type="http://schemas.openxmlformats.org/officeDocument/2006/relationships/customXml" Target="../ink/ink657.xml"/><Relationship Id="rId35" Type="http://schemas.openxmlformats.org/officeDocument/2006/relationships/customXml" Target="../ink/ink658.xml"/><Relationship Id="rId36" Type="http://schemas.openxmlformats.org/officeDocument/2006/relationships/customXml" Target="../ink/ink659.xml"/><Relationship Id="rId37" Type="http://schemas.openxmlformats.org/officeDocument/2006/relationships/customXml" Target="../ink/ink660.xml"/><Relationship Id="rId38" Type="http://schemas.openxmlformats.org/officeDocument/2006/relationships/customXml" Target="../ink/ink661.xml"/><Relationship Id="rId39" Type="http://schemas.openxmlformats.org/officeDocument/2006/relationships/customXml" Target="../ink/ink662.xml"/><Relationship Id="rId40" Type="http://schemas.openxmlformats.org/officeDocument/2006/relationships/customXml" Target="../ink/ink663.xml"/><Relationship Id="rId41" Type="http://schemas.openxmlformats.org/officeDocument/2006/relationships/customXml" Target="../ink/ink664.xml"/><Relationship Id="rId42" Type="http://schemas.openxmlformats.org/officeDocument/2006/relationships/customXml" Target="../ink/ink665.xml"/><Relationship Id="rId43" Type="http://schemas.openxmlformats.org/officeDocument/2006/relationships/customXml" Target="../ink/ink666.xml"/><Relationship Id="rId44" Type="http://schemas.openxmlformats.org/officeDocument/2006/relationships/customXml" Target="../ink/ink667.xml"/><Relationship Id="rId45" Type="http://schemas.openxmlformats.org/officeDocument/2006/relationships/customXml" Target="../ink/ink668.xml"/><Relationship Id="rId46" Type="http://schemas.openxmlformats.org/officeDocument/2006/relationships/customXml" Target="../ink/ink669.xml"/><Relationship Id="rId47" Type="http://schemas.openxmlformats.org/officeDocument/2006/relationships/customXml" Target="../ink/ink670.xml"/><Relationship Id="rId48" Type="http://schemas.openxmlformats.org/officeDocument/2006/relationships/customXml" Target="../ink/ink671.xml"/><Relationship Id="rId49" Type="http://schemas.openxmlformats.org/officeDocument/2006/relationships/slideLayout" Target="../slideLayouts/slideLayout1.xml"/><Relationship Id="rId50"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slideLayout" Target="../slideLayouts/slideLayout1.xml"/><Relationship Id="rId11"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10.jpeg"/><Relationship Id="rId2" Type="http://schemas.openxmlformats.org/officeDocument/2006/relationships/customXml" Target="../ink/ink672.xml"/><Relationship Id="rId3" Type="http://schemas.openxmlformats.org/officeDocument/2006/relationships/customXml" Target="../ink/ink673.xml"/><Relationship Id="rId4" Type="http://schemas.openxmlformats.org/officeDocument/2006/relationships/customXml" Target="../ink/ink674.xml"/><Relationship Id="rId5" Type="http://schemas.openxmlformats.org/officeDocument/2006/relationships/customXml" Target="../ink/ink675.xml"/><Relationship Id="rId6" Type="http://schemas.openxmlformats.org/officeDocument/2006/relationships/customXml" Target="../ink/ink676.xml"/><Relationship Id="rId7" Type="http://schemas.openxmlformats.org/officeDocument/2006/relationships/customXml" Target="../ink/ink677.xml"/><Relationship Id="rId8" Type="http://schemas.openxmlformats.org/officeDocument/2006/relationships/customXml" Target="../ink/ink678.xml"/><Relationship Id="rId9" Type="http://schemas.openxmlformats.org/officeDocument/2006/relationships/customXml" Target="../ink/ink679.xml"/><Relationship Id="rId10" Type="http://schemas.openxmlformats.org/officeDocument/2006/relationships/customXml" Target="../ink/ink680.xml"/><Relationship Id="rId11" Type="http://schemas.openxmlformats.org/officeDocument/2006/relationships/customXml" Target="../ink/ink681.xml"/><Relationship Id="rId12" Type="http://schemas.openxmlformats.org/officeDocument/2006/relationships/customXml" Target="../ink/ink682.xml"/><Relationship Id="rId13" Type="http://schemas.openxmlformats.org/officeDocument/2006/relationships/customXml" Target="../ink/ink683.xml"/><Relationship Id="rId14" Type="http://schemas.openxmlformats.org/officeDocument/2006/relationships/customXml" Target="../ink/ink684.xml"/><Relationship Id="rId15" Type="http://schemas.openxmlformats.org/officeDocument/2006/relationships/customXml" Target="../ink/ink685.xml"/><Relationship Id="rId16" Type="http://schemas.openxmlformats.org/officeDocument/2006/relationships/customXml" Target="../ink/ink686.xml"/><Relationship Id="rId17" Type="http://schemas.openxmlformats.org/officeDocument/2006/relationships/customXml" Target="../ink/ink687.xml"/><Relationship Id="rId18" Type="http://schemas.openxmlformats.org/officeDocument/2006/relationships/customXml" Target="../ink/ink688.xml"/><Relationship Id="rId19" Type="http://schemas.openxmlformats.org/officeDocument/2006/relationships/customXml" Target="../ink/ink689.xml"/><Relationship Id="rId20" Type="http://schemas.openxmlformats.org/officeDocument/2006/relationships/customXml" Target="../ink/ink690.xml"/><Relationship Id="rId21" Type="http://schemas.openxmlformats.org/officeDocument/2006/relationships/customXml" Target="../ink/ink691.xml"/><Relationship Id="rId22" Type="http://schemas.openxmlformats.org/officeDocument/2006/relationships/customXml" Target="../ink/ink692.xml"/><Relationship Id="rId23" Type="http://schemas.openxmlformats.org/officeDocument/2006/relationships/customXml" Target="../ink/ink693.xml"/><Relationship Id="rId24" Type="http://schemas.openxmlformats.org/officeDocument/2006/relationships/customXml" Target="../ink/ink694.xml"/><Relationship Id="rId25" Type="http://schemas.openxmlformats.org/officeDocument/2006/relationships/customXml" Target="../ink/ink695.xml"/><Relationship Id="rId26" Type="http://schemas.openxmlformats.org/officeDocument/2006/relationships/customXml" Target="../ink/ink696.xml"/><Relationship Id="rId27" Type="http://schemas.openxmlformats.org/officeDocument/2006/relationships/customXml" Target="../ink/ink697.xml"/><Relationship Id="rId28" Type="http://schemas.openxmlformats.org/officeDocument/2006/relationships/customXml" Target="../ink/ink698.xml"/><Relationship Id="rId29" Type="http://schemas.openxmlformats.org/officeDocument/2006/relationships/customXml" Target="../ink/ink699.xml"/><Relationship Id="rId30" Type="http://schemas.openxmlformats.org/officeDocument/2006/relationships/customXml" Target="../ink/ink700.xml"/><Relationship Id="rId31" Type="http://schemas.openxmlformats.org/officeDocument/2006/relationships/customXml" Target="../ink/ink701.xml"/><Relationship Id="rId32" Type="http://schemas.openxmlformats.org/officeDocument/2006/relationships/customXml" Target="../ink/ink702.xml"/><Relationship Id="rId33" Type="http://schemas.openxmlformats.org/officeDocument/2006/relationships/customXml" Target="../ink/ink703.xml"/><Relationship Id="rId34" Type="http://schemas.openxmlformats.org/officeDocument/2006/relationships/customXml" Target="../ink/ink704.xml"/><Relationship Id="rId35" Type="http://schemas.openxmlformats.org/officeDocument/2006/relationships/customXml" Target="../ink/ink705.xml"/><Relationship Id="rId36" Type="http://schemas.openxmlformats.org/officeDocument/2006/relationships/customXml" Target="../ink/ink706.xml"/><Relationship Id="rId37" Type="http://schemas.openxmlformats.org/officeDocument/2006/relationships/customXml" Target="../ink/ink707.xml"/><Relationship Id="rId38" Type="http://schemas.openxmlformats.org/officeDocument/2006/relationships/customXml" Target="../ink/ink708.xml"/><Relationship Id="rId39" Type="http://schemas.openxmlformats.org/officeDocument/2006/relationships/customXml" Target="../ink/ink709.xml"/><Relationship Id="rId40" Type="http://schemas.openxmlformats.org/officeDocument/2006/relationships/customXml" Target="../ink/ink710.xml"/><Relationship Id="rId41" Type="http://schemas.openxmlformats.org/officeDocument/2006/relationships/customXml" Target="../ink/ink711.xml"/><Relationship Id="rId42" Type="http://schemas.openxmlformats.org/officeDocument/2006/relationships/customXml" Target="../ink/ink712.xml"/><Relationship Id="rId43" Type="http://schemas.openxmlformats.org/officeDocument/2006/relationships/customXml" Target="../ink/ink713.xml"/><Relationship Id="rId44" Type="http://schemas.openxmlformats.org/officeDocument/2006/relationships/customXml" Target="../ink/ink714.xml"/><Relationship Id="rId45" Type="http://schemas.openxmlformats.org/officeDocument/2006/relationships/customXml" Target="../ink/ink715.xml"/><Relationship Id="rId46" Type="http://schemas.openxmlformats.org/officeDocument/2006/relationships/customXml" Target="../ink/ink716.xml"/><Relationship Id="rId47" Type="http://schemas.openxmlformats.org/officeDocument/2006/relationships/customXml" Target="../ink/ink717.xml"/><Relationship Id="rId48" Type="http://schemas.openxmlformats.org/officeDocument/2006/relationships/customXml" Target="../ink/ink718.xml"/><Relationship Id="rId49" Type="http://schemas.openxmlformats.org/officeDocument/2006/relationships/customXml" Target="../ink/ink719.xml"/><Relationship Id="rId50" Type="http://schemas.openxmlformats.org/officeDocument/2006/relationships/customXml" Target="../ink/ink720.xml"/><Relationship Id="rId51" Type="http://schemas.openxmlformats.org/officeDocument/2006/relationships/customXml" Target="../ink/ink721.xml"/><Relationship Id="rId52" Type="http://schemas.openxmlformats.org/officeDocument/2006/relationships/customXml" Target="../ink/ink722.xml"/><Relationship Id="rId53" Type="http://schemas.openxmlformats.org/officeDocument/2006/relationships/customXml" Target="../ink/ink723.xml"/><Relationship Id="rId54" Type="http://schemas.openxmlformats.org/officeDocument/2006/relationships/customXml" Target="../ink/ink724.xml"/><Relationship Id="rId55" Type="http://schemas.openxmlformats.org/officeDocument/2006/relationships/customXml" Target="../ink/ink725.xml"/><Relationship Id="rId56" Type="http://schemas.openxmlformats.org/officeDocument/2006/relationships/customXml" Target="../ink/ink726.xml"/><Relationship Id="rId57" Type="http://schemas.openxmlformats.org/officeDocument/2006/relationships/customXml" Target="../ink/ink727.xml"/><Relationship Id="rId58" Type="http://schemas.openxmlformats.org/officeDocument/2006/relationships/customXml" Target="../ink/ink728.xml"/><Relationship Id="rId59" Type="http://schemas.openxmlformats.org/officeDocument/2006/relationships/customXml" Target="../ink/ink729.xml"/><Relationship Id="rId60" Type="http://schemas.openxmlformats.org/officeDocument/2006/relationships/customXml" Target="../ink/ink730.xml"/><Relationship Id="rId61" Type="http://schemas.openxmlformats.org/officeDocument/2006/relationships/customXml" Target="../ink/ink731.xml"/><Relationship Id="rId62" Type="http://schemas.openxmlformats.org/officeDocument/2006/relationships/customXml" Target="../ink/ink732.xml"/><Relationship Id="rId63" Type="http://schemas.openxmlformats.org/officeDocument/2006/relationships/customXml" Target="../ink/ink733.xml"/><Relationship Id="rId64" Type="http://schemas.openxmlformats.org/officeDocument/2006/relationships/customXml" Target="../ink/ink734.xml"/><Relationship Id="rId65" Type="http://schemas.openxmlformats.org/officeDocument/2006/relationships/customXml" Target="../ink/ink735.xml"/><Relationship Id="rId66" Type="http://schemas.openxmlformats.org/officeDocument/2006/relationships/customXml" Target="../ink/ink736.xml"/><Relationship Id="rId67" Type="http://schemas.openxmlformats.org/officeDocument/2006/relationships/customXml" Target="../ink/ink737.xml"/><Relationship Id="rId68" Type="http://schemas.openxmlformats.org/officeDocument/2006/relationships/customXml" Target="../ink/ink738.xml"/><Relationship Id="rId69" Type="http://schemas.openxmlformats.org/officeDocument/2006/relationships/customXml" Target="../ink/ink739.xml"/><Relationship Id="rId70" Type="http://schemas.openxmlformats.org/officeDocument/2006/relationships/customXml" Target="../ink/ink740.xml"/><Relationship Id="rId71" Type="http://schemas.openxmlformats.org/officeDocument/2006/relationships/customXml" Target="../ink/ink741.xml"/><Relationship Id="rId72" Type="http://schemas.openxmlformats.org/officeDocument/2006/relationships/customXml" Target="../ink/ink742.xml"/><Relationship Id="rId73" Type="http://schemas.openxmlformats.org/officeDocument/2006/relationships/customXml" Target="../ink/ink743.xml"/><Relationship Id="rId74" Type="http://schemas.openxmlformats.org/officeDocument/2006/relationships/customXml" Target="../ink/ink744.xml"/><Relationship Id="rId75" Type="http://schemas.openxmlformats.org/officeDocument/2006/relationships/customXml" Target="../ink/ink745.xml"/><Relationship Id="rId76" Type="http://schemas.openxmlformats.org/officeDocument/2006/relationships/customXml" Target="../ink/ink746.xml"/><Relationship Id="rId77" Type="http://schemas.openxmlformats.org/officeDocument/2006/relationships/customXml" Target="../ink/ink747.xml"/><Relationship Id="rId78" Type="http://schemas.openxmlformats.org/officeDocument/2006/relationships/customXml" Target="../ink/ink748.xml"/><Relationship Id="rId79" Type="http://schemas.openxmlformats.org/officeDocument/2006/relationships/customXml" Target="../ink/ink749.xml"/><Relationship Id="rId80" Type="http://schemas.openxmlformats.org/officeDocument/2006/relationships/customXml" Target="../ink/ink750.xml"/><Relationship Id="rId81" Type="http://schemas.openxmlformats.org/officeDocument/2006/relationships/customXml" Target="../ink/ink751.xml"/><Relationship Id="rId82" Type="http://schemas.openxmlformats.org/officeDocument/2006/relationships/customXml" Target="../ink/ink752.xml"/><Relationship Id="rId83" Type="http://schemas.openxmlformats.org/officeDocument/2006/relationships/customXml" Target="../ink/ink753.xml"/><Relationship Id="rId84" Type="http://schemas.openxmlformats.org/officeDocument/2006/relationships/customXml" Target="../ink/ink754.xml"/><Relationship Id="rId85" Type="http://schemas.openxmlformats.org/officeDocument/2006/relationships/customXml" Target="../ink/ink755.xml"/><Relationship Id="rId86" Type="http://schemas.openxmlformats.org/officeDocument/2006/relationships/customXml" Target="../ink/ink756.xml"/><Relationship Id="rId87" Type="http://schemas.openxmlformats.org/officeDocument/2006/relationships/customXml" Target="../ink/ink757.xml"/><Relationship Id="rId88" Type="http://schemas.openxmlformats.org/officeDocument/2006/relationships/customXml" Target="../ink/ink758.xml"/><Relationship Id="rId89" Type="http://schemas.openxmlformats.org/officeDocument/2006/relationships/customXml" Target="../ink/ink759.xml"/><Relationship Id="rId90" Type="http://schemas.openxmlformats.org/officeDocument/2006/relationships/customXml" Target="../ink/ink760.xml"/><Relationship Id="rId91" Type="http://schemas.openxmlformats.org/officeDocument/2006/relationships/customXml" Target="../ink/ink761.xml"/><Relationship Id="rId92" Type="http://schemas.openxmlformats.org/officeDocument/2006/relationships/customXml" Target="../ink/ink762.xml"/><Relationship Id="rId93" Type="http://schemas.openxmlformats.org/officeDocument/2006/relationships/customXml" Target="../ink/ink763.xml"/><Relationship Id="rId94" Type="http://schemas.openxmlformats.org/officeDocument/2006/relationships/customXml" Target="../ink/ink764.xml"/><Relationship Id="rId95" Type="http://schemas.openxmlformats.org/officeDocument/2006/relationships/customXml" Target="../ink/ink765.xml"/><Relationship Id="rId96" Type="http://schemas.openxmlformats.org/officeDocument/2006/relationships/customXml" Target="../ink/ink766.xml"/><Relationship Id="rId97" Type="http://schemas.openxmlformats.org/officeDocument/2006/relationships/customXml" Target="../ink/ink767.xml"/><Relationship Id="rId98" Type="http://schemas.openxmlformats.org/officeDocument/2006/relationships/customXml" Target="../ink/ink768.xml"/><Relationship Id="rId99" Type="http://schemas.openxmlformats.org/officeDocument/2006/relationships/customXml" Target="../ink/ink769.xml"/><Relationship Id="rId100" Type="http://schemas.openxmlformats.org/officeDocument/2006/relationships/customXml" Target="../ink/ink770.xml"/><Relationship Id="rId101" Type="http://schemas.openxmlformats.org/officeDocument/2006/relationships/customXml" Target="../ink/ink771.xml"/><Relationship Id="rId102" Type="http://schemas.openxmlformats.org/officeDocument/2006/relationships/customXml" Target="../ink/ink772.xml"/><Relationship Id="rId103" Type="http://schemas.openxmlformats.org/officeDocument/2006/relationships/customXml" Target="../ink/ink773.xml"/><Relationship Id="rId104" Type="http://schemas.openxmlformats.org/officeDocument/2006/relationships/customXml" Target="../ink/ink774.xml"/><Relationship Id="rId105" Type="http://schemas.openxmlformats.org/officeDocument/2006/relationships/customXml" Target="../ink/ink775.xml"/><Relationship Id="rId106" Type="http://schemas.openxmlformats.org/officeDocument/2006/relationships/customXml" Target="../ink/ink776.xml"/><Relationship Id="rId107" Type="http://schemas.openxmlformats.org/officeDocument/2006/relationships/customXml" Target="../ink/ink777.xml"/><Relationship Id="rId108" Type="http://schemas.openxmlformats.org/officeDocument/2006/relationships/customXml" Target="../ink/ink778.xml"/><Relationship Id="rId109" Type="http://schemas.openxmlformats.org/officeDocument/2006/relationships/customXml" Target="../ink/ink779.xml"/><Relationship Id="rId110" Type="http://schemas.openxmlformats.org/officeDocument/2006/relationships/customXml" Target="../ink/ink780.xml"/><Relationship Id="rId111" Type="http://schemas.openxmlformats.org/officeDocument/2006/relationships/customXml" Target="../ink/ink781.xml"/><Relationship Id="rId112" Type="http://schemas.openxmlformats.org/officeDocument/2006/relationships/customXml" Target="../ink/ink782.xml"/><Relationship Id="rId113" Type="http://schemas.openxmlformats.org/officeDocument/2006/relationships/customXml" Target="../ink/ink783.xml"/><Relationship Id="rId114" Type="http://schemas.openxmlformats.org/officeDocument/2006/relationships/customXml" Target="../ink/ink784.xml"/><Relationship Id="rId115" Type="http://schemas.openxmlformats.org/officeDocument/2006/relationships/customXml" Target="../ink/ink785.xml"/><Relationship Id="rId116" Type="http://schemas.openxmlformats.org/officeDocument/2006/relationships/customXml" Target="../ink/ink786.xml"/><Relationship Id="rId117" Type="http://schemas.openxmlformats.org/officeDocument/2006/relationships/customXml" Target="../ink/ink787.xml"/><Relationship Id="rId118" Type="http://schemas.openxmlformats.org/officeDocument/2006/relationships/customXml" Target="../ink/ink788.xml"/><Relationship Id="rId119" Type="http://schemas.openxmlformats.org/officeDocument/2006/relationships/customXml" Target="../ink/ink789.xml"/><Relationship Id="rId120" Type="http://schemas.openxmlformats.org/officeDocument/2006/relationships/customXml" Target="../ink/ink790.xml"/><Relationship Id="rId121" Type="http://schemas.openxmlformats.org/officeDocument/2006/relationships/customXml" Target="../ink/ink791.xml"/><Relationship Id="rId122" Type="http://schemas.openxmlformats.org/officeDocument/2006/relationships/customXml" Target="../ink/ink792.xml"/><Relationship Id="rId123" Type="http://schemas.openxmlformats.org/officeDocument/2006/relationships/customXml" Target="../ink/ink793.xml"/><Relationship Id="rId124" Type="http://schemas.openxmlformats.org/officeDocument/2006/relationships/customXml" Target="../ink/ink794.xml"/><Relationship Id="rId125" Type="http://schemas.openxmlformats.org/officeDocument/2006/relationships/customXml" Target="../ink/ink795.xml"/><Relationship Id="rId126" Type="http://schemas.openxmlformats.org/officeDocument/2006/relationships/customXml" Target="../ink/ink796.xml"/><Relationship Id="rId127" Type="http://schemas.openxmlformats.org/officeDocument/2006/relationships/customXml" Target="../ink/ink797.xml"/><Relationship Id="rId128" Type="http://schemas.openxmlformats.org/officeDocument/2006/relationships/customXml" Target="../ink/ink798.xml"/><Relationship Id="rId129" Type="http://schemas.openxmlformats.org/officeDocument/2006/relationships/customXml" Target="../ink/ink799.xml"/><Relationship Id="rId130" Type="http://schemas.openxmlformats.org/officeDocument/2006/relationships/customXml" Target="../ink/ink800.xml"/><Relationship Id="rId131" Type="http://schemas.openxmlformats.org/officeDocument/2006/relationships/customXml" Target="../ink/ink801.xml"/><Relationship Id="rId132" Type="http://schemas.openxmlformats.org/officeDocument/2006/relationships/customXml" Target="../ink/ink802.xml"/><Relationship Id="rId133" Type="http://schemas.openxmlformats.org/officeDocument/2006/relationships/customXml" Target="../ink/ink803.xml"/><Relationship Id="rId134" Type="http://schemas.openxmlformats.org/officeDocument/2006/relationships/customXml" Target="../ink/ink804.xml"/><Relationship Id="rId135" Type="http://schemas.openxmlformats.org/officeDocument/2006/relationships/customXml" Target="../ink/ink805.xml"/><Relationship Id="rId136" Type="http://schemas.openxmlformats.org/officeDocument/2006/relationships/customXml" Target="../ink/ink806.xml"/><Relationship Id="rId137" Type="http://schemas.openxmlformats.org/officeDocument/2006/relationships/customXml" Target="../ink/ink807.xml"/><Relationship Id="rId138" Type="http://schemas.openxmlformats.org/officeDocument/2006/relationships/customXml" Target="../ink/ink808.xml"/><Relationship Id="rId139" Type="http://schemas.openxmlformats.org/officeDocument/2006/relationships/customXml" Target="../ink/ink809.xml"/><Relationship Id="rId140" Type="http://schemas.openxmlformats.org/officeDocument/2006/relationships/customXml" Target="../ink/ink810.xml"/><Relationship Id="rId141" Type="http://schemas.openxmlformats.org/officeDocument/2006/relationships/customXml" Target="../ink/ink811.xml"/><Relationship Id="rId142" Type="http://schemas.openxmlformats.org/officeDocument/2006/relationships/customXml" Target="../ink/ink812.xml"/><Relationship Id="rId143" Type="http://schemas.openxmlformats.org/officeDocument/2006/relationships/customXml" Target="../ink/ink813.xml"/><Relationship Id="rId144" Type="http://schemas.openxmlformats.org/officeDocument/2006/relationships/customXml" Target="../ink/ink814.xml"/><Relationship Id="rId145" Type="http://schemas.openxmlformats.org/officeDocument/2006/relationships/customXml" Target="../ink/ink815.xml"/><Relationship Id="rId146" Type="http://schemas.openxmlformats.org/officeDocument/2006/relationships/customXml" Target="../ink/ink816.xml"/><Relationship Id="rId147" Type="http://schemas.openxmlformats.org/officeDocument/2006/relationships/customXml" Target="../ink/ink817.xml"/><Relationship Id="rId148" Type="http://schemas.openxmlformats.org/officeDocument/2006/relationships/customXml" Target="../ink/ink818.xml"/><Relationship Id="rId149" Type="http://schemas.openxmlformats.org/officeDocument/2006/relationships/customXml" Target="../ink/ink819.xml"/><Relationship Id="rId150" Type="http://schemas.openxmlformats.org/officeDocument/2006/relationships/customXml" Target="../ink/ink820.xml"/><Relationship Id="rId151" Type="http://schemas.openxmlformats.org/officeDocument/2006/relationships/customXml" Target="../ink/ink821.xml"/><Relationship Id="rId152" Type="http://schemas.openxmlformats.org/officeDocument/2006/relationships/customXml" Target="../ink/ink822.xml"/><Relationship Id="rId153" Type="http://schemas.openxmlformats.org/officeDocument/2006/relationships/customXml" Target="../ink/ink823.xml"/><Relationship Id="rId154" Type="http://schemas.openxmlformats.org/officeDocument/2006/relationships/customXml" Target="../ink/ink824.xml"/><Relationship Id="rId155" Type="http://schemas.openxmlformats.org/officeDocument/2006/relationships/customXml" Target="../ink/ink825.xml"/><Relationship Id="rId156" Type="http://schemas.openxmlformats.org/officeDocument/2006/relationships/customXml" Target="../ink/ink826.xml"/><Relationship Id="rId157" Type="http://schemas.openxmlformats.org/officeDocument/2006/relationships/customXml" Target="../ink/ink827.xml"/><Relationship Id="rId158" Type="http://schemas.openxmlformats.org/officeDocument/2006/relationships/customXml" Target="../ink/ink828.xml"/><Relationship Id="rId159" Type="http://schemas.openxmlformats.org/officeDocument/2006/relationships/customXml" Target="../ink/ink829.xml"/><Relationship Id="rId160" Type="http://schemas.openxmlformats.org/officeDocument/2006/relationships/customXml" Target="../ink/ink830.xml"/><Relationship Id="rId161" Type="http://schemas.openxmlformats.org/officeDocument/2006/relationships/customXml" Target="../ink/ink831.xml"/><Relationship Id="rId162" Type="http://schemas.openxmlformats.org/officeDocument/2006/relationships/customXml" Target="../ink/ink832.xml"/><Relationship Id="rId163" Type="http://schemas.openxmlformats.org/officeDocument/2006/relationships/customXml" Target="../ink/ink833.xml"/><Relationship Id="rId164" Type="http://schemas.openxmlformats.org/officeDocument/2006/relationships/customXml" Target="../ink/ink834.xml"/><Relationship Id="rId165" Type="http://schemas.openxmlformats.org/officeDocument/2006/relationships/customXml" Target="../ink/ink835.xml"/><Relationship Id="rId166" Type="http://schemas.openxmlformats.org/officeDocument/2006/relationships/customXml" Target="../ink/ink836.xml"/><Relationship Id="rId167" Type="http://schemas.openxmlformats.org/officeDocument/2006/relationships/customXml" Target="../ink/ink837.xml"/><Relationship Id="rId168" Type="http://schemas.openxmlformats.org/officeDocument/2006/relationships/customXml" Target="../ink/ink838.xml"/><Relationship Id="rId169" Type="http://schemas.openxmlformats.org/officeDocument/2006/relationships/customXml" Target="../ink/ink839.xml"/><Relationship Id="rId170" Type="http://schemas.openxmlformats.org/officeDocument/2006/relationships/customXml" Target="../ink/ink840.xml"/><Relationship Id="rId171" Type="http://schemas.openxmlformats.org/officeDocument/2006/relationships/customXml" Target="../ink/ink841.xml"/><Relationship Id="rId17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1.xml"/><Relationship Id="rId7"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image" Target="../media/image222.png"/><Relationship Id="rId8" Type="http://schemas.openxmlformats.org/officeDocument/2006/relationships/image" Target="../media/image223.png"/><Relationship Id="rId9" Type="http://schemas.openxmlformats.org/officeDocument/2006/relationships/image" Target="../media/image224.png"/><Relationship Id="rId10" Type="http://schemas.openxmlformats.org/officeDocument/2006/relationships/image" Target="../media/image225.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226.png"/><Relationship Id="rId14" Type="http://schemas.openxmlformats.org/officeDocument/2006/relationships/image" Target="../media/image227.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228.png"/><Relationship Id="rId19" Type="http://schemas.openxmlformats.org/officeDocument/2006/relationships/image" Target="../media/image89.png"/><Relationship Id="rId20" Type="http://schemas.openxmlformats.org/officeDocument/2006/relationships/image" Target="../media/image229.png"/><Relationship Id="rId21" Type="http://schemas.openxmlformats.org/officeDocument/2006/relationships/image" Target="../media/image230.png"/><Relationship Id="rId22" Type="http://schemas.openxmlformats.org/officeDocument/2006/relationships/customXml" Target="../ink/ink842.xml"/><Relationship Id="rId23" Type="http://schemas.openxmlformats.org/officeDocument/2006/relationships/customXml" Target="../ink/ink843.xml"/><Relationship Id="rId24" Type="http://schemas.openxmlformats.org/officeDocument/2006/relationships/customXml" Target="../ink/ink844.xml"/><Relationship Id="rId25" Type="http://schemas.openxmlformats.org/officeDocument/2006/relationships/customXml" Target="../ink/ink845.xml"/><Relationship Id="rId26" Type="http://schemas.openxmlformats.org/officeDocument/2006/relationships/customXml" Target="../ink/ink846.xml"/><Relationship Id="rId27" Type="http://schemas.openxmlformats.org/officeDocument/2006/relationships/customXml" Target="../ink/ink847.xml"/><Relationship Id="rId28" Type="http://schemas.openxmlformats.org/officeDocument/2006/relationships/customXml" Target="../ink/ink848.xml"/><Relationship Id="rId29" Type="http://schemas.openxmlformats.org/officeDocument/2006/relationships/customXml" Target="../ink/ink849.xml"/><Relationship Id="rId30" Type="http://schemas.openxmlformats.org/officeDocument/2006/relationships/customXml" Target="../ink/ink850.xml"/><Relationship Id="rId31" Type="http://schemas.openxmlformats.org/officeDocument/2006/relationships/customXml" Target="../ink/ink851.xml"/><Relationship Id="rId32" Type="http://schemas.openxmlformats.org/officeDocument/2006/relationships/customXml" Target="../ink/ink852.xml"/><Relationship Id="rId33" Type="http://schemas.openxmlformats.org/officeDocument/2006/relationships/customXml" Target="../ink/ink853.xml"/><Relationship Id="rId34" Type="http://schemas.openxmlformats.org/officeDocument/2006/relationships/customXml" Target="../ink/ink854.xml"/><Relationship Id="rId35" Type="http://schemas.openxmlformats.org/officeDocument/2006/relationships/customXml" Target="../ink/ink855.xml"/><Relationship Id="rId36" Type="http://schemas.openxmlformats.org/officeDocument/2006/relationships/customXml" Target="../ink/ink856.xml"/><Relationship Id="rId37" Type="http://schemas.openxmlformats.org/officeDocument/2006/relationships/customXml" Target="../ink/ink857.xml"/><Relationship Id="rId38" Type="http://schemas.openxmlformats.org/officeDocument/2006/relationships/customXml" Target="../ink/ink858.xml"/><Relationship Id="rId39" Type="http://schemas.openxmlformats.org/officeDocument/2006/relationships/customXml" Target="../ink/ink859.xml"/><Relationship Id="rId40" Type="http://schemas.openxmlformats.org/officeDocument/2006/relationships/customXml" Target="../ink/ink860.xml"/><Relationship Id="rId41" Type="http://schemas.openxmlformats.org/officeDocument/2006/relationships/customXml" Target="../ink/ink861.xml"/><Relationship Id="rId42" Type="http://schemas.openxmlformats.org/officeDocument/2006/relationships/customXml" Target="../ink/ink862.xml"/><Relationship Id="rId43" Type="http://schemas.openxmlformats.org/officeDocument/2006/relationships/customXml" Target="../ink/ink863.xml"/><Relationship Id="rId44" Type="http://schemas.openxmlformats.org/officeDocument/2006/relationships/customXml" Target="../ink/ink864.xml"/><Relationship Id="rId45" Type="http://schemas.openxmlformats.org/officeDocument/2006/relationships/customXml" Target="../ink/ink865.xml"/><Relationship Id="rId46" Type="http://schemas.openxmlformats.org/officeDocument/2006/relationships/customXml" Target="../ink/ink866.xml"/><Relationship Id="rId47" Type="http://schemas.openxmlformats.org/officeDocument/2006/relationships/customXml" Target="../ink/ink867.xml"/><Relationship Id="rId48" Type="http://schemas.openxmlformats.org/officeDocument/2006/relationships/customXml" Target="../ink/ink868.xml"/><Relationship Id="rId49" Type="http://schemas.openxmlformats.org/officeDocument/2006/relationships/customXml" Target="../ink/ink869.xml"/><Relationship Id="rId50" Type="http://schemas.openxmlformats.org/officeDocument/2006/relationships/customXml" Target="../ink/ink870.xml"/><Relationship Id="rId51" Type="http://schemas.openxmlformats.org/officeDocument/2006/relationships/customXml" Target="../ink/ink871.xml"/><Relationship Id="rId52" Type="http://schemas.openxmlformats.org/officeDocument/2006/relationships/customXml" Target="../ink/ink872.xml"/><Relationship Id="rId53" Type="http://schemas.openxmlformats.org/officeDocument/2006/relationships/customXml" Target="../ink/ink873.xml"/><Relationship Id="rId54" Type="http://schemas.openxmlformats.org/officeDocument/2006/relationships/customXml" Target="../ink/ink874.xml"/><Relationship Id="rId55" Type="http://schemas.openxmlformats.org/officeDocument/2006/relationships/customXml" Target="../ink/ink875.xml"/><Relationship Id="rId56" Type="http://schemas.openxmlformats.org/officeDocument/2006/relationships/customXml" Target="../ink/ink876.xml"/><Relationship Id="rId57" Type="http://schemas.openxmlformats.org/officeDocument/2006/relationships/customXml" Target="../ink/ink877.xml"/><Relationship Id="rId58" Type="http://schemas.openxmlformats.org/officeDocument/2006/relationships/customXml" Target="../ink/ink878.xml"/><Relationship Id="rId59" Type="http://schemas.openxmlformats.org/officeDocument/2006/relationships/customXml" Target="../ink/ink879.xml"/><Relationship Id="rId60" Type="http://schemas.openxmlformats.org/officeDocument/2006/relationships/customXml" Target="../ink/ink880.xml"/><Relationship Id="rId61" Type="http://schemas.openxmlformats.org/officeDocument/2006/relationships/customXml" Target="../ink/ink881.xml"/><Relationship Id="rId62" Type="http://schemas.openxmlformats.org/officeDocument/2006/relationships/customXml" Target="../ink/ink882.xml"/><Relationship Id="rId63" Type="http://schemas.openxmlformats.org/officeDocument/2006/relationships/slideLayout" Target="../slideLayouts/slideLayout1.xml"/><Relationship Id="rId6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image" Target="../media/image216.png"/><Relationship Id="rId2" Type="http://schemas.openxmlformats.org/officeDocument/2006/relationships/image" Target="../media/image217.png"/><Relationship Id="rId3" Type="http://schemas.openxmlformats.org/officeDocument/2006/relationships/image" Target="../media/image218.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image" Target="../media/image234.png"/><Relationship Id="rId8" Type="http://schemas.openxmlformats.org/officeDocument/2006/relationships/image" Target="../media/image235.png"/><Relationship Id="rId9" Type="http://schemas.openxmlformats.org/officeDocument/2006/relationships/image" Target="../media/image236.png"/><Relationship Id="rId10" Type="http://schemas.openxmlformats.org/officeDocument/2006/relationships/image" Target="../media/image237.png"/><Relationship Id="rId11" Type="http://schemas.openxmlformats.org/officeDocument/2006/relationships/image" Target="../media/image238.png"/><Relationship Id="rId12" Type="http://schemas.openxmlformats.org/officeDocument/2006/relationships/image" Target="../media/image227.png"/><Relationship Id="rId13" Type="http://schemas.openxmlformats.org/officeDocument/2006/relationships/image" Target="../media/image239.png"/><Relationship Id="rId14" Type="http://schemas.openxmlformats.org/officeDocument/2006/relationships/image" Target="../media/image240.png"/><Relationship Id="rId15" Type="http://schemas.openxmlformats.org/officeDocument/2006/relationships/image" Target="../media/image241.png"/><Relationship Id="rId16" Type="http://schemas.openxmlformats.org/officeDocument/2006/relationships/image" Target="../media/image242.png"/><Relationship Id="rId17" Type="http://schemas.openxmlformats.org/officeDocument/2006/relationships/image" Target="../media/image243.png"/><Relationship Id="rId18" Type="http://schemas.openxmlformats.org/officeDocument/2006/relationships/image" Target="../media/image244.png"/><Relationship Id="rId19" Type="http://schemas.openxmlformats.org/officeDocument/2006/relationships/image" Target="../media/image245.png"/><Relationship Id="rId20" Type="http://schemas.openxmlformats.org/officeDocument/2006/relationships/slideLayout" Target="../slideLayouts/slideLayout1.xml"/><Relationship Id="rId21"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image" Target="../media/image246.jpeg"/><Relationship Id="rId2" Type="http://schemas.openxmlformats.org/officeDocument/2006/relationships/customXml" Target="../ink/ink883.xml"/><Relationship Id="rId3" Type="http://schemas.openxmlformats.org/officeDocument/2006/relationships/customXml" Target="../ink/ink884.xml"/><Relationship Id="rId4" Type="http://schemas.openxmlformats.org/officeDocument/2006/relationships/customXml" Target="../ink/ink885.xml"/><Relationship Id="rId5" Type="http://schemas.openxmlformats.org/officeDocument/2006/relationships/customXml" Target="../ink/ink886.xml"/><Relationship Id="rId6" Type="http://schemas.openxmlformats.org/officeDocument/2006/relationships/customXml" Target="../ink/ink887.xml"/><Relationship Id="rId7" Type="http://schemas.openxmlformats.org/officeDocument/2006/relationships/customXml" Target="../ink/ink888.xml"/><Relationship Id="rId8" Type="http://schemas.openxmlformats.org/officeDocument/2006/relationships/customXml" Target="../ink/ink889.xml"/><Relationship Id="rId9" Type="http://schemas.openxmlformats.org/officeDocument/2006/relationships/customXml" Target="../ink/ink890.xml"/><Relationship Id="rId10" Type="http://schemas.openxmlformats.org/officeDocument/2006/relationships/customXml" Target="../ink/ink891.xml"/><Relationship Id="rId11" Type="http://schemas.openxmlformats.org/officeDocument/2006/relationships/customXml" Target="../ink/ink892.xml"/><Relationship Id="rId12" Type="http://schemas.openxmlformats.org/officeDocument/2006/relationships/customXml" Target="../ink/ink893.xml"/><Relationship Id="rId13" Type="http://schemas.openxmlformats.org/officeDocument/2006/relationships/customXml" Target="../ink/ink894.xml"/><Relationship Id="rId14" Type="http://schemas.openxmlformats.org/officeDocument/2006/relationships/customXml" Target="../ink/ink895.xml"/><Relationship Id="rId15" Type="http://schemas.openxmlformats.org/officeDocument/2006/relationships/customXml" Target="../ink/ink896.xml"/><Relationship Id="rId16" Type="http://schemas.openxmlformats.org/officeDocument/2006/relationships/customXml" Target="../ink/ink897.xml"/><Relationship Id="rId17" Type="http://schemas.openxmlformats.org/officeDocument/2006/relationships/customXml" Target="../ink/ink898.xml"/><Relationship Id="rId18" Type="http://schemas.openxmlformats.org/officeDocument/2006/relationships/customXml" Target="../ink/ink899.xml"/><Relationship Id="rId19" Type="http://schemas.openxmlformats.org/officeDocument/2006/relationships/customXml" Target="../ink/ink900.xml"/><Relationship Id="rId20" Type="http://schemas.openxmlformats.org/officeDocument/2006/relationships/customXml" Target="../ink/ink901.xml"/><Relationship Id="rId21" Type="http://schemas.openxmlformats.org/officeDocument/2006/relationships/customXml" Target="../ink/ink902.xml"/><Relationship Id="rId22" Type="http://schemas.openxmlformats.org/officeDocument/2006/relationships/customXml" Target="../ink/ink903.xml"/><Relationship Id="rId23" Type="http://schemas.openxmlformats.org/officeDocument/2006/relationships/customXml" Target="../ink/ink904.xml"/><Relationship Id="rId24" Type="http://schemas.openxmlformats.org/officeDocument/2006/relationships/customXml" Target="../ink/ink905.xml"/><Relationship Id="rId25" Type="http://schemas.openxmlformats.org/officeDocument/2006/relationships/customXml" Target="../ink/ink906.xml"/><Relationship Id="rId26" Type="http://schemas.openxmlformats.org/officeDocument/2006/relationships/customXml" Target="../ink/ink907.xml"/><Relationship Id="rId27" Type="http://schemas.openxmlformats.org/officeDocument/2006/relationships/customXml" Target="../ink/ink908.xml"/><Relationship Id="rId28" Type="http://schemas.openxmlformats.org/officeDocument/2006/relationships/customXml" Target="../ink/ink909.xml"/><Relationship Id="rId29" Type="http://schemas.openxmlformats.org/officeDocument/2006/relationships/customXml" Target="../ink/ink910.xml"/><Relationship Id="rId30" Type="http://schemas.openxmlformats.org/officeDocument/2006/relationships/customXml" Target="../ink/ink911.xml"/><Relationship Id="rId31" Type="http://schemas.openxmlformats.org/officeDocument/2006/relationships/customXml" Target="../ink/ink912.xml"/><Relationship Id="rId32" Type="http://schemas.openxmlformats.org/officeDocument/2006/relationships/customXml" Target="../ink/ink913.xml"/><Relationship Id="rId33" Type="http://schemas.openxmlformats.org/officeDocument/2006/relationships/customXml" Target="../ink/ink914.xml"/><Relationship Id="rId34" Type="http://schemas.openxmlformats.org/officeDocument/2006/relationships/customXml" Target="../ink/ink915.xml"/><Relationship Id="rId35" Type="http://schemas.openxmlformats.org/officeDocument/2006/relationships/customXml" Target="../ink/ink916.xml"/><Relationship Id="rId36" Type="http://schemas.openxmlformats.org/officeDocument/2006/relationships/customXml" Target="../ink/ink917.xml"/><Relationship Id="rId37" Type="http://schemas.openxmlformats.org/officeDocument/2006/relationships/customXml" Target="../ink/ink918.xml"/><Relationship Id="rId38" Type="http://schemas.openxmlformats.org/officeDocument/2006/relationships/customXml" Target="../ink/ink919.xml"/><Relationship Id="rId39" Type="http://schemas.openxmlformats.org/officeDocument/2006/relationships/customXml" Target="../ink/ink920.xml"/><Relationship Id="rId40" Type="http://schemas.openxmlformats.org/officeDocument/2006/relationships/customXml" Target="../ink/ink921.xml"/><Relationship Id="rId41" Type="http://schemas.openxmlformats.org/officeDocument/2006/relationships/customXml" Target="../ink/ink922.xml"/><Relationship Id="rId42" Type="http://schemas.openxmlformats.org/officeDocument/2006/relationships/customXml" Target="../ink/ink923.xml"/><Relationship Id="rId43" Type="http://schemas.openxmlformats.org/officeDocument/2006/relationships/customXml" Target="../ink/ink924.xml"/><Relationship Id="rId44" Type="http://schemas.openxmlformats.org/officeDocument/2006/relationships/customXml" Target="../ink/ink925.xml"/><Relationship Id="rId45" Type="http://schemas.openxmlformats.org/officeDocument/2006/relationships/customXml" Target="../ink/ink926.xml"/><Relationship Id="rId46" Type="http://schemas.openxmlformats.org/officeDocument/2006/relationships/customXml" Target="../ink/ink927.xml"/><Relationship Id="rId47" Type="http://schemas.openxmlformats.org/officeDocument/2006/relationships/customXml" Target="../ink/ink928.xml"/><Relationship Id="rId48" Type="http://schemas.openxmlformats.org/officeDocument/2006/relationships/customXml" Target="../ink/ink929.xml"/><Relationship Id="rId49" Type="http://schemas.openxmlformats.org/officeDocument/2006/relationships/customXml" Target="../ink/ink930.xml"/><Relationship Id="rId50" Type="http://schemas.openxmlformats.org/officeDocument/2006/relationships/customXml" Target="../ink/ink931.xml"/><Relationship Id="rId51" Type="http://schemas.openxmlformats.org/officeDocument/2006/relationships/customXml" Target="../ink/ink932.xml"/><Relationship Id="rId52" Type="http://schemas.openxmlformats.org/officeDocument/2006/relationships/customXml" Target="../ink/ink933.xml"/><Relationship Id="rId53" Type="http://schemas.openxmlformats.org/officeDocument/2006/relationships/customXml" Target="../ink/ink934.xml"/><Relationship Id="rId54" Type="http://schemas.openxmlformats.org/officeDocument/2006/relationships/customXml" Target="../ink/ink935.xml"/><Relationship Id="rId55" Type="http://schemas.openxmlformats.org/officeDocument/2006/relationships/customXml" Target="../ink/ink936.xml"/><Relationship Id="rId56" Type="http://schemas.openxmlformats.org/officeDocument/2006/relationships/customXml" Target="../ink/ink937.xml"/><Relationship Id="rId57" Type="http://schemas.openxmlformats.org/officeDocument/2006/relationships/customXml" Target="../ink/ink938.xml"/><Relationship Id="rId58" Type="http://schemas.openxmlformats.org/officeDocument/2006/relationships/customXml" Target="../ink/ink939.xml"/><Relationship Id="rId59" Type="http://schemas.openxmlformats.org/officeDocument/2006/relationships/customXml" Target="../ink/ink940.xml"/><Relationship Id="rId60" Type="http://schemas.openxmlformats.org/officeDocument/2006/relationships/customXml" Target="../ink/ink941.xml"/><Relationship Id="rId61" Type="http://schemas.openxmlformats.org/officeDocument/2006/relationships/customXml" Target="../ink/ink942.xml"/><Relationship Id="rId62" Type="http://schemas.openxmlformats.org/officeDocument/2006/relationships/customXml" Target="../ink/ink943.xml"/><Relationship Id="rId63" Type="http://schemas.openxmlformats.org/officeDocument/2006/relationships/customXml" Target="../ink/ink944.xml"/><Relationship Id="rId64" Type="http://schemas.openxmlformats.org/officeDocument/2006/relationships/customXml" Target="../ink/ink945.xml"/><Relationship Id="rId65" Type="http://schemas.openxmlformats.org/officeDocument/2006/relationships/customXml" Target="../ink/ink946.xml"/><Relationship Id="rId66" Type="http://schemas.openxmlformats.org/officeDocument/2006/relationships/customXml" Target="../ink/ink947.xml"/><Relationship Id="rId67" Type="http://schemas.openxmlformats.org/officeDocument/2006/relationships/customXml" Target="../ink/ink948.xml"/><Relationship Id="rId68" Type="http://schemas.openxmlformats.org/officeDocument/2006/relationships/customXml" Target="../ink/ink949.xml"/><Relationship Id="rId69" Type="http://schemas.openxmlformats.org/officeDocument/2006/relationships/customXml" Target="../ink/ink950.xml"/><Relationship Id="rId70" Type="http://schemas.openxmlformats.org/officeDocument/2006/relationships/customXml" Target="../ink/ink951.xml"/><Relationship Id="rId7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image" Target="../media/image247.jpe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ustomXml" Target="../ink/ink265.xml"/><Relationship Id="rId9" Type="http://schemas.openxmlformats.org/officeDocument/2006/relationships/customXml" Target="../ink/ink266.xml"/><Relationship Id="rId10" Type="http://schemas.openxmlformats.org/officeDocument/2006/relationships/customXml" Target="../ink/ink267.xml"/><Relationship Id="rId11" Type="http://schemas.openxmlformats.org/officeDocument/2006/relationships/customXml" Target="../ink/ink268.xml"/><Relationship Id="rId12" Type="http://schemas.openxmlformats.org/officeDocument/2006/relationships/customXml" Target="../ink/ink269.xml"/><Relationship Id="rId13" Type="http://schemas.openxmlformats.org/officeDocument/2006/relationships/customXml" Target="../ink/ink270.xml"/><Relationship Id="rId14" Type="http://schemas.openxmlformats.org/officeDocument/2006/relationships/customXml" Target="../ink/ink271.xml"/><Relationship Id="rId15" Type="http://schemas.openxmlformats.org/officeDocument/2006/relationships/customXml" Target="../ink/ink272.xml"/><Relationship Id="rId16" Type="http://schemas.openxmlformats.org/officeDocument/2006/relationships/customXml" Target="../ink/ink273.xml"/><Relationship Id="rId17" Type="http://schemas.openxmlformats.org/officeDocument/2006/relationships/customXml" Target="../ink/ink274.xml"/><Relationship Id="rId18" Type="http://schemas.openxmlformats.org/officeDocument/2006/relationships/customXml" Target="../ink/ink275.xml"/><Relationship Id="rId19" Type="http://schemas.openxmlformats.org/officeDocument/2006/relationships/customXml" Target="../ink/ink276.xml"/><Relationship Id="rId20" Type="http://schemas.openxmlformats.org/officeDocument/2006/relationships/customXml" Target="../ink/ink277.xml"/><Relationship Id="rId21" Type="http://schemas.openxmlformats.org/officeDocument/2006/relationships/customXml" Target="../ink/ink278.xml"/><Relationship Id="rId22" Type="http://schemas.openxmlformats.org/officeDocument/2006/relationships/customXml" Target="../ink/ink279.xml"/><Relationship Id="rId23" Type="http://schemas.openxmlformats.org/officeDocument/2006/relationships/customXml" Target="../ink/ink280.xml"/><Relationship Id="rId24" Type="http://schemas.openxmlformats.org/officeDocument/2006/relationships/customXml" Target="../ink/ink281.xml"/><Relationship Id="rId25" Type="http://schemas.openxmlformats.org/officeDocument/2006/relationships/customXml" Target="../ink/ink282.xml"/><Relationship Id="rId26" Type="http://schemas.openxmlformats.org/officeDocument/2006/relationships/customXml" Target="../ink/ink283.xml"/><Relationship Id="rId27" Type="http://schemas.openxmlformats.org/officeDocument/2006/relationships/customXml" Target="../ink/ink284.xml"/><Relationship Id="rId28" Type="http://schemas.openxmlformats.org/officeDocument/2006/relationships/customXml" Target="../ink/ink285.xml"/><Relationship Id="rId29" Type="http://schemas.openxmlformats.org/officeDocument/2006/relationships/customXml" Target="../ink/ink286.xml"/><Relationship Id="rId30" Type="http://schemas.openxmlformats.org/officeDocument/2006/relationships/customXml" Target="../ink/ink287.xml"/><Relationship Id="rId31" Type="http://schemas.openxmlformats.org/officeDocument/2006/relationships/customXml" Target="../ink/ink288.xml"/><Relationship Id="rId32" Type="http://schemas.openxmlformats.org/officeDocument/2006/relationships/customXml" Target="../ink/ink289.xml"/><Relationship Id="rId33" Type="http://schemas.openxmlformats.org/officeDocument/2006/relationships/slideLayout" Target="../slideLayouts/slideLayout1.xml"/><Relationship Id="rId3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4.png"/><Relationship Id="rId8" Type="http://schemas.openxmlformats.org/officeDocument/2006/relationships/image" Target="../media/image255.png"/><Relationship Id="rId9" Type="http://schemas.openxmlformats.org/officeDocument/2006/relationships/image" Target="../media/image256.png"/><Relationship Id="rId10" Type="http://schemas.openxmlformats.org/officeDocument/2006/relationships/image" Target="../media/image257.png"/><Relationship Id="rId11" Type="http://schemas.openxmlformats.org/officeDocument/2006/relationships/image" Target="../media/image258.png"/><Relationship Id="rId12" Type="http://schemas.openxmlformats.org/officeDocument/2006/relationships/image" Target="../media/image259.png"/><Relationship Id="rId13" Type="http://schemas.openxmlformats.org/officeDocument/2006/relationships/image" Target="../media/image260.png"/><Relationship Id="rId14" Type="http://schemas.openxmlformats.org/officeDocument/2006/relationships/image" Target="../media/image261.png"/><Relationship Id="rId15" Type="http://schemas.openxmlformats.org/officeDocument/2006/relationships/image" Target="../media/image262.png"/><Relationship Id="rId16" Type="http://schemas.openxmlformats.org/officeDocument/2006/relationships/image" Target="../media/image263.png"/><Relationship Id="rId17" Type="http://schemas.openxmlformats.org/officeDocument/2006/relationships/image" Target="../media/image264.png"/><Relationship Id="rId18" Type="http://schemas.openxmlformats.org/officeDocument/2006/relationships/image" Target="../media/image265.png"/><Relationship Id="rId19" Type="http://schemas.openxmlformats.org/officeDocument/2006/relationships/image" Target="../media/image266.png"/><Relationship Id="rId20" Type="http://schemas.openxmlformats.org/officeDocument/2006/relationships/image" Target="../media/image267.png"/><Relationship Id="rId21" Type="http://schemas.openxmlformats.org/officeDocument/2006/relationships/slideLayout" Target="../slideLayouts/slideLayout1.xml"/><Relationship Id="rId2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268.png"/><Relationship Id="rId11" Type="http://schemas.openxmlformats.org/officeDocument/2006/relationships/image" Target="../media/image269.png"/><Relationship Id="rId12" Type="http://schemas.openxmlformats.org/officeDocument/2006/relationships/image" Target="../media/image270.png"/><Relationship Id="rId13" Type="http://schemas.openxmlformats.org/officeDocument/2006/relationships/image" Target="../media/image271.png"/><Relationship Id="rId14" Type="http://schemas.openxmlformats.org/officeDocument/2006/relationships/image" Target="../media/image272.png"/><Relationship Id="rId15" Type="http://schemas.openxmlformats.org/officeDocument/2006/relationships/image" Target="../media/image273.png"/><Relationship Id="rId16" Type="http://schemas.openxmlformats.org/officeDocument/2006/relationships/image" Target="../media/image274.png"/><Relationship Id="rId17" Type="http://schemas.openxmlformats.org/officeDocument/2006/relationships/image" Target="../media/image275.png"/><Relationship Id="rId18" Type="http://schemas.openxmlformats.org/officeDocument/2006/relationships/image" Target="../media/image276.png"/><Relationship Id="rId19" Type="http://schemas.openxmlformats.org/officeDocument/2006/relationships/image" Target="../media/image277.png"/><Relationship Id="rId20" Type="http://schemas.openxmlformats.org/officeDocument/2006/relationships/image" Target="../media/image278.png"/><Relationship Id="rId21" Type="http://schemas.openxmlformats.org/officeDocument/2006/relationships/image" Target="../media/image279.png"/><Relationship Id="rId22" Type="http://schemas.openxmlformats.org/officeDocument/2006/relationships/image" Target="../media/image280.png"/><Relationship Id="rId23" Type="http://schemas.openxmlformats.org/officeDocument/2006/relationships/image" Target="../media/image281.png"/><Relationship Id="rId24" Type="http://schemas.openxmlformats.org/officeDocument/2006/relationships/image" Target="../media/image254.png"/><Relationship Id="rId25" Type="http://schemas.openxmlformats.org/officeDocument/2006/relationships/image" Target="../media/image255.png"/><Relationship Id="rId26" Type="http://schemas.openxmlformats.org/officeDocument/2006/relationships/image" Target="../media/image282.png"/><Relationship Id="rId27" Type="http://schemas.openxmlformats.org/officeDocument/2006/relationships/image" Target="../media/image283.png"/><Relationship Id="rId28" Type="http://schemas.openxmlformats.org/officeDocument/2006/relationships/image" Target="../media/image258.png"/><Relationship Id="rId29" Type="http://schemas.openxmlformats.org/officeDocument/2006/relationships/image" Target="../media/image259.png"/><Relationship Id="rId30" Type="http://schemas.openxmlformats.org/officeDocument/2006/relationships/image" Target="../media/image284.png"/><Relationship Id="rId31" Type="http://schemas.openxmlformats.org/officeDocument/2006/relationships/image" Target="../media/image285.png"/><Relationship Id="rId32" Type="http://schemas.openxmlformats.org/officeDocument/2006/relationships/customXml" Target="../ink/ink258.xml"/><Relationship Id="rId33" Type="http://schemas.openxmlformats.org/officeDocument/2006/relationships/slideLayout" Target="../slideLayouts/slideLayout1.xml"/><Relationship Id="rId3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image" Target="../media/image286.png"/><Relationship Id="rId2" Type="http://schemas.openxmlformats.org/officeDocument/2006/relationships/image" Target="../media/image287.png"/><Relationship Id="rId3" Type="http://schemas.openxmlformats.org/officeDocument/2006/relationships/image" Target="../media/image288.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268.png"/><Relationship Id="rId14" Type="http://schemas.openxmlformats.org/officeDocument/2006/relationships/image" Target="../media/image269.png"/><Relationship Id="rId15" Type="http://schemas.openxmlformats.org/officeDocument/2006/relationships/image" Target="../media/image270.png"/><Relationship Id="rId16" Type="http://schemas.openxmlformats.org/officeDocument/2006/relationships/image" Target="../media/image271.png"/><Relationship Id="rId17" Type="http://schemas.openxmlformats.org/officeDocument/2006/relationships/image" Target="../media/image272.png"/><Relationship Id="rId18" Type="http://schemas.openxmlformats.org/officeDocument/2006/relationships/image" Target="../media/image273.png"/><Relationship Id="rId19" Type="http://schemas.openxmlformats.org/officeDocument/2006/relationships/image" Target="../media/image274.png"/><Relationship Id="rId20" Type="http://schemas.openxmlformats.org/officeDocument/2006/relationships/image" Target="../media/image275.png"/><Relationship Id="rId21" Type="http://schemas.openxmlformats.org/officeDocument/2006/relationships/image" Target="../media/image289.png"/><Relationship Id="rId22" Type="http://schemas.openxmlformats.org/officeDocument/2006/relationships/image" Target="../media/image91.png"/><Relationship Id="rId23" Type="http://schemas.openxmlformats.org/officeDocument/2006/relationships/image" Target="../media/image290.png"/><Relationship Id="rId24" Type="http://schemas.openxmlformats.org/officeDocument/2006/relationships/image" Target="../media/image291.png"/><Relationship Id="rId25" Type="http://schemas.openxmlformats.org/officeDocument/2006/relationships/image" Target="../media/image292.png"/><Relationship Id="rId26" Type="http://schemas.openxmlformats.org/officeDocument/2006/relationships/image" Target="../media/image293.png"/><Relationship Id="rId27" Type="http://schemas.openxmlformats.org/officeDocument/2006/relationships/image" Target="../media/image294.png"/><Relationship Id="rId28" Type="http://schemas.openxmlformats.org/officeDocument/2006/relationships/image" Target="../media/image295.png"/><Relationship Id="rId29" Type="http://schemas.openxmlformats.org/officeDocument/2006/relationships/image" Target="../media/image296.png"/><Relationship Id="rId30" Type="http://schemas.openxmlformats.org/officeDocument/2006/relationships/image" Target="../media/image297.png"/><Relationship Id="rId31" Type="http://schemas.openxmlformats.org/officeDocument/2006/relationships/image" Target="../media/image298.png"/><Relationship Id="rId32" Type="http://schemas.openxmlformats.org/officeDocument/2006/relationships/image" Target="../media/image299.png"/><Relationship Id="rId33" Type="http://schemas.openxmlformats.org/officeDocument/2006/relationships/image" Target="../media/image300.png"/><Relationship Id="rId34" Type="http://schemas.openxmlformats.org/officeDocument/2006/relationships/image" Target="../media/image301.png"/><Relationship Id="rId35" Type="http://schemas.openxmlformats.org/officeDocument/2006/relationships/image" Target="../media/image302.png"/><Relationship Id="rId36" Type="http://schemas.openxmlformats.org/officeDocument/2006/relationships/image" Target="../media/image303.png"/><Relationship Id="rId37" Type="http://schemas.openxmlformats.org/officeDocument/2006/relationships/image" Target="../media/image304.png"/><Relationship Id="rId38" Type="http://schemas.openxmlformats.org/officeDocument/2006/relationships/image" Target="../media/image305.png"/><Relationship Id="rId39" Type="http://schemas.openxmlformats.org/officeDocument/2006/relationships/image" Target="../media/image306.png"/><Relationship Id="rId40" Type="http://schemas.openxmlformats.org/officeDocument/2006/relationships/customXml" Target="../ink/ink215.xml"/><Relationship Id="rId41" Type="http://schemas.openxmlformats.org/officeDocument/2006/relationships/customXml" Target="../ink/ink216.xml"/><Relationship Id="rId42" Type="http://schemas.openxmlformats.org/officeDocument/2006/relationships/customXml" Target="../ink/ink217.xml"/><Relationship Id="rId43" Type="http://schemas.openxmlformats.org/officeDocument/2006/relationships/customXml" Target="../ink/ink218.xml"/><Relationship Id="rId44" Type="http://schemas.openxmlformats.org/officeDocument/2006/relationships/customXml" Target="../ink/ink219.xml"/><Relationship Id="rId45" Type="http://schemas.openxmlformats.org/officeDocument/2006/relationships/customXml" Target="../ink/ink220.xml"/><Relationship Id="rId46" Type="http://schemas.openxmlformats.org/officeDocument/2006/relationships/customXml" Target="../ink/ink221.xml"/><Relationship Id="rId47" Type="http://schemas.openxmlformats.org/officeDocument/2006/relationships/slideLayout" Target="../slideLayouts/slideLayout1.xml"/><Relationship Id="rId48"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image" Target="../media/image307.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image" Target="../media/image312.png"/><Relationship Id="rId7" Type="http://schemas.openxmlformats.org/officeDocument/2006/relationships/image" Target="../media/image313.png"/><Relationship Id="rId8" Type="http://schemas.openxmlformats.org/officeDocument/2006/relationships/image" Target="../media/image314.png"/><Relationship Id="rId9" Type="http://schemas.openxmlformats.org/officeDocument/2006/relationships/image" Target="../media/image315.png"/><Relationship Id="rId10" Type="http://schemas.openxmlformats.org/officeDocument/2006/relationships/image" Target="../media/image316.png"/><Relationship Id="rId11" Type="http://schemas.openxmlformats.org/officeDocument/2006/relationships/image" Target="../media/image317.png"/><Relationship Id="rId12" Type="http://schemas.openxmlformats.org/officeDocument/2006/relationships/image" Target="../media/image318.png"/><Relationship Id="rId13" Type="http://schemas.openxmlformats.org/officeDocument/2006/relationships/image" Target="../media/image319.png"/><Relationship Id="rId14" Type="http://schemas.openxmlformats.org/officeDocument/2006/relationships/image" Target="../media/image320.png"/><Relationship Id="rId15" Type="http://schemas.openxmlformats.org/officeDocument/2006/relationships/image" Target="../media/image321.png"/><Relationship Id="rId16" Type="http://schemas.openxmlformats.org/officeDocument/2006/relationships/image" Target="../media/image322.png"/><Relationship Id="rId17" Type="http://schemas.openxmlformats.org/officeDocument/2006/relationships/image" Target="../media/image323.png"/><Relationship Id="rId18" Type="http://schemas.openxmlformats.org/officeDocument/2006/relationships/image" Target="../media/image324.png"/><Relationship Id="rId19" Type="http://schemas.openxmlformats.org/officeDocument/2006/relationships/image" Target="../media/image325.png"/><Relationship Id="rId20" Type="http://schemas.openxmlformats.org/officeDocument/2006/relationships/image" Target="../media/image326.png"/><Relationship Id="rId21" Type="http://schemas.openxmlformats.org/officeDocument/2006/relationships/image" Target="../media/image327.png"/><Relationship Id="rId22" Type="http://schemas.openxmlformats.org/officeDocument/2006/relationships/image" Target="../media/image328.png"/><Relationship Id="rId23" Type="http://schemas.openxmlformats.org/officeDocument/2006/relationships/customXml" Target="../ink/ink1.xml"/><Relationship Id="rId24" Type="http://schemas.openxmlformats.org/officeDocument/2006/relationships/customXml" Target="../ink/ink2.xml"/><Relationship Id="rId25" Type="http://schemas.openxmlformats.org/officeDocument/2006/relationships/customXml" Target="../ink/ink3.xml"/><Relationship Id="rId26" Type="http://schemas.openxmlformats.org/officeDocument/2006/relationships/customXml" Target="../ink/ink4.xml"/><Relationship Id="rId27" Type="http://schemas.openxmlformats.org/officeDocument/2006/relationships/customXml" Target="../ink/ink5.xml"/><Relationship Id="rId28" Type="http://schemas.openxmlformats.org/officeDocument/2006/relationships/customXml" Target="../ink/ink6.xml"/><Relationship Id="rId29" Type="http://schemas.openxmlformats.org/officeDocument/2006/relationships/customXml" Target="../ink/ink7.xml"/><Relationship Id="rId30" Type="http://schemas.openxmlformats.org/officeDocument/2006/relationships/customXml" Target="../ink/ink8.xml"/><Relationship Id="rId31" Type="http://schemas.openxmlformats.org/officeDocument/2006/relationships/customXml" Target="../ink/ink9.xml"/><Relationship Id="rId32" Type="http://schemas.openxmlformats.org/officeDocument/2006/relationships/customXml" Target="../ink/ink10.xml"/><Relationship Id="rId33" Type="http://schemas.openxmlformats.org/officeDocument/2006/relationships/customXml" Target="../ink/ink11.xml"/><Relationship Id="rId34" Type="http://schemas.openxmlformats.org/officeDocument/2006/relationships/customXml" Target="../ink/ink12.xml"/><Relationship Id="rId35" Type="http://schemas.openxmlformats.org/officeDocument/2006/relationships/customXml" Target="../ink/ink13.xml"/><Relationship Id="rId36" Type="http://schemas.openxmlformats.org/officeDocument/2006/relationships/customXml" Target="../ink/ink14.xml"/><Relationship Id="rId37" Type="http://schemas.openxmlformats.org/officeDocument/2006/relationships/customXml" Target="../ink/ink15.xml"/><Relationship Id="rId38" Type="http://schemas.openxmlformats.org/officeDocument/2006/relationships/customXml" Target="../ink/ink16.xml"/><Relationship Id="rId39" Type="http://schemas.openxmlformats.org/officeDocument/2006/relationships/customXml" Target="../ink/ink17.xml"/><Relationship Id="rId40" Type="http://schemas.openxmlformats.org/officeDocument/2006/relationships/customXml" Target="../ink/ink18.xml"/><Relationship Id="rId41" Type="http://schemas.openxmlformats.org/officeDocument/2006/relationships/customXml" Target="../ink/ink19.xml"/><Relationship Id="rId42" Type="http://schemas.openxmlformats.org/officeDocument/2006/relationships/customXml" Target="../ink/ink20.xml"/><Relationship Id="rId43" Type="http://schemas.openxmlformats.org/officeDocument/2006/relationships/customXml" Target="../ink/ink21.xml"/><Relationship Id="rId44" Type="http://schemas.openxmlformats.org/officeDocument/2006/relationships/customXml" Target="../ink/ink22.xml"/><Relationship Id="rId45" Type="http://schemas.openxmlformats.org/officeDocument/2006/relationships/customXml" Target="../ink/ink23.xml"/><Relationship Id="rId46" Type="http://schemas.openxmlformats.org/officeDocument/2006/relationships/customXml" Target="../ink/ink24.xml"/><Relationship Id="rId47" Type="http://schemas.openxmlformats.org/officeDocument/2006/relationships/customXml" Target="../ink/ink25.xml"/><Relationship Id="rId48" Type="http://schemas.openxmlformats.org/officeDocument/2006/relationships/customXml" Target="../ink/ink26.xml"/><Relationship Id="rId49" Type="http://schemas.openxmlformats.org/officeDocument/2006/relationships/customXml" Target="../ink/ink27.xml"/><Relationship Id="rId50" Type="http://schemas.openxmlformats.org/officeDocument/2006/relationships/customXml" Target="../ink/ink28.xml"/><Relationship Id="rId51" Type="http://schemas.openxmlformats.org/officeDocument/2006/relationships/customXml" Target="../ink/ink29.xml"/><Relationship Id="rId52" Type="http://schemas.openxmlformats.org/officeDocument/2006/relationships/customXml" Target="../ink/ink30.xml"/><Relationship Id="rId53" Type="http://schemas.openxmlformats.org/officeDocument/2006/relationships/customXml" Target="../ink/ink31.xml"/><Relationship Id="rId54" Type="http://schemas.openxmlformats.org/officeDocument/2006/relationships/customXml" Target="../ink/ink32.xml"/><Relationship Id="rId55" Type="http://schemas.openxmlformats.org/officeDocument/2006/relationships/customXml" Target="../ink/ink33.xml"/><Relationship Id="rId56" Type="http://schemas.openxmlformats.org/officeDocument/2006/relationships/customXml" Target="../ink/ink34.xml"/><Relationship Id="rId57" Type="http://schemas.openxmlformats.org/officeDocument/2006/relationships/customXml" Target="../ink/ink35.xml"/><Relationship Id="rId58" Type="http://schemas.openxmlformats.org/officeDocument/2006/relationships/customXml" Target="../ink/ink36.xml"/><Relationship Id="rId59" Type="http://schemas.openxmlformats.org/officeDocument/2006/relationships/customXml" Target="../ink/ink37.xml"/><Relationship Id="rId60" Type="http://schemas.openxmlformats.org/officeDocument/2006/relationships/customXml" Target="../ink/ink38.xml"/><Relationship Id="rId61" Type="http://schemas.openxmlformats.org/officeDocument/2006/relationships/customXml" Target="../ink/ink39.xml"/><Relationship Id="rId62" Type="http://schemas.openxmlformats.org/officeDocument/2006/relationships/customXml" Target="../ink/ink40.xml"/><Relationship Id="rId63" Type="http://schemas.openxmlformats.org/officeDocument/2006/relationships/customXml" Target="../ink/ink41.xml"/><Relationship Id="rId64" Type="http://schemas.openxmlformats.org/officeDocument/2006/relationships/customXml" Target="../ink/ink42.xml"/><Relationship Id="rId65" Type="http://schemas.openxmlformats.org/officeDocument/2006/relationships/customXml" Target="../ink/ink43.xml"/><Relationship Id="rId66" Type="http://schemas.openxmlformats.org/officeDocument/2006/relationships/customXml" Target="../ink/ink44.xml"/><Relationship Id="rId67" Type="http://schemas.openxmlformats.org/officeDocument/2006/relationships/customXml" Target="../ink/ink45.xml"/><Relationship Id="rId68" Type="http://schemas.openxmlformats.org/officeDocument/2006/relationships/customXml" Target="../ink/ink46.xml"/><Relationship Id="rId69" Type="http://schemas.openxmlformats.org/officeDocument/2006/relationships/customXml" Target="../ink/ink47.xml"/><Relationship Id="rId70" Type="http://schemas.openxmlformats.org/officeDocument/2006/relationships/customXml" Target="../ink/ink48.xml"/><Relationship Id="rId71" Type="http://schemas.openxmlformats.org/officeDocument/2006/relationships/customXml" Target="../ink/ink49.xml"/><Relationship Id="rId72" Type="http://schemas.openxmlformats.org/officeDocument/2006/relationships/customXml" Target="../ink/ink50.xml"/><Relationship Id="rId73" Type="http://schemas.openxmlformats.org/officeDocument/2006/relationships/customXml" Target="../ink/ink51.xml"/><Relationship Id="rId74" Type="http://schemas.openxmlformats.org/officeDocument/2006/relationships/customXml" Target="../ink/ink52.xml"/><Relationship Id="rId75" Type="http://schemas.openxmlformats.org/officeDocument/2006/relationships/customXml" Target="../ink/ink53.xml"/><Relationship Id="rId76" Type="http://schemas.openxmlformats.org/officeDocument/2006/relationships/customXml" Target="../ink/ink54.xml"/><Relationship Id="rId77" Type="http://schemas.openxmlformats.org/officeDocument/2006/relationships/slideLayout" Target="../slideLayouts/slideLayout1.xml"/><Relationship Id="rId78"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20.png"/><Relationship Id="rId11" Type="http://schemas.openxmlformats.org/officeDocument/2006/relationships/image" Target="../media/image321.png"/><Relationship Id="rId12" Type="http://schemas.openxmlformats.org/officeDocument/2006/relationships/image" Target="../media/image322.png"/><Relationship Id="rId13" Type="http://schemas.openxmlformats.org/officeDocument/2006/relationships/image" Target="../media/image323.png"/><Relationship Id="rId14" Type="http://schemas.openxmlformats.org/officeDocument/2006/relationships/image" Target="../media/image324.png"/><Relationship Id="rId15" Type="http://schemas.openxmlformats.org/officeDocument/2006/relationships/image" Target="../media/image325.png"/><Relationship Id="rId16" Type="http://schemas.openxmlformats.org/officeDocument/2006/relationships/image" Target="../media/image326.png"/><Relationship Id="rId17" Type="http://schemas.openxmlformats.org/officeDocument/2006/relationships/image" Target="../media/image329.png"/><Relationship Id="rId18" Type="http://schemas.openxmlformats.org/officeDocument/2006/relationships/image" Target="../media/image330.png"/><Relationship Id="rId19" Type="http://schemas.openxmlformats.org/officeDocument/2006/relationships/image" Target="../media/image331.png"/><Relationship Id="rId20" Type="http://schemas.openxmlformats.org/officeDocument/2006/relationships/image" Target="../media/image332.png"/><Relationship Id="rId21" Type="http://schemas.openxmlformats.org/officeDocument/2006/relationships/image" Target="../media/image333.png"/><Relationship Id="rId22" Type="http://schemas.openxmlformats.org/officeDocument/2006/relationships/image" Target="../media/image334.png"/><Relationship Id="rId23" Type="http://schemas.openxmlformats.org/officeDocument/2006/relationships/image" Target="../media/image335.png"/><Relationship Id="rId24" Type="http://schemas.openxmlformats.org/officeDocument/2006/relationships/image" Target="../media/image336.png"/><Relationship Id="rId25" Type="http://schemas.openxmlformats.org/officeDocument/2006/relationships/customXml" Target="../ink/ink55.xml"/><Relationship Id="rId26" Type="http://schemas.openxmlformats.org/officeDocument/2006/relationships/customXml" Target="../ink/ink56.xml"/><Relationship Id="rId27" Type="http://schemas.openxmlformats.org/officeDocument/2006/relationships/customXml" Target="../ink/ink57.xml"/><Relationship Id="rId28" Type="http://schemas.openxmlformats.org/officeDocument/2006/relationships/customXml" Target="../ink/ink58.xml"/><Relationship Id="rId29" Type="http://schemas.openxmlformats.org/officeDocument/2006/relationships/customXml" Target="../ink/ink59.xml"/><Relationship Id="rId30" Type="http://schemas.openxmlformats.org/officeDocument/2006/relationships/customXml" Target="../ink/ink60.xml"/><Relationship Id="rId31" Type="http://schemas.openxmlformats.org/officeDocument/2006/relationships/customXml" Target="../ink/ink61.xml"/><Relationship Id="rId32" Type="http://schemas.openxmlformats.org/officeDocument/2006/relationships/customXml" Target="../ink/ink62.xml"/><Relationship Id="rId33" Type="http://schemas.openxmlformats.org/officeDocument/2006/relationships/customXml" Target="../ink/ink63.xml"/><Relationship Id="rId34" Type="http://schemas.openxmlformats.org/officeDocument/2006/relationships/customXml" Target="../ink/ink64.xml"/><Relationship Id="rId35" Type="http://schemas.openxmlformats.org/officeDocument/2006/relationships/customXml" Target="../ink/ink65.xml"/><Relationship Id="rId36" Type="http://schemas.openxmlformats.org/officeDocument/2006/relationships/customXml" Target="../ink/ink66.xml"/><Relationship Id="rId37" Type="http://schemas.openxmlformats.org/officeDocument/2006/relationships/customXml" Target="../ink/ink67.xml"/><Relationship Id="rId38" Type="http://schemas.openxmlformats.org/officeDocument/2006/relationships/customXml" Target="../ink/ink68.xml"/><Relationship Id="rId39" Type="http://schemas.openxmlformats.org/officeDocument/2006/relationships/customXml" Target="../ink/ink69.xml"/><Relationship Id="rId40" Type="http://schemas.openxmlformats.org/officeDocument/2006/relationships/customXml" Target="../ink/ink70.xml"/><Relationship Id="rId41" Type="http://schemas.openxmlformats.org/officeDocument/2006/relationships/customXml" Target="../ink/ink71.xml"/><Relationship Id="rId42" Type="http://schemas.openxmlformats.org/officeDocument/2006/relationships/customXml" Target="../ink/ink72.xml"/><Relationship Id="rId43" Type="http://schemas.openxmlformats.org/officeDocument/2006/relationships/customXml" Target="../ink/ink73.xml"/><Relationship Id="rId44" Type="http://schemas.openxmlformats.org/officeDocument/2006/relationships/customXml" Target="../ink/ink74.xml"/><Relationship Id="rId45" Type="http://schemas.openxmlformats.org/officeDocument/2006/relationships/customXml" Target="../ink/ink75.xml"/><Relationship Id="rId46" Type="http://schemas.openxmlformats.org/officeDocument/2006/relationships/customXml" Target="../ink/ink76.xml"/><Relationship Id="rId47" Type="http://schemas.openxmlformats.org/officeDocument/2006/relationships/customXml" Target="../ink/ink77.xml"/><Relationship Id="rId48" Type="http://schemas.openxmlformats.org/officeDocument/2006/relationships/customXml" Target="../ink/ink78.xml"/><Relationship Id="rId49" Type="http://schemas.openxmlformats.org/officeDocument/2006/relationships/customXml" Target="../ink/ink79.xml"/><Relationship Id="rId50" Type="http://schemas.openxmlformats.org/officeDocument/2006/relationships/customXml" Target="../ink/ink80.xml"/><Relationship Id="rId51" Type="http://schemas.openxmlformats.org/officeDocument/2006/relationships/customXml" Target="../ink/ink81.xml"/><Relationship Id="rId52" Type="http://schemas.openxmlformats.org/officeDocument/2006/relationships/customXml" Target="../ink/ink82.xml"/><Relationship Id="rId53" Type="http://schemas.openxmlformats.org/officeDocument/2006/relationships/customXml" Target="../ink/ink83.xml"/><Relationship Id="rId54" Type="http://schemas.openxmlformats.org/officeDocument/2006/relationships/customXml" Target="../ink/ink84.xml"/><Relationship Id="rId55" Type="http://schemas.openxmlformats.org/officeDocument/2006/relationships/customXml" Target="../ink/ink85.xml"/><Relationship Id="rId56" Type="http://schemas.openxmlformats.org/officeDocument/2006/relationships/customXml" Target="../ink/ink86.xml"/><Relationship Id="rId57" Type="http://schemas.openxmlformats.org/officeDocument/2006/relationships/customXml" Target="../ink/ink87.xml"/><Relationship Id="rId58" Type="http://schemas.openxmlformats.org/officeDocument/2006/relationships/customXml" Target="../ink/ink88.xml"/><Relationship Id="rId59" Type="http://schemas.openxmlformats.org/officeDocument/2006/relationships/customXml" Target="../ink/ink89.xml"/><Relationship Id="rId60" Type="http://schemas.openxmlformats.org/officeDocument/2006/relationships/customXml" Target="../ink/ink90.xml"/><Relationship Id="rId61" Type="http://schemas.openxmlformats.org/officeDocument/2006/relationships/customXml" Target="../ink/ink91.xml"/><Relationship Id="rId62" Type="http://schemas.openxmlformats.org/officeDocument/2006/relationships/customXml" Target="../ink/ink92.xml"/><Relationship Id="rId63" Type="http://schemas.openxmlformats.org/officeDocument/2006/relationships/customXml" Target="../ink/ink93.xml"/><Relationship Id="rId64" Type="http://schemas.openxmlformats.org/officeDocument/2006/relationships/customXml" Target="../ink/ink94.xml"/><Relationship Id="rId65" Type="http://schemas.openxmlformats.org/officeDocument/2006/relationships/customXml" Target="../ink/ink95.xml"/><Relationship Id="rId66" Type="http://schemas.openxmlformats.org/officeDocument/2006/relationships/customXml" Target="../ink/ink96.xml"/><Relationship Id="rId67" Type="http://schemas.openxmlformats.org/officeDocument/2006/relationships/customXml" Target="../ink/ink97.xml"/><Relationship Id="rId68" Type="http://schemas.openxmlformats.org/officeDocument/2006/relationships/customXml" Target="../ink/ink98.xml"/><Relationship Id="rId69" Type="http://schemas.openxmlformats.org/officeDocument/2006/relationships/customXml" Target="../ink/ink99.xml"/><Relationship Id="rId70" Type="http://schemas.openxmlformats.org/officeDocument/2006/relationships/customXml" Target="../ink/ink100.xml"/><Relationship Id="rId71" Type="http://schemas.openxmlformats.org/officeDocument/2006/relationships/customXml" Target="../ink/ink101.xml"/><Relationship Id="rId72" Type="http://schemas.openxmlformats.org/officeDocument/2006/relationships/customXml" Target="../ink/ink102.xml"/><Relationship Id="rId73" Type="http://schemas.openxmlformats.org/officeDocument/2006/relationships/customXml" Target="../ink/ink103.xml"/><Relationship Id="rId74" Type="http://schemas.openxmlformats.org/officeDocument/2006/relationships/customXml" Target="../ink/ink104.xml"/><Relationship Id="rId75" Type="http://schemas.openxmlformats.org/officeDocument/2006/relationships/customXml" Target="../ink/ink105.xml"/><Relationship Id="rId76" Type="http://schemas.openxmlformats.org/officeDocument/2006/relationships/customXml" Target="../ink/ink106.xml"/><Relationship Id="rId77" Type="http://schemas.openxmlformats.org/officeDocument/2006/relationships/customXml" Target="../ink/ink107.xml"/><Relationship Id="rId78" Type="http://schemas.openxmlformats.org/officeDocument/2006/relationships/customXml" Target="../ink/ink108.xml"/><Relationship Id="rId79" Type="http://schemas.openxmlformats.org/officeDocument/2006/relationships/customXml" Target="../ink/ink109.xml"/><Relationship Id="rId80" Type="http://schemas.openxmlformats.org/officeDocument/2006/relationships/customXml" Target="../ink/ink110.xml"/><Relationship Id="rId81" Type="http://schemas.openxmlformats.org/officeDocument/2006/relationships/customXml" Target="../ink/ink111.xml"/><Relationship Id="rId82" Type="http://schemas.openxmlformats.org/officeDocument/2006/relationships/customXml" Target="../ink/ink112.xml"/><Relationship Id="rId83" Type="http://schemas.openxmlformats.org/officeDocument/2006/relationships/customXml" Target="../ink/ink113.xml"/><Relationship Id="rId84" Type="http://schemas.openxmlformats.org/officeDocument/2006/relationships/customXml" Target="../ink/ink114.xml"/><Relationship Id="rId85" Type="http://schemas.openxmlformats.org/officeDocument/2006/relationships/customXml" Target="../ink/ink115.xml"/><Relationship Id="rId86" Type="http://schemas.openxmlformats.org/officeDocument/2006/relationships/customXml" Target="../ink/ink116.xml"/><Relationship Id="rId87" Type="http://schemas.openxmlformats.org/officeDocument/2006/relationships/customXml" Target="../ink/ink117.xml"/><Relationship Id="rId88" Type="http://schemas.openxmlformats.org/officeDocument/2006/relationships/customXml" Target="../ink/ink118.xml"/><Relationship Id="rId89" Type="http://schemas.openxmlformats.org/officeDocument/2006/relationships/customXml" Target="../ink/ink119.xml"/><Relationship Id="rId90" Type="http://schemas.openxmlformats.org/officeDocument/2006/relationships/customXml" Target="../ink/ink120.xml"/><Relationship Id="rId91" Type="http://schemas.openxmlformats.org/officeDocument/2006/relationships/customXml" Target="../ink/ink121.xml"/><Relationship Id="rId92" Type="http://schemas.openxmlformats.org/officeDocument/2006/relationships/customXml" Target="../ink/ink122.xml"/><Relationship Id="rId93" Type="http://schemas.openxmlformats.org/officeDocument/2006/relationships/customXml" Target="../ink/ink123.xml"/><Relationship Id="rId94" Type="http://schemas.openxmlformats.org/officeDocument/2006/relationships/customXml" Target="../ink/ink124.xml"/><Relationship Id="rId95" Type="http://schemas.openxmlformats.org/officeDocument/2006/relationships/customXml" Target="../ink/ink125.xml"/><Relationship Id="rId96" Type="http://schemas.openxmlformats.org/officeDocument/2006/relationships/customXml" Target="../ink/ink126.xml"/><Relationship Id="rId97" Type="http://schemas.openxmlformats.org/officeDocument/2006/relationships/customXml" Target="../ink/ink127.xml"/><Relationship Id="rId98" Type="http://schemas.openxmlformats.org/officeDocument/2006/relationships/customXml" Target="../ink/ink128.xml"/><Relationship Id="rId99" Type="http://schemas.openxmlformats.org/officeDocument/2006/relationships/customXml" Target="../ink/ink129.xml"/><Relationship Id="rId100" Type="http://schemas.openxmlformats.org/officeDocument/2006/relationships/customXml" Target="../ink/ink130.xml"/><Relationship Id="rId101" Type="http://schemas.openxmlformats.org/officeDocument/2006/relationships/customXml" Target="../ink/ink131.xml"/><Relationship Id="rId102" Type="http://schemas.openxmlformats.org/officeDocument/2006/relationships/customXml" Target="../ink/ink132.xml"/><Relationship Id="rId103" Type="http://schemas.openxmlformats.org/officeDocument/2006/relationships/customXml" Target="../ink/ink133.xml"/><Relationship Id="rId104" Type="http://schemas.openxmlformats.org/officeDocument/2006/relationships/customXml" Target="../ink/ink134.xml"/><Relationship Id="rId105" Type="http://schemas.openxmlformats.org/officeDocument/2006/relationships/customXml" Target="../ink/ink135.xml"/><Relationship Id="rId106" Type="http://schemas.openxmlformats.org/officeDocument/2006/relationships/customXml" Target="../ink/ink136.xml"/><Relationship Id="rId107" Type="http://schemas.openxmlformats.org/officeDocument/2006/relationships/customXml" Target="../ink/ink137.xml"/><Relationship Id="rId108" Type="http://schemas.openxmlformats.org/officeDocument/2006/relationships/customXml" Target="../ink/ink138.xml"/><Relationship Id="rId109" Type="http://schemas.openxmlformats.org/officeDocument/2006/relationships/customXml" Target="../ink/ink139.xml"/><Relationship Id="rId110" Type="http://schemas.openxmlformats.org/officeDocument/2006/relationships/customXml" Target="../ink/ink140.xml"/><Relationship Id="rId111" Type="http://schemas.openxmlformats.org/officeDocument/2006/relationships/customXml" Target="../ink/ink141.xml"/><Relationship Id="rId112" Type="http://schemas.openxmlformats.org/officeDocument/2006/relationships/customXml" Target="../ink/ink142.xml"/><Relationship Id="rId113" Type="http://schemas.openxmlformats.org/officeDocument/2006/relationships/customXml" Target="../ink/ink143.xml"/><Relationship Id="rId114" Type="http://schemas.openxmlformats.org/officeDocument/2006/relationships/customXml" Target="../ink/ink144.xml"/><Relationship Id="rId115" Type="http://schemas.openxmlformats.org/officeDocument/2006/relationships/customXml" Target="../ink/ink145.xml"/><Relationship Id="rId116" Type="http://schemas.openxmlformats.org/officeDocument/2006/relationships/customXml" Target="../ink/ink146.xml"/><Relationship Id="rId117" Type="http://schemas.openxmlformats.org/officeDocument/2006/relationships/customXml" Target="../ink/ink147.xml"/><Relationship Id="rId118" Type="http://schemas.openxmlformats.org/officeDocument/2006/relationships/customXml" Target="../ink/ink148.xml"/><Relationship Id="rId119" Type="http://schemas.openxmlformats.org/officeDocument/2006/relationships/customXml" Target="../ink/ink149.xml"/><Relationship Id="rId120" Type="http://schemas.openxmlformats.org/officeDocument/2006/relationships/customXml" Target="../ink/ink150.xml"/><Relationship Id="rId121" Type="http://schemas.openxmlformats.org/officeDocument/2006/relationships/customXml" Target="../ink/ink151.xml"/><Relationship Id="rId122" Type="http://schemas.openxmlformats.org/officeDocument/2006/relationships/customXml" Target="../ink/ink152.xml"/><Relationship Id="rId123" Type="http://schemas.openxmlformats.org/officeDocument/2006/relationships/customXml" Target="../ink/ink153.xml"/><Relationship Id="rId124" Type="http://schemas.openxmlformats.org/officeDocument/2006/relationships/customXml" Target="../ink/ink154.xml"/><Relationship Id="rId125" Type="http://schemas.openxmlformats.org/officeDocument/2006/relationships/customXml" Target="../ink/ink155.xml"/><Relationship Id="rId126" Type="http://schemas.openxmlformats.org/officeDocument/2006/relationships/customXml" Target="../ink/ink156.xml"/><Relationship Id="rId127" Type="http://schemas.openxmlformats.org/officeDocument/2006/relationships/customXml" Target="../ink/ink157.xml"/><Relationship Id="rId128" Type="http://schemas.openxmlformats.org/officeDocument/2006/relationships/customXml" Target="../ink/ink158.xml"/><Relationship Id="rId129" Type="http://schemas.openxmlformats.org/officeDocument/2006/relationships/customXml" Target="../ink/ink159.xml"/><Relationship Id="rId130" Type="http://schemas.openxmlformats.org/officeDocument/2006/relationships/customXml" Target="../ink/ink160.xml"/><Relationship Id="rId131" Type="http://schemas.openxmlformats.org/officeDocument/2006/relationships/customXml" Target="../ink/ink161.xml"/><Relationship Id="rId132" Type="http://schemas.openxmlformats.org/officeDocument/2006/relationships/customXml" Target="../ink/ink162.xml"/><Relationship Id="rId133" Type="http://schemas.openxmlformats.org/officeDocument/2006/relationships/customXml" Target="../ink/ink163.xml"/><Relationship Id="rId134" Type="http://schemas.openxmlformats.org/officeDocument/2006/relationships/customXml" Target="../ink/ink164.xml"/><Relationship Id="rId135" Type="http://schemas.openxmlformats.org/officeDocument/2006/relationships/customXml" Target="../ink/ink165.xml"/><Relationship Id="rId136" Type="http://schemas.openxmlformats.org/officeDocument/2006/relationships/customXml" Target="../ink/ink166.xml"/><Relationship Id="rId137" Type="http://schemas.openxmlformats.org/officeDocument/2006/relationships/customXml" Target="../ink/ink167.xml"/><Relationship Id="rId138" Type="http://schemas.openxmlformats.org/officeDocument/2006/relationships/customXml" Target="../ink/ink168.xml"/><Relationship Id="rId139" Type="http://schemas.openxmlformats.org/officeDocument/2006/relationships/customXml" Target="../ink/ink169.xml"/><Relationship Id="rId140" Type="http://schemas.openxmlformats.org/officeDocument/2006/relationships/customXml" Target="../ink/ink170.xml"/><Relationship Id="rId141" Type="http://schemas.openxmlformats.org/officeDocument/2006/relationships/customXml" Target="../ink/ink171.xml"/><Relationship Id="rId142" Type="http://schemas.openxmlformats.org/officeDocument/2006/relationships/customXml" Target="../ink/ink172.xml"/><Relationship Id="rId143" Type="http://schemas.openxmlformats.org/officeDocument/2006/relationships/customXml" Target="../ink/ink173.xml"/><Relationship Id="rId144" Type="http://schemas.openxmlformats.org/officeDocument/2006/relationships/customXml" Target="../ink/ink174.xml"/><Relationship Id="rId145" Type="http://schemas.openxmlformats.org/officeDocument/2006/relationships/customXml" Target="../ink/ink175.xml"/><Relationship Id="rId146" Type="http://schemas.openxmlformats.org/officeDocument/2006/relationships/customXml" Target="../ink/ink176.xml"/><Relationship Id="rId147" Type="http://schemas.openxmlformats.org/officeDocument/2006/relationships/customXml" Target="../ink/ink177.xml"/><Relationship Id="rId148" Type="http://schemas.openxmlformats.org/officeDocument/2006/relationships/customXml" Target="../ink/ink178.xml"/><Relationship Id="rId149" Type="http://schemas.openxmlformats.org/officeDocument/2006/relationships/customXml" Target="../ink/ink179.xml"/><Relationship Id="rId150" Type="http://schemas.openxmlformats.org/officeDocument/2006/relationships/customXml" Target="../ink/ink180.xml"/><Relationship Id="rId151" Type="http://schemas.openxmlformats.org/officeDocument/2006/relationships/customXml" Target="../ink/ink181.xml"/><Relationship Id="rId152" Type="http://schemas.openxmlformats.org/officeDocument/2006/relationships/customXml" Target="../ink/ink182.xml"/><Relationship Id="rId153" Type="http://schemas.openxmlformats.org/officeDocument/2006/relationships/customXml" Target="../ink/ink183.xml"/><Relationship Id="rId154" Type="http://schemas.openxmlformats.org/officeDocument/2006/relationships/customXml" Target="../ink/ink184.xml"/><Relationship Id="rId155" Type="http://schemas.openxmlformats.org/officeDocument/2006/relationships/customXml" Target="../ink/ink185.xml"/><Relationship Id="rId156" Type="http://schemas.openxmlformats.org/officeDocument/2006/relationships/customXml" Target="../ink/ink186.xml"/><Relationship Id="rId157" Type="http://schemas.openxmlformats.org/officeDocument/2006/relationships/customXml" Target="../ink/ink187.xml"/><Relationship Id="rId158" Type="http://schemas.openxmlformats.org/officeDocument/2006/relationships/customXml" Target="../ink/ink188.xml"/><Relationship Id="rId159" Type="http://schemas.openxmlformats.org/officeDocument/2006/relationships/customXml" Target="../ink/ink189.xml"/><Relationship Id="rId160" Type="http://schemas.openxmlformats.org/officeDocument/2006/relationships/customXml" Target="../ink/ink190.xml"/><Relationship Id="rId161" Type="http://schemas.openxmlformats.org/officeDocument/2006/relationships/customXml" Target="../ink/ink191.xml"/><Relationship Id="rId162" Type="http://schemas.openxmlformats.org/officeDocument/2006/relationships/customXml" Target="../ink/ink192.xml"/><Relationship Id="rId163" Type="http://schemas.openxmlformats.org/officeDocument/2006/relationships/customXml" Target="../ink/ink193.xml"/><Relationship Id="rId164" Type="http://schemas.openxmlformats.org/officeDocument/2006/relationships/customXml" Target="../ink/ink194.xml"/><Relationship Id="rId165" Type="http://schemas.openxmlformats.org/officeDocument/2006/relationships/customXml" Target="../ink/ink195.xml"/><Relationship Id="rId166" Type="http://schemas.openxmlformats.org/officeDocument/2006/relationships/customXml" Target="../ink/ink196.xml"/><Relationship Id="rId167" Type="http://schemas.openxmlformats.org/officeDocument/2006/relationships/customXml" Target="../ink/ink197.xml"/><Relationship Id="rId168" Type="http://schemas.openxmlformats.org/officeDocument/2006/relationships/customXml" Target="../ink/ink198.xml"/><Relationship Id="rId169" Type="http://schemas.openxmlformats.org/officeDocument/2006/relationships/customXml" Target="../ink/ink199.xml"/><Relationship Id="rId170" Type="http://schemas.openxmlformats.org/officeDocument/2006/relationships/customXml" Target="../ink/ink200.xml"/><Relationship Id="rId171" Type="http://schemas.openxmlformats.org/officeDocument/2006/relationships/customXml" Target="../ink/ink201.xml"/><Relationship Id="rId172" Type="http://schemas.openxmlformats.org/officeDocument/2006/relationships/customXml" Target="../ink/ink202.xml"/><Relationship Id="rId173" Type="http://schemas.openxmlformats.org/officeDocument/2006/relationships/customXml" Target="../ink/ink203.xml"/><Relationship Id="rId174" Type="http://schemas.openxmlformats.org/officeDocument/2006/relationships/customXml" Target="../ink/ink204.xml"/><Relationship Id="rId175" Type="http://schemas.openxmlformats.org/officeDocument/2006/relationships/customXml" Target="../ink/ink205.xml"/><Relationship Id="rId176" Type="http://schemas.openxmlformats.org/officeDocument/2006/relationships/customXml" Target="../ink/ink206.xml"/><Relationship Id="rId177" Type="http://schemas.openxmlformats.org/officeDocument/2006/relationships/customXml" Target="../ink/ink207.xml"/><Relationship Id="rId178" Type="http://schemas.openxmlformats.org/officeDocument/2006/relationships/customXml" Target="../ink/ink208.xml"/><Relationship Id="rId179" Type="http://schemas.openxmlformats.org/officeDocument/2006/relationships/customXml" Target="../ink/ink209.xml"/><Relationship Id="rId180" Type="http://schemas.openxmlformats.org/officeDocument/2006/relationships/customXml" Target="../ink/ink210.xml"/><Relationship Id="rId181" Type="http://schemas.openxmlformats.org/officeDocument/2006/relationships/customXml" Target="../ink/ink211.xml"/><Relationship Id="rId182" Type="http://schemas.openxmlformats.org/officeDocument/2006/relationships/customXml" Target="../ink/ink212.xml"/><Relationship Id="rId183" Type="http://schemas.openxmlformats.org/officeDocument/2006/relationships/customXml" Target="../ink/ink213.xml"/><Relationship Id="rId184" Type="http://schemas.openxmlformats.org/officeDocument/2006/relationships/customXml" Target="../ink/ink214.xml"/><Relationship Id="rId185" Type="http://schemas.openxmlformats.org/officeDocument/2006/relationships/slideLayout" Target="../slideLayouts/slideLayout1.xml"/><Relationship Id="rId186"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image" Target="../media/image337.png"/><Relationship Id="rId2" Type="http://schemas.openxmlformats.org/officeDocument/2006/relationships/image" Target="../media/image338.png"/><Relationship Id="rId3" Type="http://schemas.openxmlformats.org/officeDocument/2006/relationships/image" Target="../media/image339.png"/><Relationship Id="rId4" Type="http://schemas.openxmlformats.org/officeDocument/2006/relationships/image" Target="../media/image340.png"/><Relationship Id="rId5" Type="http://schemas.openxmlformats.org/officeDocument/2006/relationships/image" Target="../media/image34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342.png"/><Relationship Id="rId9" Type="http://schemas.openxmlformats.org/officeDocument/2006/relationships/image" Target="../media/image85.png"/><Relationship Id="rId10" Type="http://schemas.openxmlformats.org/officeDocument/2006/relationships/image" Target="../media/image86.png"/><Relationship Id="rId11" Type="http://schemas.openxmlformats.org/officeDocument/2006/relationships/image" Target="../media/image87.png"/><Relationship Id="rId12" Type="http://schemas.openxmlformats.org/officeDocument/2006/relationships/image" Target="../media/image343.png"/><Relationship Id="rId13" Type="http://schemas.openxmlformats.org/officeDocument/2006/relationships/image" Target="../media/image89.png"/><Relationship Id="rId14" Type="http://schemas.openxmlformats.org/officeDocument/2006/relationships/image" Target="../media/image344.png"/><Relationship Id="rId15" Type="http://schemas.openxmlformats.org/officeDocument/2006/relationships/image" Target="../media/image345.png"/><Relationship Id="rId16" Type="http://schemas.openxmlformats.org/officeDocument/2006/relationships/image" Target="../media/image346.png"/><Relationship Id="rId17" Type="http://schemas.openxmlformats.org/officeDocument/2006/relationships/image" Target="../media/image347.png"/><Relationship Id="rId18" Type="http://schemas.openxmlformats.org/officeDocument/2006/relationships/image" Target="../media/image348.png"/><Relationship Id="rId19" Type="http://schemas.openxmlformats.org/officeDocument/2006/relationships/image" Target="../media/image349.png"/><Relationship Id="rId20" Type="http://schemas.openxmlformats.org/officeDocument/2006/relationships/image" Target="../media/image350.png"/><Relationship Id="rId21" Type="http://schemas.openxmlformats.org/officeDocument/2006/relationships/image" Target="../media/image351.png"/><Relationship Id="rId22" Type="http://schemas.openxmlformats.org/officeDocument/2006/relationships/image" Target="../media/image352.png"/><Relationship Id="rId23" Type="http://schemas.openxmlformats.org/officeDocument/2006/relationships/image" Target="../media/image353.png"/><Relationship Id="rId24" Type="http://schemas.openxmlformats.org/officeDocument/2006/relationships/image" Target="../media/image354.png"/><Relationship Id="rId25" Type="http://schemas.openxmlformats.org/officeDocument/2006/relationships/image" Target="../media/image355.png"/><Relationship Id="rId26" Type="http://schemas.openxmlformats.org/officeDocument/2006/relationships/image" Target="../media/image356.png"/><Relationship Id="rId27" Type="http://schemas.openxmlformats.org/officeDocument/2006/relationships/image" Target="../media/image357.png"/><Relationship Id="rId28" Type="http://schemas.openxmlformats.org/officeDocument/2006/relationships/image" Target="../media/image358.png"/><Relationship Id="rId29" Type="http://schemas.openxmlformats.org/officeDocument/2006/relationships/image" Target="../media/image359.png"/><Relationship Id="rId30" Type="http://schemas.openxmlformats.org/officeDocument/2006/relationships/customXml" Target="../ink/ink222.xml"/><Relationship Id="rId31" Type="http://schemas.openxmlformats.org/officeDocument/2006/relationships/customXml" Target="../ink/ink223.xml"/><Relationship Id="rId32" Type="http://schemas.openxmlformats.org/officeDocument/2006/relationships/customXml" Target="../ink/ink224.xml"/><Relationship Id="rId33" Type="http://schemas.openxmlformats.org/officeDocument/2006/relationships/customXml" Target="../ink/ink225.xml"/><Relationship Id="rId34" Type="http://schemas.openxmlformats.org/officeDocument/2006/relationships/customXml" Target="../ink/ink226.xml"/><Relationship Id="rId35" Type="http://schemas.openxmlformats.org/officeDocument/2006/relationships/customXml" Target="../ink/ink227.xml"/><Relationship Id="rId36" Type="http://schemas.openxmlformats.org/officeDocument/2006/relationships/customXml" Target="../ink/ink228.xml"/><Relationship Id="rId37" Type="http://schemas.openxmlformats.org/officeDocument/2006/relationships/customXml" Target="../ink/ink229.xml"/><Relationship Id="rId38" Type="http://schemas.openxmlformats.org/officeDocument/2006/relationships/customXml" Target="../ink/ink230.xml"/><Relationship Id="rId39" Type="http://schemas.openxmlformats.org/officeDocument/2006/relationships/customXml" Target="../ink/ink231.xml"/><Relationship Id="rId40" Type="http://schemas.openxmlformats.org/officeDocument/2006/relationships/customXml" Target="../ink/ink232.xml"/><Relationship Id="rId41" Type="http://schemas.openxmlformats.org/officeDocument/2006/relationships/customXml" Target="../ink/ink233.xml"/><Relationship Id="rId42" Type="http://schemas.openxmlformats.org/officeDocument/2006/relationships/customXml" Target="../ink/ink234.xml"/><Relationship Id="rId43" Type="http://schemas.openxmlformats.org/officeDocument/2006/relationships/customXml" Target="../ink/ink235.xml"/><Relationship Id="rId44" Type="http://schemas.openxmlformats.org/officeDocument/2006/relationships/customXml" Target="../ink/ink236.xml"/><Relationship Id="rId45" Type="http://schemas.openxmlformats.org/officeDocument/2006/relationships/customXml" Target="../ink/ink237.xml"/><Relationship Id="rId46" Type="http://schemas.openxmlformats.org/officeDocument/2006/relationships/customXml" Target="../ink/ink238.xml"/><Relationship Id="rId47" Type="http://schemas.openxmlformats.org/officeDocument/2006/relationships/customXml" Target="../ink/ink239.xml"/><Relationship Id="rId48" Type="http://schemas.openxmlformats.org/officeDocument/2006/relationships/customXml" Target="../ink/ink240.xml"/><Relationship Id="rId49" Type="http://schemas.openxmlformats.org/officeDocument/2006/relationships/customXml" Target="../ink/ink241.xml"/><Relationship Id="rId50" Type="http://schemas.openxmlformats.org/officeDocument/2006/relationships/customXml" Target="../ink/ink242.xml"/><Relationship Id="rId51" Type="http://schemas.openxmlformats.org/officeDocument/2006/relationships/customXml" Target="../ink/ink243.xml"/><Relationship Id="rId52" Type="http://schemas.openxmlformats.org/officeDocument/2006/relationships/customXml" Target="../ink/ink244.xml"/><Relationship Id="rId53" Type="http://schemas.openxmlformats.org/officeDocument/2006/relationships/customXml" Target="../ink/ink245.xml"/><Relationship Id="rId54" Type="http://schemas.openxmlformats.org/officeDocument/2006/relationships/customXml" Target="../ink/ink246.xml"/><Relationship Id="rId55" Type="http://schemas.openxmlformats.org/officeDocument/2006/relationships/customXml" Target="../ink/ink247.xml"/><Relationship Id="rId56" Type="http://schemas.openxmlformats.org/officeDocument/2006/relationships/customXml" Target="../ink/ink248.xml"/><Relationship Id="rId57" Type="http://schemas.openxmlformats.org/officeDocument/2006/relationships/customXml" Target="../ink/ink249.xml"/><Relationship Id="rId58" Type="http://schemas.openxmlformats.org/officeDocument/2006/relationships/customXml" Target="../ink/ink250.xml"/><Relationship Id="rId59" Type="http://schemas.openxmlformats.org/officeDocument/2006/relationships/customXml" Target="../ink/ink251.xml"/><Relationship Id="rId60" Type="http://schemas.openxmlformats.org/officeDocument/2006/relationships/customXml" Target="../ink/ink252.xml"/><Relationship Id="rId61" Type="http://schemas.openxmlformats.org/officeDocument/2006/relationships/customXml" Target="../ink/ink253.xml"/><Relationship Id="rId62" Type="http://schemas.openxmlformats.org/officeDocument/2006/relationships/customXml" Target="../ink/ink254.xml"/><Relationship Id="rId63" Type="http://schemas.openxmlformats.org/officeDocument/2006/relationships/customXml" Target="../ink/ink255.xml"/><Relationship Id="rId64" Type="http://schemas.openxmlformats.org/officeDocument/2006/relationships/customXml" Target="../ink/ink256.xml"/><Relationship Id="rId65" Type="http://schemas.openxmlformats.org/officeDocument/2006/relationships/customXml" Target="../ink/ink257.xml"/><Relationship Id="rId66" Type="http://schemas.openxmlformats.org/officeDocument/2006/relationships/slideLayout" Target="../slideLayouts/slideLayout1.xml"/><Relationship Id="rId67"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342.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343.png"/><Relationship Id="rId8" Type="http://schemas.openxmlformats.org/officeDocument/2006/relationships/image" Target="../media/image89.png"/><Relationship Id="rId9" Type="http://schemas.openxmlformats.org/officeDocument/2006/relationships/image" Target="../media/image344.png"/><Relationship Id="rId10" Type="http://schemas.openxmlformats.org/officeDocument/2006/relationships/image" Target="../media/image345.png"/><Relationship Id="rId11" Type="http://schemas.openxmlformats.org/officeDocument/2006/relationships/image" Target="../media/image346.png"/><Relationship Id="rId12" Type="http://schemas.openxmlformats.org/officeDocument/2006/relationships/image" Target="../media/image347.png"/><Relationship Id="rId13" Type="http://schemas.openxmlformats.org/officeDocument/2006/relationships/image" Target="../media/image348.png"/><Relationship Id="rId14" Type="http://schemas.openxmlformats.org/officeDocument/2006/relationships/image" Target="../media/image349.png"/><Relationship Id="rId15" Type="http://schemas.openxmlformats.org/officeDocument/2006/relationships/image" Target="../media/image350.png"/><Relationship Id="rId16" Type="http://schemas.openxmlformats.org/officeDocument/2006/relationships/image" Target="../media/image351.png"/><Relationship Id="rId17" Type="http://schemas.openxmlformats.org/officeDocument/2006/relationships/image" Target="../media/image352.png"/><Relationship Id="rId18" Type="http://schemas.openxmlformats.org/officeDocument/2006/relationships/image" Target="../media/image360.png"/><Relationship Id="rId19" Type="http://schemas.openxmlformats.org/officeDocument/2006/relationships/image" Target="../media/image361.png"/><Relationship Id="rId20" Type="http://schemas.openxmlformats.org/officeDocument/2006/relationships/image" Target="../media/image362.png"/><Relationship Id="rId21" Type="http://schemas.openxmlformats.org/officeDocument/2006/relationships/image" Target="../media/image363.png"/><Relationship Id="rId22" Type="http://schemas.openxmlformats.org/officeDocument/2006/relationships/image" Target="../media/image364.png"/><Relationship Id="rId23" Type="http://schemas.openxmlformats.org/officeDocument/2006/relationships/image" Target="../media/image365.png"/><Relationship Id="rId24" Type="http://schemas.openxmlformats.org/officeDocument/2006/relationships/image" Target="../media/image366.png"/><Relationship Id="rId25" Type="http://schemas.openxmlformats.org/officeDocument/2006/relationships/image" Target="../media/image367.png"/><Relationship Id="rId26" Type="http://schemas.openxmlformats.org/officeDocument/2006/relationships/image" Target="../media/image368.png"/><Relationship Id="rId27" Type="http://schemas.openxmlformats.org/officeDocument/2006/relationships/image" Target="../media/image369.png"/><Relationship Id="rId28" Type="http://schemas.openxmlformats.org/officeDocument/2006/relationships/image" Target="../media/image370.png"/><Relationship Id="rId29" Type="http://schemas.openxmlformats.org/officeDocument/2006/relationships/image" Target="../media/image371.png"/><Relationship Id="rId30" Type="http://schemas.openxmlformats.org/officeDocument/2006/relationships/image" Target="../media/image372.png"/><Relationship Id="rId31" Type="http://schemas.openxmlformats.org/officeDocument/2006/relationships/image" Target="../media/image373.png"/><Relationship Id="rId32" Type="http://schemas.openxmlformats.org/officeDocument/2006/relationships/image" Target="../media/image374.png"/><Relationship Id="rId33" Type="http://schemas.openxmlformats.org/officeDocument/2006/relationships/image" Target="../media/image375.png"/><Relationship Id="rId34" Type="http://schemas.openxmlformats.org/officeDocument/2006/relationships/image" Target="../media/image376.png"/><Relationship Id="rId35" Type="http://schemas.openxmlformats.org/officeDocument/2006/relationships/image" Target="../media/image377.png"/><Relationship Id="rId36" Type="http://schemas.openxmlformats.org/officeDocument/2006/relationships/image" Target="../media/image378.png"/><Relationship Id="rId37" Type="http://schemas.openxmlformats.org/officeDocument/2006/relationships/customXml" Target="../ink/ink259.xml"/><Relationship Id="rId38" Type="http://schemas.openxmlformats.org/officeDocument/2006/relationships/customXml" Target="../ink/ink260.xml"/><Relationship Id="rId39" Type="http://schemas.openxmlformats.org/officeDocument/2006/relationships/customXml" Target="../ink/ink261.xml"/><Relationship Id="rId40" Type="http://schemas.openxmlformats.org/officeDocument/2006/relationships/customXml" Target="../ink/ink262.xml"/><Relationship Id="rId41" Type="http://schemas.openxmlformats.org/officeDocument/2006/relationships/customXml" Target="../ink/ink263.xml"/><Relationship Id="rId42" Type="http://schemas.openxmlformats.org/officeDocument/2006/relationships/customXml" Target="../ink/ink264.xml"/><Relationship Id="rId43" Type="http://schemas.openxmlformats.org/officeDocument/2006/relationships/slideLayout" Target="../slideLayouts/slideLayout1.xml"/><Relationship Id="rId4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image" Target="../media/image379.png"/><Relationship Id="rId2" Type="http://schemas.openxmlformats.org/officeDocument/2006/relationships/image" Target="../media/image380.png"/><Relationship Id="rId3" Type="http://schemas.openxmlformats.org/officeDocument/2006/relationships/image" Target="../media/image381.png"/><Relationship Id="rId4" Type="http://schemas.openxmlformats.org/officeDocument/2006/relationships/image" Target="../media/image382.png"/><Relationship Id="rId5" Type="http://schemas.openxmlformats.org/officeDocument/2006/relationships/image" Target="../media/image383.png"/><Relationship Id="rId6" Type="http://schemas.openxmlformats.org/officeDocument/2006/relationships/image" Target="../media/image384.png"/><Relationship Id="rId7" Type="http://schemas.openxmlformats.org/officeDocument/2006/relationships/image" Target="../media/image385.png"/><Relationship Id="rId8" Type="http://schemas.openxmlformats.org/officeDocument/2006/relationships/image" Target="../media/image386.png"/><Relationship Id="rId9" Type="http://schemas.openxmlformats.org/officeDocument/2006/relationships/image" Target="../media/image387.png"/><Relationship Id="rId10" Type="http://schemas.openxmlformats.org/officeDocument/2006/relationships/image" Target="../media/image388.png"/><Relationship Id="rId11" Type="http://schemas.openxmlformats.org/officeDocument/2006/relationships/image" Target="../media/image389.png"/><Relationship Id="rId12" Type="http://schemas.openxmlformats.org/officeDocument/2006/relationships/image" Target="../media/image390.png"/><Relationship Id="rId13" Type="http://schemas.openxmlformats.org/officeDocument/2006/relationships/image" Target="../media/image391.png"/><Relationship Id="rId14" Type="http://schemas.openxmlformats.org/officeDocument/2006/relationships/image" Target="../media/image392.png"/><Relationship Id="rId15" Type="http://schemas.openxmlformats.org/officeDocument/2006/relationships/image" Target="../media/image393.png"/><Relationship Id="rId16" Type="http://schemas.openxmlformats.org/officeDocument/2006/relationships/image" Target="../media/image394.png"/><Relationship Id="rId17" Type="http://schemas.openxmlformats.org/officeDocument/2006/relationships/image" Target="../media/image395.png"/><Relationship Id="rId18" Type="http://schemas.openxmlformats.org/officeDocument/2006/relationships/image" Target="../media/image396.png"/><Relationship Id="rId19" Type="http://schemas.openxmlformats.org/officeDocument/2006/relationships/image" Target="../media/image397.png"/><Relationship Id="rId20" Type="http://schemas.openxmlformats.org/officeDocument/2006/relationships/image" Target="../media/image398.png"/><Relationship Id="rId21" Type="http://schemas.openxmlformats.org/officeDocument/2006/relationships/image" Target="../media/image399.png"/><Relationship Id="rId22" Type="http://schemas.openxmlformats.org/officeDocument/2006/relationships/image" Target="../media/image400.png"/><Relationship Id="rId23" Type="http://schemas.openxmlformats.org/officeDocument/2006/relationships/image" Target="../media/image401.png"/><Relationship Id="rId24" Type="http://schemas.openxmlformats.org/officeDocument/2006/relationships/image" Target="../media/image402.png"/><Relationship Id="rId25" Type="http://schemas.openxmlformats.org/officeDocument/2006/relationships/image" Target="../media/image403.png"/><Relationship Id="rId26" Type="http://schemas.openxmlformats.org/officeDocument/2006/relationships/image" Target="../media/image404.png"/><Relationship Id="rId27" Type="http://schemas.openxmlformats.org/officeDocument/2006/relationships/customXml" Target="../ink/ink952.xml"/><Relationship Id="rId28" Type="http://schemas.openxmlformats.org/officeDocument/2006/relationships/customXml" Target="../ink/ink953.xml"/><Relationship Id="rId29" Type="http://schemas.openxmlformats.org/officeDocument/2006/relationships/customXml" Target="../ink/ink954.xml"/><Relationship Id="rId30" Type="http://schemas.openxmlformats.org/officeDocument/2006/relationships/customXml" Target="../ink/ink955.xml"/><Relationship Id="rId31" Type="http://schemas.openxmlformats.org/officeDocument/2006/relationships/customXml" Target="../ink/ink956.xml"/><Relationship Id="rId32" Type="http://schemas.openxmlformats.org/officeDocument/2006/relationships/customXml" Target="../ink/ink957.xml"/><Relationship Id="rId33" Type="http://schemas.openxmlformats.org/officeDocument/2006/relationships/customXml" Target="../ink/ink958.xml"/><Relationship Id="rId34" Type="http://schemas.openxmlformats.org/officeDocument/2006/relationships/customXml" Target="../ink/ink959.xml"/><Relationship Id="rId35" Type="http://schemas.openxmlformats.org/officeDocument/2006/relationships/customXml" Target="../ink/ink960.xml"/><Relationship Id="rId36" Type="http://schemas.openxmlformats.org/officeDocument/2006/relationships/customXml" Target="../ink/ink961.xml"/><Relationship Id="rId37" Type="http://schemas.openxmlformats.org/officeDocument/2006/relationships/customXml" Target="../ink/ink962.xml"/><Relationship Id="rId38" Type="http://schemas.openxmlformats.org/officeDocument/2006/relationships/customXml" Target="../ink/ink963.xml"/><Relationship Id="rId39" Type="http://schemas.openxmlformats.org/officeDocument/2006/relationships/customXml" Target="../ink/ink964.xml"/><Relationship Id="rId40" Type="http://schemas.openxmlformats.org/officeDocument/2006/relationships/customXml" Target="../ink/ink965.xml"/><Relationship Id="rId41" Type="http://schemas.openxmlformats.org/officeDocument/2006/relationships/customXml" Target="../ink/ink966.xml"/><Relationship Id="rId42" Type="http://schemas.openxmlformats.org/officeDocument/2006/relationships/customXml" Target="../ink/ink967.xml"/><Relationship Id="rId43" Type="http://schemas.openxmlformats.org/officeDocument/2006/relationships/customXml" Target="../ink/ink968.xml"/><Relationship Id="rId44" Type="http://schemas.openxmlformats.org/officeDocument/2006/relationships/customXml" Target="../ink/ink969.xml"/><Relationship Id="rId45" Type="http://schemas.openxmlformats.org/officeDocument/2006/relationships/customXml" Target="../ink/ink970.xml"/><Relationship Id="rId46" Type="http://schemas.openxmlformats.org/officeDocument/2006/relationships/customXml" Target="../ink/ink971.xml"/><Relationship Id="rId47" Type="http://schemas.openxmlformats.org/officeDocument/2006/relationships/customXml" Target="../ink/ink972.xml"/><Relationship Id="rId48" Type="http://schemas.openxmlformats.org/officeDocument/2006/relationships/customXml" Target="../ink/ink973.xml"/><Relationship Id="rId49" Type="http://schemas.openxmlformats.org/officeDocument/2006/relationships/customXml" Target="../ink/ink974.xml"/><Relationship Id="rId50" Type="http://schemas.openxmlformats.org/officeDocument/2006/relationships/customXml" Target="../ink/ink975.xml"/><Relationship Id="rId51" Type="http://schemas.openxmlformats.org/officeDocument/2006/relationships/customXml" Target="../ink/ink976.xml"/><Relationship Id="rId52" Type="http://schemas.openxmlformats.org/officeDocument/2006/relationships/customXml" Target="../ink/ink977.xml"/><Relationship Id="rId53" Type="http://schemas.openxmlformats.org/officeDocument/2006/relationships/customXml" Target="../ink/ink978.xml"/><Relationship Id="rId54" Type="http://schemas.openxmlformats.org/officeDocument/2006/relationships/customXml" Target="../ink/ink979.xml"/><Relationship Id="rId55" Type="http://schemas.openxmlformats.org/officeDocument/2006/relationships/customXml" Target="../ink/ink980.xml"/><Relationship Id="rId56" Type="http://schemas.openxmlformats.org/officeDocument/2006/relationships/customXml" Target="../ink/ink981.xml"/><Relationship Id="rId57" Type="http://schemas.openxmlformats.org/officeDocument/2006/relationships/customXml" Target="../ink/ink982.xml"/><Relationship Id="rId58" Type="http://schemas.openxmlformats.org/officeDocument/2006/relationships/customXml" Target="../ink/ink983.xml"/><Relationship Id="rId59" Type="http://schemas.openxmlformats.org/officeDocument/2006/relationships/customXml" Target="../ink/ink984.xml"/><Relationship Id="rId60" Type="http://schemas.openxmlformats.org/officeDocument/2006/relationships/customXml" Target="../ink/ink985.xml"/><Relationship Id="rId61" Type="http://schemas.openxmlformats.org/officeDocument/2006/relationships/customXml" Target="../ink/ink986.xml"/><Relationship Id="rId62" Type="http://schemas.openxmlformats.org/officeDocument/2006/relationships/customXml" Target="../ink/ink987.xml"/><Relationship Id="rId63" Type="http://schemas.openxmlformats.org/officeDocument/2006/relationships/customXml" Target="../ink/ink988.xml"/><Relationship Id="rId64" Type="http://schemas.openxmlformats.org/officeDocument/2006/relationships/customXml" Target="../ink/ink989.xml"/><Relationship Id="rId65" Type="http://schemas.openxmlformats.org/officeDocument/2006/relationships/customXml" Target="../ink/ink990.xml"/><Relationship Id="rId66" Type="http://schemas.openxmlformats.org/officeDocument/2006/relationships/customXml" Target="../ink/ink991.xml"/><Relationship Id="rId67" Type="http://schemas.openxmlformats.org/officeDocument/2006/relationships/customXml" Target="../ink/ink992.xml"/><Relationship Id="rId68" Type="http://schemas.openxmlformats.org/officeDocument/2006/relationships/customXml" Target="../ink/ink993.xml"/><Relationship Id="rId69" Type="http://schemas.openxmlformats.org/officeDocument/2006/relationships/customXml" Target="../ink/ink994.xml"/><Relationship Id="rId70" Type="http://schemas.openxmlformats.org/officeDocument/2006/relationships/customXml" Target="../ink/ink995.xml"/><Relationship Id="rId71" Type="http://schemas.openxmlformats.org/officeDocument/2006/relationships/customXml" Target="../ink/ink996.xml"/><Relationship Id="rId72" Type="http://schemas.openxmlformats.org/officeDocument/2006/relationships/customXml" Target="../ink/ink997.xml"/><Relationship Id="rId73" Type="http://schemas.openxmlformats.org/officeDocument/2006/relationships/customXml" Target="../ink/ink998.xml"/><Relationship Id="rId74" Type="http://schemas.openxmlformats.org/officeDocument/2006/relationships/customXml" Target="../ink/ink999.xml"/><Relationship Id="rId75" Type="http://schemas.openxmlformats.org/officeDocument/2006/relationships/customXml" Target="../ink/ink1000.xml"/><Relationship Id="rId76" Type="http://schemas.openxmlformats.org/officeDocument/2006/relationships/customXml" Target="../ink/ink1001.xml"/><Relationship Id="rId77" Type="http://schemas.openxmlformats.org/officeDocument/2006/relationships/customXml" Target="../ink/ink1002.xml"/><Relationship Id="rId78" Type="http://schemas.openxmlformats.org/officeDocument/2006/relationships/customXml" Target="../ink/ink1003.xml"/><Relationship Id="rId79" Type="http://schemas.openxmlformats.org/officeDocument/2006/relationships/customXml" Target="../ink/ink1004.xml"/><Relationship Id="rId80" Type="http://schemas.openxmlformats.org/officeDocument/2006/relationships/customXml" Target="../ink/ink1005.xml"/><Relationship Id="rId81" Type="http://schemas.openxmlformats.org/officeDocument/2006/relationships/customXml" Target="../ink/ink1006.xml"/><Relationship Id="rId82" Type="http://schemas.openxmlformats.org/officeDocument/2006/relationships/customXml" Target="../ink/ink1007.xml"/><Relationship Id="rId83" Type="http://schemas.openxmlformats.org/officeDocument/2006/relationships/customXml" Target="../ink/ink1008.xml"/><Relationship Id="rId84" Type="http://schemas.openxmlformats.org/officeDocument/2006/relationships/customXml" Target="../ink/ink1009.xml"/><Relationship Id="rId85" Type="http://schemas.openxmlformats.org/officeDocument/2006/relationships/customXml" Target="../ink/ink1010.xml"/><Relationship Id="rId86" Type="http://schemas.openxmlformats.org/officeDocument/2006/relationships/customXml" Target="../ink/ink1011.xml"/><Relationship Id="rId87" Type="http://schemas.openxmlformats.org/officeDocument/2006/relationships/customXml" Target="../ink/ink1012.xml"/><Relationship Id="rId88" Type="http://schemas.openxmlformats.org/officeDocument/2006/relationships/customXml" Target="../ink/ink1013.xml"/><Relationship Id="rId89" Type="http://schemas.openxmlformats.org/officeDocument/2006/relationships/customXml" Target="../ink/ink1014.xml"/><Relationship Id="rId90" Type="http://schemas.openxmlformats.org/officeDocument/2006/relationships/customXml" Target="../ink/ink1015.xml"/><Relationship Id="rId91" Type="http://schemas.openxmlformats.org/officeDocument/2006/relationships/slideLayout" Target="../slideLayouts/slideLayout1.xml"/><Relationship Id="rId9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image" Target="../media/image385.png"/><Relationship Id="rId2" Type="http://schemas.openxmlformats.org/officeDocument/2006/relationships/image" Target="../media/image386.png"/><Relationship Id="rId3" Type="http://schemas.openxmlformats.org/officeDocument/2006/relationships/image" Target="../media/image387.png"/><Relationship Id="rId4" Type="http://schemas.openxmlformats.org/officeDocument/2006/relationships/image" Target="../media/image388.png"/><Relationship Id="rId5" Type="http://schemas.openxmlformats.org/officeDocument/2006/relationships/image" Target="../media/image389.png"/><Relationship Id="rId6" Type="http://schemas.openxmlformats.org/officeDocument/2006/relationships/image" Target="../media/image390.png"/><Relationship Id="rId7" Type="http://schemas.openxmlformats.org/officeDocument/2006/relationships/image" Target="../media/image391.png"/><Relationship Id="rId8" Type="http://schemas.openxmlformats.org/officeDocument/2006/relationships/image" Target="../media/image392.png"/><Relationship Id="rId9" Type="http://schemas.openxmlformats.org/officeDocument/2006/relationships/image" Target="../media/image393.png"/><Relationship Id="rId10" Type="http://schemas.openxmlformats.org/officeDocument/2006/relationships/image" Target="../media/image394.png"/><Relationship Id="rId11" Type="http://schemas.openxmlformats.org/officeDocument/2006/relationships/image" Target="../media/image395.png"/><Relationship Id="rId12" Type="http://schemas.openxmlformats.org/officeDocument/2006/relationships/image" Target="../media/image396.png"/><Relationship Id="rId13" Type="http://schemas.openxmlformats.org/officeDocument/2006/relationships/image" Target="../media/image397.png"/><Relationship Id="rId14" Type="http://schemas.openxmlformats.org/officeDocument/2006/relationships/image" Target="../media/image398.png"/><Relationship Id="rId15" Type="http://schemas.openxmlformats.org/officeDocument/2006/relationships/image" Target="../media/image399.png"/><Relationship Id="rId16" Type="http://schemas.openxmlformats.org/officeDocument/2006/relationships/image" Target="../media/image400.png"/><Relationship Id="rId17" Type="http://schemas.openxmlformats.org/officeDocument/2006/relationships/image" Target="../media/image401.png"/><Relationship Id="rId18" Type="http://schemas.openxmlformats.org/officeDocument/2006/relationships/image" Target="../media/image402.png"/><Relationship Id="rId19" Type="http://schemas.openxmlformats.org/officeDocument/2006/relationships/image" Target="../media/image403.png"/><Relationship Id="rId20" Type="http://schemas.openxmlformats.org/officeDocument/2006/relationships/image" Target="../media/image404.png"/><Relationship Id="rId21" Type="http://schemas.openxmlformats.org/officeDocument/2006/relationships/image" Target="../media/image405.png"/><Relationship Id="rId22" Type="http://schemas.openxmlformats.org/officeDocument/2006/relationships/image" Target="../media/image406.png"/><Relationship Id="rId23" Type="http://schemas.openxmlformats.org/officeDocument/2006/relationships/image" Target="../media/image330.png"/><Relationship Id="rId24" Type="http://schemas.openxmlformats.org/officeDocument/2006/relationships/image" Target="../media/image331.png"/><Relationship Id="rId25" Type="http://schemas.openxmlformats.org/officeDocument/2006/relationships/image" Target="../media/image332.png"/><Relationship Id="rId26" Type="http://schemas.openxmlformats.org/officeDocument/2006/relationships/image" Target="../media/image334.png"/><Relationship Id="rId27" Type="http://schemas.openxmlformats.org/officeDocument/2006/relationships/image" Target="../media/image407.png"/><Relationship Id="rId28" Type="http://schemas.openxmlformats.org/officeDocument/2006/relationships/image" Target="../media/image408.png"/><Relationship Id="rId29" Type="http://schemas.openxmlformats.org/officeDocument/2006/relationships/customXml" Target="../ink/ink1016.xml"/><Relationship Id="rId30" Type="http://schemas.openxmlformats.org/officeDocument/2006/relationships/customXml" Target="../ink/ink1017.xml"/><Relationship Id="rId31" Type="http://schemas.openxmlformats.org/officeDocument/2006/relationships/customXml" Target="../ink/ink1018.xml"/><Relationship Id="rId32" Type="http://schemas.openxmlformats.org/officeDocument/2006/relationships/customXml" Target="../ink/ink1019.xml"/><Relationship Id="rId33" Type="http://schemas.openxmlformats.org/officeDocument/2006/relationships/customXml" Target="../ink/ink1020.xml"/><Relationship Id="rId34" Type="http://schemas.openxmlformats.org/officeDocument/2006/relationships/customXml" Target="../ink/ink1021.xml"/><Relationship Id="rId35" Type="http://schemas.openxmlformats.org/officeDocument/2006/relationships/customXml" Target="../ink/ink1022.xml"/><Relationship Id="rId36" Type="http://schemas.openxmlformats.org/officeDocument/2006/relationships/customXml" Target="../ink/ink1023.xml"/><Relationship Id="rId37" Type="http://schemas.openxmlformats.org/officeDocument/2006/relationships/slideLayout" Target="../slideLayouts/slideLayout1.xml"/><Relationship Id="rId38"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oleObject" Target="../embeddings/oleObject0.bin"/><Relationship Id="rId2" Type="http://schemas.openxmlformats.org/officeDocument/2006/relationships/image" Target="../media/image409.wmf"/><Relationship Id="rId3" Type="http://schemas.openxmlformats.org/officeDocument/2006/relationships/oleObject" Target="../embeddings/oleObject1.bin"/><Relationship Id="rId4" Type="http://schemas.openxmlformats.org/officeDocument/2006/relationships/image" Target="../media/image410.wmf"/><Relationship Id="rId5" Type="http://schemas.openxmlformats.org/officeDocument/2006/relationships/oleObject" Target="../embeddings/oleObject2.bin"/><Relationship Id="rId6" Type="http://schemas.openxmlformats.org/officeDocument/2006/relationships/image" Target="../media/image411.wmf"/><Relationship Id="rId7" Type="http://schemas.openxmlformats.org/officeDocument/2006/relationships/oleObject" Target="../embeddings/oleObject3.bin"/><Relationship Id="rId8" Type="http://schemas.openxmlformats.org/officeDocument/2006/relationships/image" Target="../media/image412.wmf"/><Relationship Id="rId9" Type="http://schemas.openxmlformats.org/officeDocument/2006/relationships/image" Target="../media/image413.png"/><Relationship Id="rId10" Type="http://schemas.openxmlformats.org/officeDocument/2006/relationships/image" Target="../media/image387.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image" Target="../media/image416.png"/><Relationship Id="rId14" Type="http://schemas.openxmlformats.org/officeDocument/2006/relationships/image" Target="../media/image417.png"/><Relationship Id="rId15" Type="http://schemas.openxmlformats.org/officeDocument/2006/relationships/image" Target="../media/image418.png"/><Relationship Id="rId16" Type="http://schemas.openxmlformats.org/officeDocument/2006/relationships/image" Target="../media/image419.png"/><Relationship Id="rId17" Type="http://schemas.openxmlformats.org/officeDocument/2006/relationships/image" Target="../media/image420.png"/><Relationship Id="rId18" Type="http://schemas.openxmlformats.org/officeDocument/2006/relationships/image" Target="../media/image421.png"/><Relationship Id="rId19" Type="http://schemas.openxmlformats.org/officeDocument/2006/relationships/image" Target="../media/image422.png"/><Relationship Id="rId20" Type="http://schemas.openxmlformats.org/officeDocument/2006/relationships/image" Target="../media/image423.png"/><Relationship Id="rId21" Type="http://schemas.openxmlformats.org/officeDocument/2006/relationships/image" Target="../media/image424.png"/><Relationship Id="rId22" Type="http://schemas.openxmlformats.org/officeDocument/2006/relationships/image" Target="../media/image425.png"/><Relationship Id="rId23" Type="http://schemas.openxmlformats.org/officeDocument/2006/relationships/image" Target="../media/image426.png"/><Relationship Id="rId24" Type="http://schemas.openxmlformats.org/officeDocument/2006/relationships/image" Target="../media/image427.png"/><Relationship Id="rId25" Type="http://schemas.openxmlformats.org/officeDocument/2006/relationships/image" Target="../media/image428.png"/><Relationship Id="rId26" Type="http://schemas.openxmlformats.org/officeDocument/2006/relationships/image" Target="../media/image429.png"/><Relationship Id="rId27" Type="http://schemas.openxmlformats.org/officeDocument/2006/relationships/image" Target="../media/image430.png"/><Relationship Id="rId28" Type="http://schemas.openxmlformats.org/officeDocument/2006/relationships/image" Target="../media/image431.png"/><Relationship Id="rId29" Type="http://schemas.openxmlformats.org/officeDocument/2006/relationships/image" Target="../media/image432.png"/><Relationship Id="rId30" Type="http://schemas.openxmlformats.org/officeDocument/2006/relationships/image" Target="../media/image433.png"/><Relationship Id="rId31" Type="http://schemas.openxmlformats.org/officeDocument/2006/relationships/image" Target="../media/image434.png"/><Relationship Id="rId32" Type="http://schemas.openxmlformats.org/officeDocument/2006/relationships/image" Target="../media/image435.png"/><Relationship Id="rId33" Type="http://schemas.openxmlformats.org/officeDocument/2006/relationships/image" Target="../media/image436.png"/><Relationship Id="rId34" Type="http://schemas.openxmlformats.org/officeDocument/2006/relationships/image" Target="../media/image437.png"/><Relationship Id="rId35" Type="http://schemas.openxmlformats.org/officeDocument/2006/relationships/image" Target="../media/image438.png"/><Relationship Id="rId36" Type="http://schemas.openxmlformats.org/officeDocument/2006/relationships/image" Target="../media/image439.png"/><Relationship Id="rId37" Type="http://schemas.openxmlformats.org/officeDocument/2006/relationships/slideLayout" Target="../slideLayouts/slideLayout1.xml"/><Relationship Id="rId38" Type="http://schemas.openxmlformats.org/officeDocument/2006/relationships/notesSlide" Target="../notesSlides/notesSlide36.xml"/><Relationship Id="rId39"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slideLayout" Target="../slideLayouts/slideLayout1.xml"/><Relationship Id="rId11"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oleObject" Target="../embeddings/oleObject4.bin"/><Relationship Id="rId2" Type="http://schemas.openxmlformats.org/officeDocument/2006/relationships/image" Target="../media/image409.wmf"/><Relationship Id="rId3" Type="http://schemas.openxmlformats.org/officeDocument/2006/relationships/oleObject" Target="../embeddings/oleObject5.bin"/><Relationship Id="rId4" Type="http://schemas.openxmlformats.org/officeDocument/2006/relationships/image" Target="../media/image410.wmf"/><Relationship Id="rId5" Type="http://schemas.openxmlformats.org/officeDocument/2006/relationships/oleObject" Target="../embeddings/oleObject6.bin"/><Relationship Id="rId6" Type="http://schemas.openxmlformats.org/officeDocument/2006/relationships/image" Target="../media/image411.wmf"/><Relationship Id="rId7" Type="http://schemas.openxmlformats.org/officeDocument/2006/relationships/oleObject" Target="../embeddings/oleObject7.bin"/><Relationship Id="rId8" Type="http://schemas.openxmlformats.org/officeDocument/2006/relationships/image" Target="../media/image412.wmf"/><Relationship Id="rId9" Type="http://schemas.openxmlformats.org/officeDocument/2006/relationships/image" Target="../media/image413.png"/><Relationship Id="rId10" Type="http://schemas.openxmlformats.org/officeDocument/2006/relationships/image" Target="../media/image440.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image" Target="../media/image416.png"/><Relationship Id="rId14" Type="http://schemas.openxmlformats.org/officeDocument/2006/relationships/image" Target="../media/image417.png"/><Relationship Id="rId15" Type="http://schemas.openxmlformats.org/officeDocument/2006/relationships/image" Target="../media/image418.png"/><Relationship Id="rId16" Type="http://schemas.openxmlformats.org/officeDocument/2006/relationships/image" Target="../media/image419.png"/><Relationship Id="rId17" Type="http://schemas.openxmlformats.org/officeDocument/2006/relationships/image" Target="../media/image420.png"/><Relationship Id="rId18" Type="http://schemas.openxmlformats.org/officeDocument/2006/relationships/image" Target="../media/image421.png"/><Relationship Id="rId19" Type="http://schemas.openxmlformats.org/officeDocument/2006/relationships/image" Target="../media/image422.png"/><Relationship Id="rId20" Type="http://schemas.openxmlformats.org/officeDocument/2006/relationships/image" Target="../media/image423.png"/><Relationship Id="rId21" Type="http://schemas.openxmlformats.org/officeDocument/2006/relationships/image" Target="../media/image424.png"/><Relationship Id="rId22" Type="http://schemas.openxmlformats.org/officeDocument/2006/relationships/image" Target="../media/image425.png"/><Relationship Id="rId23" Type="http://schemas.openxmlformats.org/officeDocument/2006/relationships/image" Target="../media/image426.png"/><Relationship Id="rId24" Type="http://schemas.openxmlformats.org/officeDocument/2006/relationships/image" Target="../media/image427.png"/><Relationship Id="rId25" Type="http://schemas.openxmlformats.org/officeDocument/2006/relationships/image" Target="../media/image428.png"/><Relationship Id="rId26" Type="http://schemas.openxmlformats.org/officeDocument/2006/relationships/image" Target="../media/image429.png"/><Relationship Id="rId27" Type="http://schemas.openxmlformats.org/officeDocument/2006/relationships/image" Target="../media/image430.png"/><Relationship Id="rId28" Type="http://schemas.openxmlformats.org/officeDocument/2006/relationships/image" Target="../media/image431.png"/><Relationship Id="rId29" Type="http://schemas.openxmlformats.org/officeDocument/2006/relationships/image" Target="../media/image432.png"/><Relationship Id="rId30" Type="http://schemas.openxmlformats.org/officeDocument/2006/relationships/image" Target="../media/image433.png"/><Relationship Id="rId31" Type="http://schemas.openxmlformats.org/officeDocument/2006/relationships/image" Target="../media/image434.png"/><Relationship Id="rId32" Type="http://schemas.openxmlformats.org/officeDocument/2006/relationships/image" Target="../media/image441.png"/><Relationship Id="rId33" Type="http://schemas.openxmlformats.org/officeDocument/2006/relationships/image" Target="../media/image436.png"/><Relationship Id="rId34" Type="http://schemas.openxmlformats.org/officeDocument/2006/relationships/image" Target="../media/image437.png"/><Relationship Id="rId35" Type="http://schemas.openxmlformats.org/officeDocument/2006/relationships/image" Target="../media/image438.png"/><Relationship Id="rId36" Type="http://schemas.openxmlformats.org/officeDocument/2006/relationships/image" Target="../media/image439.png"/><Relationship Id="rId37" Type="http://schemas.openxmlformats.org/officeDocument/2006/relationships/image" Target="../media/image442.png"/><Relationship Id="rId38" Type="http://schemas.openxmlformats.org/officeDocument/2006/relationships/image" Target="../media/image443.png"/><Relationship Id="rId39" Type="http://schemas.openxmlformats.org/officeDocument/2006/relationships/image" Target="../media/image444.png"/><Relationship Id="rId40" Type="http://schemas.openxmlformats.org/officeDocument/2006/relationships/slideLayout" Target="../slideLayouts/slideLayout1.xml"/><Relationship Id="rId41" Type="http://schemas.openxmlformats.org/officeDocument/2006/relationships/notesSlide" Target="../notesSlides/notesSlide37.xml"/><Relationship Id="rId42" Type="http://schemas.openxmlformats.org/officeDocument/2006/relationships/vmlDrawing" Target="../drawings/vmlDrawing2.vml"/></Relationships>
</file>

<file path=ppt/slides/_rels/slide41.xml.rels><?xml version="1.0" encoding="UTF-8" standalone="yes"?>
<Relationships xmlns="http://schemas.openxmlformats.org/package/2006/relationships"><Relationship Id="rId1" Type="http://schemas.openxmlformats.org/officeDocument/2006/relationships/oleObject" Target="../embeddings/oleObject8.bin"/><Relationship Id="rId2" Type="http://schemas.openxmlformats.org/officeDocument/2006/relationships/image" Target="../media/image409.wmf"/><Relationship Id="rId3" Type="http://schemas.openxmlformats.org/officeDocument/2006/relationships/oleObject" Target="../embeddings/oleObject9.bin"/><Relationship Id="rId4" Type="http://schemas.openxmlformats.org/officeDocument/2006/relationships/image" Target="../media/image410.wmf"/><Relationship Id="rId5" Type="http://schemas.openxmlformats.org/officeDocument/2006/relationships/oleObject" Target="../embeddings/oleObject10.bin"/><Relationship Id="rId6" Type="http://schemas.openxmlformats.org/officeDocument/2006/relationships/image" Target="../media/image411.wmf"/><Relationship Id="rId7" Type="http://schemas.openxmlformats.org/officeDocument/2006/relationships/oleObject" Target="../embeddings/oleObject11.bin"/><Relationship Id="rId8" Type="http://schemas.openxmlformats.org/officeDocument/2006/relationships/image" Target="../media/image412.wmf"/><Relationship Id="rId9" Type="http://schemas.openxmlformats.org/officeDocument/2006/relationships/image" Target="../media/image413.png"/><Relationship Id="rId10" Type="http://schemas.openxmlformats.org/officeDocument/2006/relationships/image" Target="../media/image387.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image" Target="../media/image416.png"/><Relationship Id="rId14" Type="http://schemas.openxmlformats.org/officeDocument/2006/relationships/image" Target="../media/image417.png"/><Relationship Id="rId15" Type="http://schemas.openxmlformats.org/officeDocument/2006/relationships/image" Target="../media/image418.png"/><Relationship Id="rId16" Type="http://schemas.openxmlformats.org/officeDocument/2006/relationships/image" Target="../media/image419.png"/><Relationship Id="rId17" Type="http://schemas.openxmlformats.org/officeDocument/2006/relationships/image" Target="../media/image420.png"/><Relationship Id="rId18" Type="http://schemas.openxmlformats.org/officeDocument/2006/relationships/image" Target="../media/image421.png"/><Relationship Id="rId19" Type="http://schemas.openxmlformats.org/officeDocument/2006/relationships/image" Target="../media/image422.png"/><Relationship Id="rId20" Type="http://schemas.openxmlformats.org/officeDocument/2006/relationships/image" Target="../media/image423.png"/><Relationship Id="rId21" Type="http://schemas.openxmlformats.org/officeDocument/2006/relationships/image" Target="../media/image424.png"/><Relationship Id="rId22" Type="http://schemas.openxmlformats.org/officeDocument/2006/relationships/image" Target="../media/image425.png"/><Relationship Id="rId23" Type="http://schemas.openxmlformats.org/officeDocument/2006/relationships/image" Target="../media/image426.png"/><Relationship Id="rId24" Type="http://schemas.openxmlformats.org/officeDocument/2006/relationships/image" Target="../media/image427.png"/><Relationship Id="rId25" Type="http://schemas.openxmlformats.org/officeDocument/2006/relationships/image" Target="../media/image428.png"/><Relationship Id="rId26" Type="http://schemas.openxmlformats.org/officeDocument/2006/relationships/image" Target="../media/image429.png"/><Relationship Id="rId27" Type="http://schemas.openxmlformats.org/officeDocument/2006/relationships/image" Target="../media/image430.png"/><Relationship Id="rId28" Type="http://schemas.openxmlformats.org/officeDocument/2006/relationships/image" Target="../media/image431.png"/><Relationship Id="rId29" Type="http://schemas.openxmlformats.org/officeDocument/2006/relationships/image" Target="../media/image432.png"/><Relationship Id="rId30" Type="http://schemas.openxmlformats.org/officeDocument/2006/relationships/image" Target="../media/image433.png"/><Relationship Id="rId31" Type="http://schemas.openxmlformats.org/officeDocument/2006/relationships/image" Target="../media/image434.png"/><Relationship Id="rId32" Type="http://schemas.openxmlformats.org/officeDocument/2006/relationships/image" Target="../media/image435.png"/><Relationship Id="rId33" Type="http://schemas.openxmlformats.org/officeDocument/2006/relationships/image" Target="../media/image436.png"/><Relationship Id="rId34" Type="http://schemas.openxmlformats.org/officeDocument/2006/relationships/image" Target="../media/image437.png"/><Relationship Id="rId35" Type="http://schemas.openxmlformats.org/officeDocument/2006/relationships/image" Target="../media/image438.png"/><Relationship Id="rId36" Type="http://schemas.openxmlformats.org/officeDocument/2006/relationships/image" Target="../media/image439.png"/><Relationship Id="rId37" Type="http://schemas.openxmlformats.org/officeDocument/2006/relationships/image" Target="../media/image445.png"/><Relationship Id="rId38" Type="http://schemas.openxmlformats.org/officeDocument/2006/relationships/slideLayout" Target="../slideLayouts/slideLayout1.xml"/><Relationship Id="rId39" Type="http://schemas.openxmlformats.org/officeDocument/2006/relationships/notesSlide" Target="../notesSlides/notesSlide38.xml"/><Relationship Id="rId40" Type="http://schemas.openxmlformats.org/officeDocument/2006/relationships/vmlDrawing" Target="../drawings/vmlDrawing3.vml"/></Relationships>
</file>

<file path=ppt/slides/_rels/slide42.xml.rels><?xml version="1.0" encoding="UTF-8" standalone="yes"?>
<Relationships xmlns="http://schemas.openxmlformats.org/package/2006/relationships"><Relationship Id="rId1" Type="http://schemas.openxmlformats.org/officeDocument/2006/relationships/oleObject" Target="../embeddings/oleObject12.bin"/><Relationship Id="rId2" Type="http://schemas.openxmlformats.org/officeDocument/2006/relationships/image" Target="../media/image409.wmf"/><Relationship Id="rId3" Type="http://schemas.openxmlformats.org/officeDocument/2006/relationships/oleObject" Target="../embeddings/oleObject13.bin"/><Relationship Id="rId4" Type="http://schemas.openxmlformats.org/officeDocument/2006/relationships/image" Target="../media/image410.wmf"/><Relationship Id="rId5" Type="http://schemas.openxmlformats.org/officeDocument/2006/relationships/oleObject" Target="../embeddings/oleObject14.bin"/><Relationship Id="rId6" Type="http://schemas.openxmlformats.org/officeDocument/2006/relationships/image" Target="../media/image411.wmf"/><Relationship Id="rId7" Type="http://schemas.openxmlformats.org/officeDocument/2006/relationships/oleObject" Target="../embeddings/oleObject15.bin"/><Relationship Id="rId8" Type="http://schemas.openxmlformats.org/officeDocument/2006/relationships/image" Target="../media/image412.wmf"/><Relationship Id="rId9" Type="http://schemas.openxmlformats.org/officeDocument/2006/relationships/image" Target="../media/image413.png"/><Relationship Id="rId10" Type="http://schemas.openxmlformats.org/officeDocument/2006/relationships/image" Target="../media/image387.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image" Target="../media/image416.png"/><Relationship Id="rId14" Type="http://schemas.openxmlformats.org/officeDocument/2006/relationships/image" Target="../media/image417.png"/><Relationship Id="rId15" Type="http://schemas.openxmlformats.org/officeDocument/2006/relationships/image" Target="../media/image418.png"/><Relationship Id="rId16" Type="http://schemas.openxmlformats.org/officeDocument/2006/relationships/image" Target="../media/image419.png"/><Relationship Id="rId17" Type="http://schemas.openxmlformats.org/officeDocument/2006/relationships/image" Target="../media/image420.png"/><Relationship Id="rId18" Type="http://schemas.openxmlformats.org/officeDocument/2006/relationships/image" Target="../media/image421.png"/><Relationship Id="rId19" Type="http://schemas.openxmlformats.org/officeDocument/2006/relationships/image" Target="../media/image422.png"/><Relationship Id="rId20" Type="http://schemas.openxmlformats.org/officeDocument/2006/relationships/image" Target="../media/image423.png"/><Relationship Id="rId21" Type="http://schemas.openxmlformats.org/officeDocument/2006/relationships/image" Target="../media/image424.png"/><Relationship Id="rId22" Type="http://schemas.openxmlformats.org/officeDocument/2006/relationships/image" Target="../media/image425.png"/><Relationship Id="rId23" Type="http://schemas.openxmlformats.org/officeDocument/2006/relationships/image" Target="../media/image426.png"/><Relationship Id="rId24" Type="http://schemas.openxmlformats.org/officeDocument/2006/relationships/image" Target="../media/image427.png"/><Relationship Id="rId25" Type="http://schemas.openxmlformats.org/officeDocument/2006/relationships/image" Target="../media/image428.png"/><Relationship Id="rId26" Type="http://schemas.openxmlformats.org/officeDocument/2006/relationships/image" Target="../media/image429.png"/><Relationship Id="rId27" Type="http://schemas.openxmlformats.org/officeDocument/2006/relationships/image" Target="../media/image430.png"/><Relationship Id="rId28" Type="http://schemas.openxmlformats.org/officeDocument/2006/relationships/image" Target="../media/image431.png"/><Relationship Id="rId29" Type="http://schemas.openxmlformats.org/officeDocument/2006/relationships/image" Target="../media/image432.png"/><Relationship Id="rId30" Type="http://schemas.openxmlformats.org/officeDocument/2006/relationships/image" Target="../media/image433.png"/><Relationship Id="rId31" Type="http://schemas.openxmlformats.org/officeDocument/2006/relationships/image" Target="../media/image434.png"/><Relationship Id="rId32" Type="http://schemas.openxmlformats.org/officeDocument/2006/relationships/image" Target="../media/image435.png"/><Relationship Id="rId33" Type="http://schemas.openxmlformats.org/officeDocument/2006/relationships/image" Target="../media/image436.png"/><Relationship Id="rId34" Type="http://schemas.openxmlformats.org/officeDocument/2006/relationships/image" Target="../media/image437.png"/><Relationship Id="rId35" Type="http://schemas.openxmlformats.org/officeDocument/2006/relationships/image" Target="../media/image438.png"/><Relationship Id="rId36" Type="http://schemas.openxmlformats.org/officeDocument/2006/relationships/image" Target="../media/image439.png"/><Relationship Id="rId37" Type="http://schemas.openxmlformats.org/officeDocument/2006/relationships/image" Target="../media/image445.png"/><Relationship Id="rId38" Type="http://schemas.openxmlformats.org/officeDocument/2006/relationships/image" Target="../media/image446.png"/><Relationship Id="rId39" Type="http://schemas.openxmlformats.org/officeDocument/2006/relationships/image" Target="../media/image447.png"/><Relationship Id="rId40" Type="http://schemas.openxmlformats.org/officeDocument/2006/relationships/slideLayout" Target="../slideLayouts/slideLayout1.xml"/><Relationship Id="rId41" Type="http://schemas.openxmlformats.org/officeDocument/2006/relationships/notesSlide" Target="../notesSlides/notesSlide39.xml"/><Relationship Id="rId42" Type="http://schemas.openxmlformats.org/officeDocument/2006/relationships/vmlDrawing" Target="../drawings/vmlDrawing4.vml"/></Relationships>
</file>

<file path=ppt/slides/_rels/slide43.xml.rels><?xml version="1.0" encoding="UTF-8" standalone="yes"?>
<Relationships xmlns="http://schemas.openxmlformats.org/package/2006/relationships"><Relationship Id="rId1" Type="http://schemas.openxmlformats.org/officeDocument/2006/relationships/oleObject" Target="../embeddings/oleObject16.bin"/><Relationship Id="rId2" Type="http://schemas.openxmlformats.org/officeDocument/2006/relationships/image" Target="../media/image409.wmf"/><Relationship Id="rId3" Type="http://schemas.openxmlformats.org/officeDocument/2006/relationships/oleObject" Target="../embeddings/oleObject17.bin"/><Relationship Id="rId4" Type="http://schemas.openxmlformats.org/officeDocument/2006/relationships/image" Target="../media/image410.wmf"/><Relationship Id="rId5" Type="http://schemas.openxmlformats.org/officeDocument/2006/relationships/oleObject" Target="../embeddings/oleObject18.bin"/><Relationship Id="rId6" Type="http://schemas.openxmlformats.org/officeDocument/2006/relationships/image" Target="../media/image411.wmf"/><Relationship Id="rId7" Type="http://schemas.openxmlformats.org/officeDocument/2006/relationships/oleObject" Target="../embeddings/oleObject19.bin"/><Relationship Id="rId8" Type="http://schemas.openxmlformats.org/officeDocument/2006/relationships/image" Target="../media/image412.wmf"/><Relationship Id="rId9" Type="http://schemas.openxmlformats.org/officeDocument/2006/relationships/image" Target="../media/image413.png"/><Relationship Id="rId10" Type="http://schemas.openxmlformats.org/officeDocument/2006/relationships/image" Target="../media/image387.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image" Target="../media/image416.png"/><Relationship Id="rId14" Type="http://schemas.openxmlformats.org/officeDocument/2006/relationships/image" Target="../media/image417.png"/><Relationship Id="rId15" Type="http://schemas.openxmlformats.org/officeDocument/2006/relationships/image" Target="../media/image418.png"/><Relationship Id="rId16" Type="http://schemas.openxmlformats.org/officeDocument/2006/relationships/image" Target="../media/image419.png"/><Relationship Id="rId17" Type="http://schemas.openxmlformats.org/officeDocument/2006/relationships/image" Target="../media/image420.png"/><Relationship Id="rId18" Type="http://schemas.openxmlformats.org/officeDocument/2006/relationships/image" Target="../media/image421.png"/><Relationship Id="rId19" Type="http://schemas.openxmlformats.org/officeDocument/2006/relationships/image" Target="../media/image422.png"/><Relationship Id="rId20" Type="http://schemas.openxmlformats.org/officeDocument/2006/relationships/image" Target="../media/image423.png"/><Relationship Id="rId21" Type="http://schemas.openxmlformats.org/officeDocument/2006/relationships/image" Target="../media/image424.png"/><Relationship Id="rId22" Type="http://schemas.openxmlformats.org/officeDocument/2006/relationships/image" Target="../media/image425.png"/><Relationship Id="rId23" Type="http://schemas.openxmlformats.org/officeDocument/2006/relationships/image" Target="../media/image426.png"/><Relationship Id="rId24" Type="http://schemas.openxmlformats.org/officeDocument/2006/relationships/image" Target="../media/image427.png"/><Relationship Id="rId25" Type="http://schemas.openxmlformats.org/officeDocument/2006/relationships/image" Target="../media/image428.png"/><Relationship Id="rId26" Type="http://schemas.openxmlformats.org/officeDocument/2006/relationships/image" Target="../media/image429.png"/><Relationship Id="rId27" Type="http://schemas.openxmlformats.org/officeDocument/2006/relationships/image" Target="../media/image430.png"/><Relationship Id="rId28" Type="http://schemas.openxmlformats.org/officeDocument/2006/relationships/image" Target="../media/image431.png"/><Relationship Id="rId29" Type="http://schemas.openxmlformats.org/officeDocument/2006/relationships/image" Target="../media/image432.png"/><Relationship Id="rId30" Type="http://schemas.openxmlformats.org/officeDocument/2006/relationships/image" Target="../media/image433.png"/><Relationship Id="rId31" Type="http://schemas.openxmlformats.org/officeDocument/2006/relationships/image" Target="../media/image434.png"/><Relationship Id="rId32" Type="http://schemas.openxmlformats.org/officeDocument/2006/relationships/image" Target="../media/image435.png"/><Relationship Id="rId33" Type="http://schemas.openxmlformats.org/officeDocument/2006/relationships/image" Target="../media/image436.png"/><Relationship Id="rId34" Type="http://schemas.openxmlformats.org/officeDocument/2006/relationships/image" Target="../media/image437.png"/><Relationship Id="rId35" Type="http://schemas.openxmlformats.org/officeDocument/2006/relationships/image" Target="../media/image438.png"/><Relationship Id="rId36" Type="http://schemas.openxmlformats.org/officeDocument/2006/relationships/image" Target="../media/image439.png"/><Relationship Id="rId37" Type="http://schemas.openxmlformats.org/officeDocument/2006/relationships/image" Target="../media/image445.png"/><Relationship Id="rId38" Type="http://schemas.openxmlformats.org/officeDocument/2006/relationships/image" Target="../media/image448.png"/><Relationship Id="rId39" Type="http://schemas.openxmlformats.org/officeDocument/2006/relationships/image" Target="../media/image449.png"/><Relationship Id="rId40" Type="http://schemas.openxmlformats.org/officeDocument/2006/relationships/image" Target="../media/image450.png"/><Relationship Id="rId41" Type="http://schemas.openxmlformats.org/officeDocument/2006/relationships/image" Target="../media/image451.png"/><Relationship Id="rId42" Type="http://schemas.openxmlformats.org/officeDocument/2006/relationships/slideLayout" Target="../slideLayouts/slideLayout1.xml"/><Relationship Id="rId43" Type="http://schemas.openxmlformats.org/officeDocument/2006/relationships/notesSlide" Target="../notesSlides/notesSlide40.xml"/><Relationship Id="rId44" Type="http://schemas.openxmlformats.org/officeDocument/2006/relationships/vmlDrawing" Target="../drawings/vmlDrawing5.vml"/></Relationships>
</file>

<file path=ppt/slides/_rels/slide44.xml.rels><?xml version="1.0" encoding="UTF-8" standalone="yes"?>
<Relationships xmlns="http://schemas.openxmlformats.org/package/2006/relationships"><Relationship Id="rId1" Type="http://schemas.openxmlformats.org/officeDocument/2006/relationships/oleObject" Target="../embeddings/oleObject20.bin"/><Relationship Id="rId2" Type="http://schemas.openxmlformats.org/officeDocument/2006/relationships/image" Target="../media/image409.wmf"/><Relationship Id="rId3" Type="http://schemas.openxmlformats.org/officeDocument/2006/relationships/oleObject" Target="../embeddings/oleObject21.bin"/><Relationship Id="rId4" Type="http://schemas.openxmlformats.org/officeDocument/2006/relationships/image" Target="../media/image410.wmf"/><Relationship Id="rId5" Type="http://schemas.openxmlformats.org/officeDocument/2006/relationships/oleObject" Target="../embeddings/oleObject22.bin"/><Relationship Id="rId6" Type="http://schemas.openxmlformats.org/officeDocument/2006/relationships/image" Target="../media/image411.wmf"/><Relationship Id="rId7" Type="http://schemas.openxmlformats.org/officeDocument/2006/relationships/oleObject" Target="../embeddings/oleObject23.bin"/><Relationship Id="rId8" Type="http://schemas.openxmlformats.org/officeDocument/2006/relationships/image" Target="../media/image412.wmf"/><Relationship Id="rId9" Type="http://schemas.openxmlformats.org/officeDocument/2006/relationships/image" Target="../media/image413.png"/><Relationship Id="rId10" Type="http://schemas.openxmlformats.org/officeDocument/2006/relationships/image" Target="../media/image387.png"/><Relationship Id="rId11" Type="http://schemas.openxmlformats.org/officeDocument/2006/relationships/image" Target="../media/image414.png"/><Relationship Id="rId12" Type="http://schemas.openxmlformats.org/officeDocument/2006/relationships/image" Target="../media/image415.png"/><Relationship Id="rId13" Type="http://schemas.openxmlformats.org/officeDocument/2006/relationships/image" Target="../media/image416.png"/><Relationship Id="rId14" Type="http://schemas.openxmlformats.org/officeDocument/2006/relationships/image" Target="../media/image417.png"/><Relationship Id="rId15" Type="http://schemas.openxmlformats.org/officeDocument/2006/relationships/image" Target="../media/image418.png"/><Relationship Id="rId16" Type="http://schemas.openxmlformats.org/officeDocument/2006/relationships/image" Target="../media/image419.png"/><Relationship Id="rId17" Type="http://schemas.openxmlformats.org/officeDocument/2006/relationships/image" Target="../media/image420.png"/><Relationship Id="rId18" Type="http://schemas.openxmlformats.org/officeDocument/2006/relationships/image" Target="../media/image421.png"/><Relationship Id="rId19" Type="http://schemas.openxmlformats.org/officeDocument/2006/relationships/image" Target="../media/image422.png"/><Relationship Id="rId20" Type="http://schemas.openxmlformats.org/officeDocument/2006/relationships/image" Target="../media/image423.png"/><Relationship Id="rId21" Type="http://schemas.openxmlformats.org/officeDocument/2006/relationships/image" Target="../media/image424.png"/><Relationship Id="rId22" Type="http://schemas.openxmlformats.org/officeDocument/2006/relationships/image" Target="../media/image425.png"/><Relationship Id="rId23" Type="http://schemas.openxmlformats.org/officeDocument/2006/relationships/image" Target="../media/image426.png"/><Relationship Id="rId24" Type="http://schemas.openxmlformats.org/officeDocument/2006/relationships/image" Target="../media/image427.png"/><Relationship Id="rId25" Type="http://schemas.openxmlformats.org/officeDocument/2006/relationships/image" Target="../media/image428.png"/><Relationship Id="rId26" Type="http://schemas.openxmlformats.org/officeDocument/2006/relationships/image" Target="../media/image429.png"/><Relationship Id="rId27" Type="http://schemas.openxmlformats.org/officeDocument/2006/relationships/image" Target="../media/image430.png"/><Relationship Id="rId28" Type="http://schemas.openxmlformats.org/officeDocument/2006/relationships/image" Target="../media/image431.png"/><Relationship Id="rId29" Type="http://schemas.openxmlformats.org/officeDocument/2006/relationships/image" Target="../media/image432.png"/><Relationship Id="rId30" Type="http://schemas.openxmlformats.org/officeDocument/2006/relationships/image" Target="../media/image433.png"/><Relationship Id="rId31" Type="http://schemas.openxmlformats.org/officeDocument/2006/relationships/image" Target="../media/image434.png"/><Relationship Id="rId32" Type="http://schemas.openxmlformats.org/officeDocument/2006/relationships/image" Target="../media/image435.png"/><Relationship Id="rId33" Type="http://schemas.openxmlformats.org/officeDocument/2006/relationships/image" Target="../media/image436.png"/><Relationship Id="rId34" Type="http://schemas.openxmlformats.org/officeDocument/2006/relationships/image" Target="../media/image437.png"/><Relationship Id="rId35" Type="http://schemas.openxmlformats.org/officeDocument/2006/relationships/image" Target="../media/image438.png"/><Relationship Id="rId36" Type="http://schemas.openxmlformats.org/officeDocument/2006/relationships/image" Target="../media/image439.png"/><Relationship Id="rId37" Type="http://schemas.openxmlformats.org/officeDocument/2006/relationships/image" Target="../media/image445.png"/><Relationship Id="rId38" Type="http://schemas.openxmlformats.org/officeDocument/2006/relationships/image" Target="../media/image452.png"/><Relationship Id="rId39" Type="http://schemas.openxmlformats.org/officeDocument/2006/relationships/slideLayout" Target="../slideLayouts/slideLayout1.xml"/><Relationship Id="rId40" Type="http://schemas.openxmlformats.org/officeDocument/2006/relationships/notesSlide" Target="../notesSlides/notesSlide41.xml"/><Relationship Id="rId41" Type="http://schemas.openxmlformats.org/officeDocument/2006/relationships/vmlDrawing" Target="../drawings/vmlDrawing6.vml"/></Relationships>
</file>

<file path=ppt/slides/_rels/slide45.xml.rels><?xml version="1.0" encoding="UTF-8" standalone="yes"?>
<Relationships xmlns="http://schemas.openxmlformats.org/package/2006/relationships"><Relationship Id="rId1" Type="http://schemas.openxmlformats.org/officeDocument/2006/relationships/oleObject" Target="../embeddings/oleObject24.bin"/><Relationship Id="rId2" Type="http://schemas.openxmlformats.org/officeDocument/2006/relationships/image" Target="../media/image453.wmf"/><Relationship Id="rId3" Type="http://schemas.openxmlformats.org/officeDocument/2006/relationships/oleObject" Target="../embeddings/oleObject25.bin"/><Relationship Id="rId4" Type="http://schemas.openxmlformats.org/officeDocument/2006/relationships/image" Target="../media/image454.wmf"/><Relationship Id="rId5" Type="http://schemas.openxmlformats.org/officeDocument/2006/relationships/oleObject" Target="../embeddings/oleObject26.bin"/><Relationship Id="rId6" Type="http://schemas.openxmlformats.org/officeDocument/2006/relationships/image" Target="../media/image455.wmf"/><Relationship Id="rId7" Type="http://schemas.openxmlformats.org/officeDocument/2006/relationships/image" Target="../media/image456.png"/><Relationship Id="rId8" Type="http://schemas.openxmlformats.org/officeDocument/2006/relationships/image" Target="../media/image457.png"/><Relationship Id="rId9" Type="http://schemas.openxmlformats.org/officeDocument/2006/relationships/image" Target="../media/image458.png"/><Relationship Id="rId10" Type="http://schemas.openxmlformats.org/officeDocument/2006/relationships/image" Target="../media/image459.png"/><Relationship Id="rId11" Type="http://schemas.openxmlformats.org/officeDocument/2006/relationships/image" Target="../media/image460.png"/><Relationship Id="rId12" Type="http://schemas.openxmlformats.org/officeDocument/2006/relationships/image" Target="../media/image461.png"/><Relationship Id="rId13" Type="http://schemas.openxmlformats.org/officeDocument/2006/relationships/image" Target="../media/image462.png"/><Relationship Id="rId14" Type="http://schemas.openxmlformats.org/officeDocument/2006/relationships/image" Target="../media/image463.png"/><Relationship Id="rId15" Type="http://schemas.openxmlformats.org/officeDocument/2006/relationships/image" Target="../media/image464.png"/><Relationship Id="rId16" Type="http://schemas.openxmlformats.org/officeDocument/2006/relationships/image" Target="../media/image465.png"/><Relationship Id="rId17" Type="http://schemas.openxmlformats.org/officeDocument/2006/relationships/image" Target="../media/image466.png"/><Relationship Id="rId18" Type="http://schemas.openxmlformats.org/officeDocument/2006/relationships/image" Target="../media/image467.png"/><Relationship Id="rId19" Type="http://schemas.openxmlformats.org/officeDocument/2006/relationships/image" Target="../media/image468.png"/><Relationship Id="rId20" Type="http://schemas.openxmlformats.org/officeDocument/2006/relationships/image" Target="../media/image469.png"/><Relationship Id="rId21" Type="http://schemas.openxmlformats.org/officeDocument/2006/relationships/image" Target="../media/image470.png"/><Relationship Id="rId22" Type="http://schemas.openxmlformats.org/officeDocument/2006/relationships/image" Target="../media/image471.png"/><Relationship Id="rId23" Type="http://schemas.openxmlformats.org/officeDocument/2006/relationships/image" Target="../media/image472.png"/><Relationship Id="rId24" Type="http://schemas.openxmlformats.org/officeDocument/2006/relationships/image" Target="../media/image473.png"/><Relationship Id="rId25" Type="http://schemas.openxmlformats.org/officeDocument/2006/relationships/image" Target="../media/image474.png"/><Relationship Id="rId26" Type="http://schemas.openxmlformats.org/officeDocument/2006/relationships/image" Target="../media/image475.png"/><Relationship Id="rId27" Type="http://schemas.openxmlformats.org/officeDocument/2006/relationships/image" Target="../media/image476.png"/><Relationship Id="rId28" Type="http://schemas.openxmlformats.org/officeDocument/2006/relationships/image" Target="../media/image477.png"/><Relationship Id="rId29" Type="http://schemas.openxmlformats.org/officeDocument/2006/relationships/customXml" Target="../ink/ink1024.xml"/><Relationship Id="rId30" Type="http://schemas.openxmlformats.org/officeDocument/2006/relationships/customXml" Target="../ink/ink1025.xml"/><Relationship Id="rId31" Type="http://schemas.openxmlformats.org/officeDocument/2006/relationships/customXml" Target="../ink/ink1026.xml"/><Relationship Id="rId32" Type="http://schemas.openxmlformats.org/officeDocument/2006/relationships/customXml" Target="../ink/ink1027.xml"/><Relationship Id="rId33" Type="http://schemas.openxmlformats.org/officeDocument/2006/relationships/customXml" Target="../ink/ink1028.xml"/><Relationship Id="rId34" Type="http://schemas.openxmlformats.org/officeDocument/2006/relationships/customXml" Target="../ink/ink1029.xml"/><Relationship Id="rId35" Type="http://schemas.openxmlformats.org/officeDocument/2006/relationships/customXml" Target="../ink/ink1030.xml"/><Relationship Id="rId36" Type="http://schemas.openxmlformats.org/officeDocument/2006/relationships/customXml" Target="../ink/ink1031.xml"/><Relationship Id="rId37" Type="http://schemas.openxmlformats.org/officeDocument/2006/relationships/customXml" Target="../ink/ink1032.xml"/><Relationship Id="rId38" Type="http://schemas.openxmlformats.org/officeDocument/2006/relationships/customXml" Target="../ink/ink1033.xml"/><Relationship Id="rId39" Type="http://schemas.openxmlformats.org/officeDocument/2006/relationships/customXml" Target="../ink/ink1034.xml"/><Relationship Id="rId40" Type="http://schemas.openxmlformats.org/officeDocument/2006/relationships/customXml" Target="../ink/ink1035.xml"/><Relationship Id="rId41" Type="http://schemas.openxmlformats.org/officeDocument/2006/relationships/customXml" Target="../ink/ink1036.xml"/><Relationship Id="rId42" Type="http://schemas.openxmlformats.org/officeDocument/2006/relationships/customXml" Target="../ink/ink1037.xml"/><Relationship Id="rId43" Type="http://schemas.openxmlformats.org/officeDocument/2006/relationships/customXml" Target="../ink/ink1038.xml"/><Relationship Id="rId44" Type="http://schemas.openxmlformats.org/officeDocument/2006/relationships/customXml" Target="../ink/ink1039.xml"/><Relationship Id="rId45" Type="http://schemas.openxmlformats.org/officeDocument/2006/relationships/customXml" Target="../ink/ink1040.xml"/><Relationship Id="rId46" Type="http://schemas.openxmlformats.org/officeDocument/2006/relationships/customXml" Target="../ink/ink1041.xml"/><Relationship Id="rId47" Type="http://schemas.openxmlformats.org/officeDocument/2006/relationships/customXml" Target="../ink/ink1042.xml"/><Relationship Id="rId48" Type="http://schemas.openxmlformats.org/officeDocument/2006/relationships/customXml" Target="../ink/ink1043.xml"/><Relationship Id="rId49" Type="http://schemas.openxmlformats.org/officeDocument/2006/relationships/customXml" Target="../ink/ink1044.xml"/><Relationship Id="rId50" Type="http://schemas.openxmlformats.org/officeDocument/2006/relationships/customXml" Target="../ink/ink1045.xml"/><Relationship Id="rId51" Type="http://schemas.openxmlformats.org/officeDocument/2006/relationships/customXml" Target="../ink/ink1046.xml"/><Relationship Id="rId52" Type="http://schemas.openxmlformats.org/officeDocument/2006/relationships/customXml" Target="../ink/ink1047.xml"/><Relationship Id="rId53" Type="http://schemas.openxmlformats.org/officeDocument/2006/relationships/customXml" Target="../ink/ink1048.xml"/><Relationship Id="rId54" Type="http://schemas.openxmlformats.org/officeDocument/2006/relationships/customXml" Target="../ink/ink1049.xml"/><Relationship Id="rId55" Type="http://schemas.openxmlformats.org/officeDocument/2006/relationships/customXml" Target="../ink/ink1050.xml"/><Relationship Id="rId56" Type="http://schemas.openxmlformats.org/officeDocument/2006/relationships/customXml" Target="../ink/ink1051.xml"/><Relationship Id="rId57" Type="http://schemas.openxmlformats.org/officeDocument/2006/relationships/customXml" Target="../ink/ink1052.xml"/><Relationship Id="rId58" Type="http://schemas.openxmlformats.org/officeDocument/2006/relationships/customXml" Target="../ink/ink1053.xml"/><Relationship Id="rId59" Type="http://schemas.openxmlformats.org/officeDocument/2006/relationships/customXml" Target="../ink/ink1054.xml"/><Relationship Id="rId60" Type="http://schemas.openxmlformats.org/officeDocument/2006/relationships/customXml" Target="../ink/ink1055.xml"/><Relationship Id="rId61" Type="http://schemas.openxmlformats.org/officeDocument/2006/relationships/customXml" Target="../ink/ink1056.xml"/><Relationship Id="rId62" Type="http://schemas.openxmlformats.org/officeDocument/2006/relationships/customXml" Target="../ink/ink1057.xml"/><Relationship Id="rId63" Type="http://schemas.openxmlformats.org/officeDocument/2006/relationships/customXml" Target="../ink/ink1058.xml"/><Relationship Id="rId64" Type="http://schemas.openxmlformats.org/officeDocument/2006/relationships/customXml" Target="../ink/ink1059.xml"/><Relationship Id="rId65" Type="http://schemas.openxmlformats.org/officeDocument/2006/relationships/customXml" Target="../ink/ink1060.xml"/><Relationship Id="rId66" Type="http://schemas.openxmlformats.org/officeDocument/2006/relationships/customXml" Target="../ink/ink1061.xml"/><Relationship Id="rId67" Type="http://schemas.openxmlformats.org/officeDocument/2006/relationships/customXml" Target="../ink/ink1062.xml"/><Relationship Id="rId68" Type="http://schemas.openxmlformats.org/officeDocument/2006/relationships/customXml" Target="../ink/ink1063.xml"/><Relationship Id="rId69" Type="http://schemas.openxmlformats.org/officeDocument/2006/relationships/customXml" Target="../ink/ink1064.xml"/><Relationship Id="rId70" Type="http://schemas.openxmlformats.org/officeDocument/2006/relationships/customXml" Target="../ink/ink1065.xml"/><Relationship Id="rId71" Type="http://schemas.openxmlformats.org/officeDocument/2006/relationships/customXml" Target="../ink/ink1066.xml"/><Relationship Id="rId72" Type="http://schemas.openxmlformats.org/officeDocument/2006/relationships/customXml" Target="../ink/ink1067.xml"/><Relationship Id="rId73" Type="http://schemas.openxmlformats.org/officeDocument/2006/relationships/customXml" Target="../ink/ink1068.xml"/><Relationship Id="rId74" Type="http://schemas.openxmlformats.org/officeDocument/2006/relationships/customXml" Target="../ink/ink1069.xml"/><Relationship Id="rId75" Type="http://schemas.openxmlformats.org/officeDocument/2006/relationships/customXml" Target="../ink/ink1070.xml"/><Relationship Id="rId76" Type="http://schemas.openxmlformats.org/officeDocument/2006/relationships/customXml" Target="../ink/ink1071.xml"/><Relationship Id="rId77" Type="http://schemas.openxmlformats.org/officeDocument/2006/relationships/customXml" Target="../ink/ink1072.xml"/><Relationship Id="rId78" Type="http://schemas.openxmlformats.org/officeDocument/2006/relationships/customXml" Target="../ink/ink1073.xml"/><Relationship Id="rId79" Type="http://schemas.openxmlformats.org/officeDocument/2006/relationships/customXml" Target="../ink/ink1074.xml"/><Relationship Id="rId80" Type="http://schemas.openxmlformats.org/officeDocument/2006/relationships/customXml" Target="../ink/ink1075.xml"/><Relationship Id="rId81" Type="http://schemas.openxmlformats.org/officeDocument/2006/relationships/customXml" Target="../ink/ink1076.xml"/><Relationship Id="rId82" Type="http://schemas.openxmlformats.org/officeDocument/2006/relationships/customXml" Target="../ink/ink1077.xml"/><Relationship Id="rId83" Type="http://schemas.openxmlformats.org/officeDocument/2006/relationships/customXml" Target="../ink/ink1078.xml"/><Relationship Id="rId84" Type="http://schemas.openxmlformats.org/officeDocument/2006/relationships/customXml" Target="../ink/ink1079.xml"/><Relationship Id="rId85" Type="http://schemas.openxmlformats.org/officeDocument/2006/relationships/customXml" Target="../ink/ink1080.xml"/><Relationship Id="rId86" Type="http://schemas.openxmlformats.org/officeDocument/2006/relationships/customXml" Target="../ink/ink1081.xml"/><Relationship Id="rId87" Type="http://schemas.openxmlformats.org/officeDocument/2006/relationships/customXml" Target="../ink/ink1082.xml"/><Relationship Id="rId88" Type="http://schemas.openxmlformats.org/officeDocument/2006/relationships/customXml" Target="../ink/ink1083.xml"/><Relationship Id="rId89" Type="http://schemas.openxmlformats.org/officeDocument/2006/relationships/customXml" Target="../ink/ink1084.xml"/><Relationship Id="rId90" Type="http://schemas.openxmlformats.org/officeDocument/2006/relationships/customXml" Target="../ink/ink1085.xml"/><Relationship Id="rId91" Type="http://schemas.openxmlformats.org/officeDocument/2006/relationships/customXml" Target="../ink/ink1086.xml"/><Relationship Id="rId92" Type="http://schemas.openxmlformats.org/officeDocument/2006/relationships/customXml" Target="../ink/ink1087.xml"/><Relationship Id="rId93" Type="http://schemas.openxmlformats.org/officeDocument/2006/relationships/customXml" Target="../ink/ink1088.xml"/><Relationship Id="rId94" Type="http://schemas.openxmlformats.org/officeDocument/2006/relationships/customXml" Target="../ink/ink1089.xml"/><Relationship Id="rId95" Type="http://schemas.openxmlformats.org/officeDocument/2006/relationships/customXml" Target="../ink/ink1090.xml"/><Relationship Id="rId96" Type="http://schemas.openxmlformats.org/officeDocument/2006/relationships/customXml" Target="../ink/ink1091.xml"/><Relationship Id="rId97" Type="http://schemas.openxmlformats.org/officeDocument/2006/relationships/customXml" Target="../ink/ink1092.xml"/><Relationship Id="rId98" Type="http://schemas.openxmlformats.org/officeDocument/2006/relationships/customXml" Target="../ink/ink1093.xml"/><Relationship Id="rId99" Type="http://schemas.openxmlformats.org/officeDocument/2006/relationships/customXml" Target="../ink/ink1094.xml"/><Relationship Id="rId100" Type="http://schemas.openxmlformats.org/officeDocument/2006/relationships/customXml" Target="../ink/ink1095.xml"/><Relationship Id="rId101" Type="http://schemas.openxmlformats.org/officeDocument/2006/relationships/customXml" Target="../ink/ink1096.xml"/><Relationship Id="rId102" Type="http://schemas.openxmlformats.org/officeDocument/2006/relationships/customXml" Target="../ink/ink1097.xml"/><Relationship Id="rId103" Type="http://schemas.openxmlformats.org/officeDocument/2006/relationships/customXml" Target="../ink/ink1098.xml"/><Relationship Id="rId104" Type="http://schemas.openxmlformats.org/officeDocument/2006/relationships/customXml" Target="../ink/ink1099.xml"/><Relationship Id="rId105" Type="http://schemas.openxmlformats.org/officeDocument/2006/relationships/customXml" Target="../ink/ink1100.xml"/><Relationship Id="rId106" Type="http://schemas.openxmlformats.org/officeDocument/2006/relationships/customXml" Target="../ink/ink1101.xml"/><Relationship Id="rId107" Type="http://schemas.openxmlformats.org/officeDocument/2006/relationships/customXml" Target="../ink/ink1102.xml"/><Relationship Id="rId108" Type="http://schemas.openxmlformats.org/officeDocument/2006/relationships/customXml" Target="../ink/ink1103.xml"/><Relationship Id="rId109" Type="http://schemas.openxmlformats.org/officeDocument/2006/relationships/customXml" Target="../ink/ink1104.xml"/><Relationship Id="rId110" Type="http://schemas.openxmlformats.org/officeDocument/2006/relationships/customXml" Target="../ink/ink1105.xml"/><Relationship Id="rId111" Type="http://schemas.openxmlformats.org/officeDocument/2006/relationships/customXml" Target="../ink/ink1106.xml"/><Relationship Id="rId112" Type="http://schemas.openxmlformats.org/officeDocument/2006/relationships/customXml" Target="../ink/ink1107.xml"/><Relationship Id="rId113" Type="http://schemas.openxmlformats.org/officeDocument/2006/relationships/customXml" Target="../ink/ink1108.xml"/><Relationship Id="rId114" Type="http://schemas.openxmlformats.org/officeDocument/2006/relationships/customXml" Target="../ink/ink1109.xml"/><Relationship Id="rId115" Type="http://schemas.openxmlformats.org/officeDocument/2006/relationships/customXml" Target="../ink/ink1110.xml"/><Relationship Id="rId116" Type="http://schemas.openxmlformats.org/officeDocument/2006/relationships/customXml" Target="../ink/ink1111.xml"/><Relationship Id="rId117" Type="http://schemas.openxmlformats.org/officeDocument/2006/relationships/customXml" Target="../ink/ink1112.xml"/><Relationship Id="rId118" Type="http://schemas.openxmlformats.org/officeDocument/2006/relationships/customXml" Target="../ink/ink1113.xml"/><Relationship Id="rId119" Type="http://schemas.openxmlformats.org/officeDocument/2006/relationships/customXml" Target="../ink/ink1114.xml"/><Relationship Id="rId120" Type="http://schemas.openxmlformats.org/officeDocument/2006/relationships/customXml" Target="../ink/ink1115.xml"/><Relationship Id="rId121" Type="http://schemas.openxmlformats.org/officeDocument/2006/relationships/customXml" Target="../ink/ink1116.xml"/><Relationship Id="rId122" Type="http://schemas.openxmlformats.org/officeDocument/2006/relationships/customXml" Target="../ink/ink1117.xml"/><Relationship Id="rId123" Type="http://schemas.openxmlformats.org/officeDocument/2006/relationships/customXml" Target="../ink/ink1118.xml"/><Relationship Id="rId124" Type="http://schemas.openxmlformats.org/officeDocument/2006/relationships/customXml" Target="../ink/ink1119.xml"/><Relationship Id="rId125" Type="http://schemas.openxmlformats.org/officeDocument/2006/relationships/customXml" Target="../ink/ink1120.xml"/><Relationship Id="rId126" Type="http://schemas.openxmlformats.org/officeDocument/2006/relationships/customXml" Target="../ink/ink1121.xml"/><Relationship Id="rId127" Type="http://schemas.openxmlformats.org/officeDocument/2006/relationships/customXml" Target="../ink/ink1122.xml"/><Relationship Id="rId128" Type="http://schemas.openxmlformats.org/officeDocument/2006/relationships/customXml" Target="../ink/ink1123.xml"/><Relationship Id="rId129" Type="http://schemas.openxmlformats.org/officeDocument/2006/relationships/customXml" Target="../ink/ink1124.xml"/><Relationship Id="rId130" Type="http://schemas.openxmlformats.org/officeDocument/2006/relationships/customXml" Target="../ink/ink1125.xml"/><Relationship Id="rId131" Type="http://schemas.openxmlformats.org/officeDocument/2006/relationships/customXml" Target="../ink/ink1126.xml"/><Relationship Id="rId132" Type="http://schemas.openxmlformats.org/officeDocument/2006/relationships/customXml" Target="../ink/ink1127.xml"/><Relationship Id="rId133" Type="http://schemas.openxmlformats.org/officeDocument/2006/relationships/customXml" Target="../ink/ink1128.xml"/><Relationship Id="rId134" Type="http://schemas.openxmlformats.org/officeDocument/2006/relationships/customXml" Target="../ink/ink1129.xml"/><Relationship Id="rId135" Type="http://schemas.openxmlformats.org/officeDocument/2006/relationships/customXml" Target="../ink/ink1130.xml"/><Relationship Id="rId136" Type="http://schemas.openxmlformats.org/officeDocument/2006/relationships/customXml" Target="../ink/ink1131.xml"/><Relationship Id="rId137" Type="http://schemas.openxmlformats.org/officeDocument/2006/relationships/customXml" Target="../ink/ink1132.xml"/><Relationship Id="rId138" Type="http://schemas.openxmlformats.org/officeDocument/2006/relationships/customXml" Target="../ink/ink1133.xml"/><Relationship Id="rId139" Type="http://schemas.openxmlformats.org/officeDocument/2006/relationships/customXml" Target="../ink/ink1134.xml"/><Relationship Id="rId140" Type="http://schemas.openxmlformats.org/officeDocument/2006/relationships/customXml" Target="../ink/ink1135.xml"/><Relationship Id="rId141" Type="http://schemas.openxmlformats.org/officeDocument/2006/relationships/customXml" Target="../ink/ink1136.xml"/><Relationship Id="rId142" Type="http://schemas.openxmlformats.org/officeDocument/2006/relationships/customXml" Target="../ink/ink1137.xml"/><Relationship Id="rId143" Type="http://schemas.openxmlformats.org/officeDocument/2006/relationships/customXml" Target="../ink/ink1138.xml"/><Relationship Id="rId144" Type="http://schemas.openxmlformats.org/officeDocument/2006/relationships/customXml" Target="../ink/ink1139.xml"/><Relationship Id="rId145" Type="http://schemas.openxmlformats.org/officeDocument/2006/relationships/customXml" Target="../ink/ink1140.xml"/><Relationship Id="rId146" Type="http://schemas.openxmlformats.org/officeDocument/2006/relationships/customXml" Target="../ink/ink1141.xml"/><Relationship Id="rId147" Type="http://schemas.openxmlformats.org/officeDocument/2006/relationships/customXml" Target="../ink/ink1142.xml"/><Relationship Id="rId148" Type="http://schemas.openxmlformats.org/officeDocument/2006/relationships/customXml" Target="../ink/ink1143.xml"/><Relationship Id="rId149" Type="http://schemas.openxmlformats.org/officeDocument/2006/relationships/customXml" Target="../ink/ink1144.xml"/><Relationship Id="rId150" Type="http://schemas.openxmlformats.org/officeDocument/2006/relationships/customXml" Target="../ink/ink1145.xml"/><Relationship Id="rId151" Type="http://schemas.openxmlformats.org/officeDocument/2006/relationships/customXml" Target="../ink/ink1146.xml"/><Relationship Id="rId152" Type="http://schemas.openxmlformats.org/officeDocument/2006/relationships/customXml" Target="../ink/ink1147.xml"/><Relationship Id="rId153" Type="http://schemas.openxmlformats.org/officeDocument/2006/relationships/customXml" Target="../ink/ink1148.xml"/><Relationship Id="rId154" Type="http://schemas.openxmlformats.org/officeDocument/2006/relationships/customXml" Target="../ink/ink1149.xml"/><Relationship Id="rId155" Type="http://schemas.openxmlformats.org/officeDocument/2006/relationships/customXml" Target="../ink/ink1150.xml"/><Relationship Id="rId156" Type="http://schemas.openxmlformats.org/officeDocument/2006/relationships/customXml" Target="../ink/ink1151.xml"/><Relationship Id="rId157" Type="http://schemas.openxmlformats.org/officeDocument/2006/relationships/customXml" Target="../ink/ink1152.xml"/><Relationship Id="rId158" Type="http://schemas.openxmlformats.org/officeDocument/2006/relationships/customXml" Target="../ink/ink1153.xml"/><Relationship Id="rId159" Type="http://schemas.openxmlformats.org/officeDocument/2006/relationships/customXml" Target="../ink/ink1154.xml"/><Relationship Id="rId160" Type="http://schemas.openxmlformats.org/officeDocument/2006/relationships/customXml" Target="../ink/ink1155.xml"/><Relationship Id="rId161" Type="http://schemas.openxmlformats.org/officeDocument/2006/relationships/customXml" Target="../ink/ink1156.xml"/><Relationship Id="rId162" Type="http://schemas.openxmlformats.org/officeDocument/2006/relationships/customXml" Target="../ink/ink1157.xml"/><Relationship Id="rId163" Type="http://schemas.openxmlformats.org/officeDocument/2006/relationships/customXml" Target="../ink/ink1158.xml"/><Relationship Id="rId164" Type="http://schemas.openxmlformats.org/officeDocument/2006/relationships/customXml" Target="../ink/ink1159.xml"/><Relationship Id="rId165" Type="http://schemas.openxmlformats.org/officeDocument/2006/relationships/customXml" Target="../ink/ink1160.xml"/><Relationship Id="rId166" Type="http://schemas.openxmlformats.org/officeDocument/2006/relationships/customXml" Target="../ink/ink1161.xml"/><Relationship Id="rId167" Type="http://schemas.openxmlformats.org/officeDocument/2006/relationships/customXml" Target="../ink/ink1162.xml"/><Relationship Id="rId168" Type="http://schemas.openxmlformats.org/officeDocument/2006/relationships/customXml" Target="../ink/ink1163.xml"/><Relationship Id="rId169" Type="http://schemas.openxmlformats.org/officeDocument/2006/relationships/customXml" Target="../ink/ink1164.xml"/><Relationship Id="rId170" Type="http://schemas.openxmlformats.org/officeDocument/2006/relationships/customXml" Target="../ink/ink1165.xml"/><Relationship Id="rId171" Type="http://schemas.openxmlformats.org/officeDocument/2006/relationships/customXml" Target="../ink/ink1166.xml"/><Relationship Id="rId172" Type="http://schemas.openxmlformats.org/officeDocument/2006/relationships/customXml" Target="../ink/ink1167.xml"/><Relationship Id="rId173" Type="http://schemas.openxmlformats.org/officeDocument/2006/relationships/customXml" Target="../ink/ink1168.xml"/><Relationship Id="rId174" Type="http://schemas.openxmlformats.org/officeDocument/2006/relationships/customXml" Target="../ink/ink1169.xml"/><Relationship Id="rId175" Type="http://schemas.openxmlformats.org/officeDocument/2006/relationships/customXml" Target="../ink/ink1170.xml"/><Relationship Id="rId176" Type="http://schemas.openxmlformats.org/officeDocument/2006/relationships/customXml" Target="../ink/ink1171.xml"/><Relationship Id="rId177" Type="http://schemas.openxmlformats.org/officeDocument/2006/relationships/customXml" Target="../ink/ink1172.xml"/><Relationship Id="rId178" Type="http://schemas.openxmlformats.org/officeDocument/2006/relationships/customXml" Target="../ink/ink1173.xml"/><Relationship Id="rId179" Type="http://schemas.openxmlformats.org/officeDocument/2006/relationships/customXml" Target="../ink/ink1174.xml"/><Relationship Id="rId180" Type="http://schemas.openxmlformats.org/officeDocument/2006/relationships/customXml" Target="../ink/ink1175.xml"/><Relationship Id="rId181" Type="http://schemas.openxmlformats.org/officeDocument/2006/relationships/customXml" Target="../ink/ink1176.xml"/><Relationship Id="rId182" Type="http://schemas.openxmlformats.org/officeDocument/2006/relationships/customXml" Target="../ink/ink1177.xml"/><Relationship Id="rId183" Type="http://schemas.openxmlformats.org/officeDocument/2006/relationships/customXml" Target="../ink/ink1178.xml"/><Relationship Id="rId184" Type="http://schemas.openxmlformats.org/officeDocument/2006/relationships/customXml" Target="../ink/ink1179.xml"/><Relationship Id="rId185" Type="http://schemas.openxmlformats.org/officeDocument/2006/relationships/customXml" Target="../ink/ink1180.xml"/><Relationship Id="rId186" Type="http://schemas.openxmlformats.org/officeDocument/2006/relationships/customXml" Target="../ink/ink1181.xml"/><Relationship Id="rId187" Type="http://schemas.openxmlformats.org/officeDocument/2006/relationships/customXml" Target="../ink/ink1182.xml"/><Relationship Id="rId188" Type="http://schemas.openxmlformats.org/officeDocument/2006/relationships/customXml" Target="../ink/ink1183.xml"/><Relationship Id="rId189" Type="http://schemas.openxmlformats.org/officeDocument/2006/relationships/customXml" Target="../ink/ink1184.xml"/><Relationship Id="rId190" Type="http://schemas.openxmlformats.org/officeDocument/2006/relationships/customXml" Target="../ink/ink1185.xml"/><Relationship Id="rId191" Type="http://schemas.openxmlformats.org/officeDocument/2006/relationships/customXml" Target="../ink/ink1186.xml"/><Relationship Id="rId192" Type="http://schemas.openxmlformats.org/officeDocument/2006/relationships/customXml" Target="../ink/ink1187.xml"/><Relationship Id="rId193" Type="http://schemas.openxmlformats.org/officeDocument/2006/relationships/customXml" Target="../ink/ink1188.xml"/><Relationship Id="rId194" Type="http://schemas.openxmlformats.org/officeDocument/2006/relationships/customXml" Target="../ink/ink1189.xml"/><Relationship Id="rId195" Type="http://schemas.openxmlformats.org/officeDocument/2006/relationships/customXml" Target="../ink/ink1190.xml"/><Relationship Id="rId196" Type="http://schemas.openxmlformats.org/officeDocument/2006/relationships/customXml" Target="../ink/ink1191.xml"/><Relationship Id="rId197" Type="http://schemas.openxmlformats.org/officeDocument/2006/relationships/customXml" Target="../ink/ink1192.xml"/><Relationship Id="rId198" Type="http://schemas.openxmlformats.org/officeDocument/2006/relationships/customXml" Target="../ink/ink1193.xml"/><Relationship Id="rId199" Type="http://schemas.openxmlformats.org/officeDocument/2006/relationships/customXml" Target="../ink/ink1194.xml"/><Relationship Id="rId200" Type="http://schemas.openxmlformats.org/officeDocument/2006/relationships/customXml" Target="../ink/ink1195.xml"/><Relationship Id="rId201" Type="http://schemas.openxmlformats.org/officeDocument/2006/relationships/customXml" Target="../ink/ink1196.xml"/><Relationship Id="rId202" Type="http://schemas.openxmlformats.org/officeDocument/2006/relationships/customXml" Target="../ink/ink1197.xml"/><Relationship Id="rId203" Type="http://schemas.openxmlformats.org/officeDocument/2006/relationships/customXml" Target="../ink/ink1198.xml"/><Relationship Id="rId204" Type="http://schemas.openxmlformats.org/officeDocument/2006/relationships/customXml" Target="../ink/ink1199.xml"/><Relationship Id="rId205" Type="http://schemas.openxmlformats.org/officeDocument/2006/relationships/customXml" Target="../ink/ink1200.xml"/><Relationship Id="rId206" Type="http://schemas.openxmlformats.org/officeDocument/2006/relationships/customXml" Target="../ink/ink1201.xml"/><Relationship Id="rId207" Type="http://schemas.openxmlformats.org/officeDocument/2006/relationships/customXml" Target="../ink/ink1202.xml"/><Relationship Id="rId208" Type="http://schemas.openxmlformats.org/officeDocument/2006/relationships/customXml" Target="../ink/ink1203.xml"/><Relationship Id="rId209" Type="http://schemas.openxmlformats.org/officeDocument/2006/relationships/customXml" Target="../ink/ink1204.xml"/><Relationship Id="rId210" Type="http://schemas.openxmlformats.org/officeDocument/2006/relationships/customXml" Target="../ink/ink1205.xml"/><Relationship Id="rId211" Type="http://schemas.openxmlformats.org/officeDocument/2006/relationships/customXml" Target="../ink/ink1206.xml"/><Relationship Id="rId212" Type="http://schemas.openxmlformats.org/officeDocument/2006/relationships/customXml" Target="../ink/ink1207.xml"/><Relationship Id="rId213" Type="http://schemas.openxmlformats.org/officeDocument/2006/relationships/customXml" Target="../ink/ink1208.xml"/><Relationship Id="rId214" Type="http://schemas.openxmlformats.org/officeDocument/2006/relationships/customXml" Target="../ink/ink1209.xml"/><Relationship Id="rId215" Type="http://schemas.openxmlformats.org/officeDocument/2006/relationships/customXml" Target="../ink/ink1210.xml"/><Relationship Id="rId216" Type="http://schemas.openxmlformats.org/officeDocument/2006/relationships/customXml" Target="../ink/ink1211.xml"/><Relationship Id="rId217" Type="http://schemas.openxmlformats.org/officeDocument/2006/relationships/customXml" Target="../ink/ink1212.xml"/><Relationship Id="rId218" Type="http://schemas.openxmlformats.org/officeDocument/2006/relationships/customXml" Target="../ink/ink1213.xml"/><Relationship Id="rId219" Type="http://schemas.openxmlformats.org/officeDocument/2006/relationships/customXml" Target="../ink/ink1214.xml"/><Relationship Id="rId220" Type="http://schemas.openxmlformats.org/officeDocument/2006/relationships/customXml" Target="../ink/ink1215.xml"/><Relationship Id="rId221" Type="http://schemas.openxmlformats.org/officeDocument/2006/relationships/customXml" Target="../ink/ink1216.xml"/><Relationship Id="rId222" Type="http://schemas.openxmlformats.org/officeDocument/2006/relationships/customXml" Target="../ink/ink1217.xml"/><Relationship Id="rId223" Type="http://schemas.openxmlformats.org/officeDocument/2006/relationships/slideLayout" Target="../slideLayouts/slideLayout1.xml"/><Relationship Id="rId224" Type="http://schemas.openxmlformats.org/officeDocument/2006/relationships/notesSlide" Target="../notesSlides/notesSlide42.xml"/><Relationship Id="rId225" Type="http://schemas.openxmlformats.org/officeDocument/2006/relationships/vmlDrawing" Target="../drawings/vmlDrawing7.vml"/></Relationships>
</file>

<file path=ppt/slides/_rels/slide46.xml.rels><?xml version="1.0" encoding="UTF-8" standalone="yes"?>
<Relationships xmlns="http://schemas.openxmlformats.org/package/2006/relationships"><Relationship Id="rId1" Type="http://schemas.openxmlformats.org/officeDocument/2006/relationships/image" Target="../media/image478.png"/><Relationship Id="rId2" Type="http://schemas.openxmlformats.org/officeDocument/2006/relationships/oleObject" Target="../embeddings/oleObject27.bin"/><Relationship Id="rId3" Type="http://schemas.openxmlformats.org/officeDocument/2006/relationships/image" Target="../media/image453.wmf"/><Relationship Id="rId4" Type="http://schemas.openxmlformats.org/officeDocument/2006/relationships/oleObject" Target="../embeddings/oleObject28.bin"/><Relationship Id="rId5" Type="http://schemas.openxmlformats.org/officeDocument/2006/relationships/image" Target="../media/image454.wmf"/><Relationship Id="rId6" Type="http://schemas.openxmlformats.org/officeDocument/2006/relationships/oleObject" Target="../embeddings/oleObject29.bin"/><Relationship Id="rId7" Type="http://schemas.openxmlformats.org/officeDocument/2006/relationships/image" Target="../media/image455.wmf"/><Relationship Id="rId8" Type="http://schemas.openxmlformats.org/officeDocument/2006/relationships/image" Target="../media/image456.png"/><Relationship Id="rId9" Type="http://schemas.openxmlformats.org/officeDocument/2006/relationships/image" Target="../media/image457.png"/><Relationship Id="rId10" Type="http://schemas.openxmlformats.org/officeDocument/2006/relationships/image" Target="../media/image459.png"/><Relationship Id="rId11" Type="http://schemas.openxmlformats.org/officeDocument/2006/relationships/image" Target="../media/image460.png"/><Relationship Id="rId12" Type="http://schemas.openxmlformats.org/officeDocument/2006/relationships/image" Target="../media/image461.png"/><Relationship Id="rId13" Type="http://schemas.openxmlformats.org/officeDocument/2006/relationships/image" Target="../media/image463.png"/><Relationship Id="rId14" Type="http://schemas.openxmlformats.org/officeDocument/2006/relationships/image" Target="../media/image464.png"/><Relationship Id="rId15" Type="http://schemas.openxmlformats.org/officeDocument/2006/relationships/image" Target="../media/image466.png"/><Relationship Id="rId16" Type="http://schemas.openxmlformats.org/officeDocument/2006/relationships/image" Target="../media/image467.png"/><Relationship Id="rId17" Type="http://schemas.openxmlformats.org/officeDocument/2006/relationships/image" Target="../media/image469.png"/><Relationship Id="rId18" Type="http://schemas.openxmlformats.org/officeDocument/2006/relationships/image" Target="../media/image470.png"/><Relationship Id="rId19" Type="http://schemas.openxmlformats.org/officeDocument/2006/relationships/image" Target="../media/image471.png"/><Relationship Id="rId20" Type="http://schemas.openxmlformats.org/officeDocument/2006/relationships/image" Target="../media/image472.png"/><Relationship Id="rId21" Type="http://schemas.openxmlformats.org/officeDocument/2006/relationships/image" Target="../media/image474.png"/><Relationship Id="rId22" Type="http://schemas.openxmlformats.org/officeDocument/2006/relationships/image" Target="../media/image475.png"/><Relationship Id="rId23" Type="http://schemas.openxmlformats.org/officeDocument/2006/relationships/image" Target="../media/image476.png"/><Relationship Id="rId24" Type="http://schemas.openxmlformats.org/officeDocument/2006/relationships/image" Target="../media/image477.png"/><Relationship Id="rId25" Type="http://schemas.openxmlformats.org/officeDocument/2006/relationships/image" Target="../media/image479.png"/><Relationship Id="rId26" Type="http://schemas.openxmlformats.org/officeDocument/2006/relationships/image" Target="../media/image480.png"/><Relationship Id="rId27" Type="http://schemas.openxmlformats.org/officeDocument/2006/relationships/image" Target="../media/image481.png"/><Relationship Id="rId28" Type="http://schemas.openxmlformats.org/officeDocument/2006/relationships/image" Target="../media/image482.png"/><Relationship Id="rId29" Type="http://schemas.openxmlformats.org/officeDocument/2006/relationships/image" Target="../media/image483.png"/><Relationship Id="rId30" Type="http://schemas.openxmlformats.org/officeDocument/2006/relationships/slideLayout" Target="../slideLayouts/slideLayout1.xml"/><Relationship Id="rId31" Type="http://schemas.openxmlformats.org/officeDocument/2006/relationships/notesSlide" Target="../notesSlides/notesSlide43.xml"/><Relationship Id="rId32" Type="http://schemas.openxmlformats.org/officeDocument/2006/relationships/vmlDrawing" Target="../drawings/vmlDrawing8.vml"/></Relationships>
</file>

<file path=ppt/slides/_rels/slide47.xml.rels><?xml version="1.0" encoding="UTF-8" standalone="yes"?>
<Relationships xmlns="http://schemas.openxmlformats.org/package/2006/relationships"><Relationship Id="rId1" Type="http://schemas.openxmlformats.org/officeDocument/2006/relationships/image" Target="../media/image478.png"/><Relationship Id="rId2" Type="http://schemas.openxmlformats.org/officeDocument/2006/relationships/oleObject" Target="../embeddings/oleObject30.bin"/><Relationship Id="rId3" Type="http://schemas.openxmlformats.org/officeDocument/2006/relationships/image" Target="../media/image453.wmf"/><Relationship Id="rId4" Type="http://schemas.openxmlformats.org/officeDocument/2006/relationships/oleObject" Target="../embeddings/oleObject31.bin"/><Relationship Id="rId5" Type="http://schemas.openxmlformats.org/officeDocument/2006/relationships/image" Target="../media/image454.wmf"/><Relationship Id="rId6" Type="http://schemas.openxmlformats.org/officeDocument/2006/relationships/oleObject" Target="../embeddings/oleObject32.bin"/><Relationship Id="rId7" Type="http://schemas.openxmlformats.org/officeDocument/2006/relationships/image" Target="../media/image455.wmf"/><Relationship Id="rId8" Type="http://schemas.openxmlformats.org/officeDocument/2006/relationships/image" Target="../media/image456.png"/><Relationship Id="rId9" Type="http://schemas.openxmlformats.org/officeDocument/2006/relationships/image" Target="../media/image457.png"/><Relationship Id="rId10" Type="http://schemas.openxmlformats.org/officeDocument/2006/relationships/image" Target="../media/image459.png"/><Relationship Id="rId11" Type="http://schemas.openxmlformats.org/officeDocument/2006/relationships/image" Target="../media/image460.png"/><Relationship Id="rId12" Type="http://schemas.openxmlformats.org/officeDocument/2006/relationships/image" Target="../media/image461.png"/><Relationship Id="rId13" Type="http://schemas.openxmlformats.org/officeDocument/2006/relationships/image" Target="../media/image463.png"/><Relationship Id="rId14" Type="http://schemas.openxmlformats.org/officeDocument/2006/relationships/image" Target="../media/image464.png"/><Relationship Id="rId15" Type="http://schemas.openxmlformats.org/officeDocument/2006/relationships/image" Target="../media/image466.png"/><Relationship Id="rId16" Type="http://schemas.openxmlformats.org/officeDocument/2006/relationships/image" Target="../media/image467.png"/><Relationship Id="rId17" Type="http://schemas.openxmlformats.org/officeDocument/2006/relationships/image" Target="../media/image469.png"/><Relationship Id="rId18" Type="http://schemas.openxmlformats.org/officeDocument/2006/relationships/image" Target="../media/image470.png"/><Relationship Id="rId19" Type="http://schemas.openxmlformats.org/officeDocument/2006/relationships/image" Target="../media/image471.png"/><Relationship Id="rId20" Type="http://schemas.openxmlformats.org/officeDocument/2006/relationships/image" Target="../media/image472.png"/><Relationship Id="rId21" Type="http://schemas.openxmlformats.org/officeDocument/2006/relationships/image" Target="../media/image474.png"/><Relationship Id="rId22" Type="http://schemas.openxmlformats.org/officeDocument/2006/relationships/image" Target="../media/image475.png"/><Relationship Id="rId23" Type="http://schemas.openxmlformats.org/officeDocument/2006/relationships/image" Target="../media/image476.png"/><Relationship Id="rId24" Type="http://schemas.openxmlformats.org/officeDocument/2006/relationships/image" Target="../media/image477.png"/><Relationship Id="rId25" Type="http://schemas.openxmlformats.org/officeDocument/2006/relationships/image" Target="../media/image484.png"/><Relationship Id="rId26" Type="http://schemas.openxmlformats.org/officeDocument/2006/relationships/image" Target="../media/image479.png"/><Relationship Id="rId27" Type="http://schemas.openxmlformats.org/officeDocument/2006/relationships/image" Target="../media/image480.png"/><Relationship Id="rId28" Type="http://schemas.openxmlformats.org/officeDocument/2006/relationships/image" Target="../media/image482.png"/><Relationship Id="rId29" Type="http://schemas.openxmlformats.org/officeDocument/2006/relationships/image" Target="../media/image485.png"/><Relationship Id="rId30" Type="http://schemas.openxmlformats.org/officeDocument/2006/relationships/image" Target="../media/image486.png"/><Relationship Id="rId31" Type="http://schemas.openxmlformats.org/officeDocument/2006/relationships/slideLayout" Target="../slideLayouts/slideLayout1.xml"/><Relationship Id="rId32" Type="http://schemas.openxmlformats.org/officeDocument/2006/relationships/notesSlide" Target="../notesSlides/notesSlide44.xml"/><Relationship Id="rId33" Type="http://schemas.openxmlformats.org/officeDocument/2006/relationships/vmlDrawing" Target="../drawings/vmlDrawing9.vml"/></Relationships>
</file>

<file path=ppt/slides/_rels/slide48.xml.rels><?xml version="1.0" encoding="UTF-8" standalone="yes"?>
<Relationships xmlns="http://schemas.openxmlformats.org/package/2006/relationships"><Relationship Id="rId1" Type="http://schemas.openxmlformats.org/officeDocument/2006/relationships/image" Target="../media/image478.png"/><Relationship Id="rId2" Type="http://schemas.openxmlformats.org/officeDocument/2006/relationships/oleObject" Target="../embeddings/oleObject33.bin"/><Relationship Id="rId3" Type="http://schemas.openxmlformats.org/officeDocument/2006/relationships/image" Target="../media/image453.wmf"/><Relationship Id="rId4" Type="http://schemas.openxmlformats.org/officeDocument/2006/relationships/oleObject" Target="../embeddings/oleObject34.bin"/><Relationship Id="rId5" Type="http://schemas.openxmlformats.org/officeDocument/2006/relationships/image" Target="../media/image454.wmf"/><Relationship Id="rId6" Type="http://schemas.openxmlformats.org/officeDocument/2006/relationships/oleObject" Target="../embeddings/oleObject35.bin"/><Relationship Id="rId7" Type="http://schemas.openxmlformats.org/officeDocument/2006/relationships/image" Target="../media/image455.wmf"/><Relationship Id="rId8" Type="http://schemas.openxmlformats.org/officeDocument/2006/relationships/image" Target="../media/image456.png"/><Relationship Id="rId9" Type="http://schemas.openxmlformats.org/officeDocument/2006/relationships/image" Target="../media/image457.png"/><Relationship Id="rId10" Type="http://schemas.openxmlformats.org/officeDocument/2006/relationships/image" Target="../media/image459.png"/><Relationship Id="rId11" Type="http://schemas.openxmlformats.org/officeDocument/2006/relationships/image" Target="../media/image460.png"/><Relationship Id="rId12" Type="http://schemas.openxmlformats.org/officeDocument/2006/relationships/image" Target="../media/image461.png"/><Relationship Id="rId13" Type="http://schemas.openxmlformats.org/officeDocument/2006/relationships/image" Target="../media/image463.png"/><Relationship Id="rId14" Type="http://schemas.openxmlformats.org/officeDocument/2006/relationships/image" Target="../media/image464.png"/><Relationship Id="rId15" Type="http://schemas.openxmlformats.org/officeDocument/2006/relationships/image" Target="../media/image466.png"/><Relationship Id="rId16" Type="http://schemas.openxmlformats.org/officeDocument/2006/relationships/image" Target="../media/image467.png"/><Relationship Id="rId17" Type="http://schemas.openxmlformats.org/officeDocument/2006/relationships/image" Target="../media/image469.png"/><Relationship Id="rId18" Type="http://schemas.openxmlformats.org/officeDocument/2006/relationships/image" Target="../media/image470.png"/><Relationship Id="rId19" Type="http://schemas.openxmlformats.org/officeDocument/2006/relationships/image" Target="../media/image471.png"/><Relationship Id="rId20" Type="http://schemas.openxmlformats.org/officeDocument/2006/relationships/image" Target="../media/image472.png"/><Relationship Id="rId21" Type="http://schemas.openxmlformats.org/officeDocument/2006/relationships/image" Target="../media/image474.png"/><Relationship Id="rId22" Type="http://schemas.openxmlformats.org/officeDocument/2006/relationships/image" Target="../media/image475.png"/><Relationship Id="rId23" Type="http://schemas.openxmlformats.org/officeDocument/2006/relationships/image" Target="../media/image476.png"/><Relationship Id="rId24" Type="http://schemas.openxmlformats.org/officeDocument/2006/relationships/image" Target="../media/image477.png"/><Relationship Id="rId25" Type="http://schemas.openxmlformats.org/officeDocument/2006/relationships/image" Target="../media/image479.png"/><Relationship Id="rId26" Type="http://schemas.openxmlformats.org/officeDocument/2006/relationships/image" Target="../media/image480.png"/><Relationship Id="rId27" Type="http://schemas.openxmlformats.org/officeDocument/2006/relationships/image" Target="../media/image482.png"/><Relationship Id="rId28" Type="http://schemas.openxmlformats.org/officeDocument/2006/relationships/image" Target="../media/image485.png"/><Relationship Id="rId29" Type="http://schemas.openxmlformats.org/officeDocument/2006/relationships/image" Target="../media/image486.png"/><Relationship Id="rId30" Type="http://schemas.openxmlformats.org/officeDocument/2006/relationships/slideLayout" Target="../slideLayouts/slideLayout1.xml"/><Relationship Id="rId31" Type="http://schemas.openxmlformats.org/officeDocument/2006/relationships/notesSlide" Target="../notesSlides/notesSlide45.xml"/><Relationship Id="rId32" Type="http://schemas.openxmlformats.org/officeDocument/2006/relationships/vmlDrawing" Target="../drawings/vmlDrawing10.vml"/></Relationships>
</file>

<file path=ppt/slides/_rels/slide49.xml.rels><?xml version="1.0" encoding="UTF-8" standalone="yes"?>
<Relationships xmlns="http://schemas.openxmlformats.org/package/2006/relationships"><Relationship Id="rId1" Type="http://schemas.openxmlformats.org/officeDocument/2006/relationships/image" Target="../media/image487.png"/><Relationship Id="rId2" Type="http://schemas.openxmlformats.org/officeDocument/2006/relationships/oleObject" Target="../embeddings/oleObject36.bin"/><Relationship Id="rId3" Type="http://schemas.openxmlformats.org/officeDocument/2006/relationships/image" Target="../media/image453.wmf"/><Relationship Id="rId4" Type="http://schemas.openxmlformats.org/officeDocument/2006/relationships/oleObject" Target="../embeddings/oleObject37.bin"/><Relationship Id="rId5" Type="http://schemas.openxmlformats.org/officeDocument/2006/relationships/image" Target="../media/image454.wmf"/><Relationship Id="rId6" Type="http://schemas.openxmlformats.org/officeDocument/2006/relationships/oleObject" Target="../embeddings/oleObject38.bin"/><Relationship Id="rId7" Type="http://schemas.openxmlformats.org/officeDocument/2006/relationships/image" Target="../media/image455.wmf"/><Relationship Id="rId8" Type="http://schemas.openxmlformats.org/officeDocument/2006/relationships/image" Target="../media/image488.png"/><Relationship Id="rId9" Type="http://schemas.openxmlformats.org/officeDocument/2006/relationships/image" Target="../media/image489.png"/><Relationship Id="rId10" Type="http://schemas.openxmlformats.org/officeDocument/2006/relationships/image" Target="../media/image490.png"/><Relationship Id="rId11" Type="http://schemas.openxmlformats.org/officeDocument/2006/relationships/image" Target="../media/image491.png"/><Relationship Id="rId12" Type="http://schemas.openxmlformats.org/officeDocument/2006/relationships/image" Target="../media/image492.png"/><Relationship Id="rId13" Type="http://schemas.openxmlformats.org/officeDocument/2006/relationships/image" Target="../media/image493.png"/><Relationship Id="rId14" Type="http://schemas.openxmlformats.org/officeDocument/2006/relationships/image" Target="../media/image494.png"/><Relationship Id="rId15" Type="http://schemas.openxmlformats.org/officeDocument/2006/relationships/image" Target="../media/image495.png"/><Relationship Id="rId16" Type="http://schemas.openxmlformats.org/officeDocument/2006/relationships/image" Target="../media/image496.png"/><Relationship Id="rId17" Type="http://schemas.openxmlformats.org/officeDocument/2006/relationships/image" Target="../media/image497.png"/><Relationship Id="rId18" Type="http://schemas.openxmlformats.org/officeDocument/2006/relationships/image" Target="../media/image498.png"/><Relationship Id="rId19" Type="http://schemas.openxmlformats.org/officeDocument/2006/relationships/image" Target="../media/image499.png"/><Relationship Id="rId20" Type="http://schemas.openxmlformats.org/officeDocument/2006/relationships/image" Target="../media/image500.png"/><Relationship Id="rId21" Type="http://schemas.openxmlformats.org/officeDocument/2006/relationships/image" Target="../media/image501.png"/><Relationship Id="rId22" Type="http://schemas.openxmlformats.org/officeDocument/2006/relationships/image" Target="../media/image502.png"/><Relationship Id="rId23" Type="http://schemas.openxmlformats.org/officeDocument/2006/relationships/image" Target="../media/image503.png"/><Relationship Id="rId24" Type="http://schemas.openxmlformats.org/officeDocument/2006/relationships/image" Target="../media/image504.png"/><Relationship Id="rId25" Type="http://schemas.openxmlformats.org/officeDocument/2006/relationships/image" Target="../media/image505.png"/><Relationship Id="rId26" Type="http://schemas.openxmlformats.org/officeDocument/2006/relationships/image" Target="../media/image506.png"/><Relationship Id="rId27" Type="http://schemas.openxmlformats.org/officeDocument/2006/relationships/image" Target="../media/image507.png"/><Relationship Id="rId28" Type="http://schemas.openxmlformats.org/officeDocument/2006/relationships/image" Target="../media/image508.png"/><Relationship Id="rId29" Type="http://schemas.openxmlformats.org/officeDocument/2006/relationships/image" Target="../media/image509.png"/><Relationship Id="rId30" Type="http://schemas.openxmlformats.org/officeDocument/2006/relationships/image" Target="../media/image510.png"/><Relationship Id="rId31" Type="http://schemas.openxmlformats.org/officeDocument/2006/relationships/image" Target="../media/image511.png"/><Relationship Id="rId32" Type="http://schemas.openxmlformats.org/officeDocument/2006/relationships/image" Target="../media/image512.png"/><Relationship Id="rId33" Type="http://schemas.openxmlformats.org/officeDocument/2006/relationships/image" Target="../media/image513.png"/><Relationship Id="rId34" Type="http://schemas.openxmlformats.org/officeDocument/2006/relationships/slideLayout" Target="../slideLayouts/slideLayout1.xml"/><Relationship Id="rId35" Type="http://schemas.openxmlformats.org/officeDocument/2006/relationships/notesSlide" Target="../notesSlides/notesSlide46.xml"/><Relationship Id="rId36" Type="http://schemas.openxmlformats.org/officeDocument/2006/relationships/vmlDrawing" Target="../drawings/vmlDrawing11.vml"/></Relationships>
</file>

<file path=ppt/slides/_rels/slide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customXml" Target="../ink/ink290.xml"/><Relationship Id="rId7" Type="http://schemas.openxmlformats.org/officeDocument/2006/relationships/customXml" Target="../ink/ink291.xml"/><Relationship Id="rId8" Type="http://schemas.openxmlformats.org/officeDocument/2006/relationships/customXml" Target="../ink/ink292.xml"/><Relationship Id="rId9" Type="http://schemas.openxmlformats.org/officeDocument/2006/relationships/customXml" Target="../ink/ink293.xml"/><Relationship Id="rId10" Type="http://schemas.openxmlformats.org/officeDocument/2006/relationships/customXml" Target="../ink/ink294.xml"/><Relationship Id="rId11" Type="http://schemas.openxmlformats.org/officeDocument/2006/relationships/customXml" Target="../ink/ink295.xml"/><Relationship Id="rId12" Type="http://schemas.openxmlformats.org/officeDocument/2006/relationships/customXml" Target="../ink/ink296.xml"/><Relationship Id="rId13" Type="http://schemas.openxmlformats.org/officeDocument/2006/relationships/customXml" Target="../ink/ink297.xml"/><Relationship Id="rId14" Type="http://schemas.openxmlformats.org/officeDocument/2006/relationships/customXml" Target="../ink/ink298.xml"/><Relationship Id="rId15" Type="http://schemas.openxmlformats.org/officeDocument/2006/relationships/customXml" Target="../ink/ink299.xml"/><Relationship Id="rId16" Type="http://schemas.openxmlformats.org/officeDocument/2006/relationships/customXml" Target="../ink/ink300.xml"/><Relationship Id="rId17" Type="http://schemas.openxmlformats.org/officeDocument/2006/relationships/customXml" Target="../ink/ink301.xml"/><Relationship Id="rId18" Type="http://schemas.openxmlformats.org/officeDocument/2006/relationships/customXml" Target="../ink/ink302.xml"/><Relationship Id="rId19" Type="http://schemas.openxmlformats.org/officeDocument/2006/relationships/customXml" Target="../ink/ink303.xml"/><Relationship Id="rId20" Type="http://schemas.openxmlformats.org/officeDocument/2006/relationships/customXml" Target="../ink/ink304.xml"/><Relationship Id="rId21" Type="http://schemas.openxmlformats.org/officeDocument/2006/relationships/customXml" Target="../ink/ink305.xml"/><Relationship Id="rId22" Type="http://schemas.openxmlformats.org/officeDocument/2006/relationships/customXml" Target="../ink/ink306.xml"/><Relationship Id="rId23" Type="http://schemas.openxmlformats.org/officeDocument/2006/relationships/customXml" Target="../ink/ink307.xml"/><Relationship Id="rId24" Type="http://schemas.openxmlformats.org/officeDocument/2006/relationships/customXml" Target="../ink/ink308.xml"/><Relationship Id="rId25" Type="http://schemas.openxmlformats.org/officeDocument/2006/relationships/customXml" Target="../ink/ink309.xml"/><Relationship Id="rId26" Type="http://schemas.openxmlformats.org/officeDocument/2006/relationships/customXml" Target="../ink/ink310.xml"/><Relationship Id="rId27" Type="http://schemas.openxmlformats.org/officeDocument/2006/relationships/customXml" Target="../ink/ink311.xml"/><Relationship Id="rId28" Type="http://schemas.openxmlformats.org/officeDocument/2006/relationships/customXml" Target="../ink/ink312.xml"/><Relationship Id="rId29" Type="http://schemas.openxmlformats.org/officeDocument/2006/relationships/customXml" Target="../ink/ink313.xml"/><Relationship Id="rId30" Type="http://schemas.openxmlformats.org/officeDocument/2006/relationships/customXml" Target="../ink/ink314.xml"/><Relationship Id="rId31" Type="http://schemas.openxmlformats.org/officeDocument/2006/relationships/customXml" Target="../ink/ink315.xml"/><Relationship Id="rId32" Type="http://schemas.openxmlformats.org/officeDocument/2006/relationships/customXml" Target="../ink/ink316.xml"/><Relationship Id="rId33" Type="http://schemas.openxmlformats.org/officeDocument/2006/relationships/customXml" Target="../ink/ink317.xml"/><Relationship Id="rId34" Type="http://schemas.openxmlformats.org/officeDocument/2006/relationships/customXml" Target="../ink/ink318.xml"/><Relationship Id="rId35" Type="http://schemas.openxmlformats.org/officeDocument/2006/relationships/customXml" Target="../ink/ink319.xml"/><Relationship Id="rId36" Type="http://schemas.openxmlformats.org/officeDocument/2006/relationships/customXml" Target="../ink/ink320.xml"/><Relationship Id="rId37" Type="http://schemas.openxmlformats.org/officeDocument/2006/relationships/customXml" Target="../ink/ink321.xml"/><Relationship Id="rId38" Type="http://schemas.openxmlformats.org/officeDocument/2006/relationships/customXml" Target="../ink/ink322.xml"/><Relationship Id="rId39" Type="http://schemas.openxmlformats.org/officeDocument/2006/relationships/customXml" Target="../ink/ink323.xml"/><Relationship Id="rId40" Type="http://schemas.openxmlformats.org/officeDocument/2006/relationships/customXml" Target="../ink/ink324.xml"/><Relationship Id="rId41" Type="http://schemas.openxmlformats.org/officeDocument/2006/relationships/customXml" Target="../ink/ink325.xml"/><Relationship Id="rId42" Type="http://schemas.openxmlformats.org/officeDocument/2006/relationships/customXml" Target="../ink/ink326.xml"/><Relationship Id="rId43" Type="http://schemas.openxmlformats.org/officeDocument/2006/relationships/customXml" Target="../ink/ink327.xml"/><Relationship Id="rId44" Type="http://schemas.openxmlformats.org/officeDocument/2006/relationships/customXml" Target="../ink/ink328.xml"/><Relationship Id="rId45" Type="http://schemas.openxmlformats.org/officeDocument/2006/relationships/customXml" Target="../ink/ink329.xml"/><Relationship Id="rId46" Type="http://schemas.openxmlformats.org/officeDocument/2006/relationships/customXml" Target="../ink/ink330.xml"/><Relationship Id="rId47" Type="http://schemas.openxmlformats.org/officeDocument/2006/relationships/customXml" Target="../ink/ink331.xml"/><Relationship Id="rId48" Type="http://schemas.openxmlformats.org/officeDocument/2006/relationships/customXml" Target="../ink/ink332.xml"/><Relationship Id="rId49" Type="http://schemas.openxmlformats.org/officeDocument/2006/relationships/customXml" Target="../ink/ink333.xml"/><Relationship Id="rId50" Type="http://schemas.openxmlformats.org/officeDocument/2006/relationships/customXml" Target="../ink/ink334.xml"/><Relationship Id="rId51" Type="http://schemas.openxmlformats.org/officeDocument/2006/relationships/customXml" Target="../ink/ink335.xml"/><Relationship Id="rId52" Type="http://schemas.openxmlformats.org/officeDocument/2006/relationships/customXml" Target="../ink/ink336.xml"/><Relationship Id="rId53" Type="http://schemas.openxmlformats.org/officeDocument/2006/relationships/customXml" Target="../ink/ink337.xml"/><Relationship Id="rId54" Type="http://schemas.openxmlformats.org/officeDocument/2006/relationships/customXml" Target="../ink/ink338.xml"/><Relationship Id="rId55" Type="http://schemas.openxmlformats.org/officeDocument/2006/relationships/customXml" Target="../ink/ink339.xml"/><Relationship Id="rId56" Type="http://schemas.openxmlformats.org/officeDocument/2006/relationships/customXml" Target="../ink/ink340.xml"/><Relationship Id="rId57" Type="http://schemas.openxmlformats.org/officeDocument/2006/relationships/customXml" Target="../ink/ink341.xml"/><Relationship Id="rId58" Type="http://schemas.openxmlformats.org/officeDocument/2006/relationships/customXml" Target="../ink/ink342.xml"/><Relationship Id="rId59" Type="http://schemas.openxmlformats.org/officeDocument/2006/relationships/customXml" Target="../ink/ink343.xml"/><Relationship Id="rId60" Type="http://schemas.openxmlformats.org/officeDocument/2006/relationships/customXml" Target="../ink/ink344.xml"/><Relationship Id="rId61" Type="http://schemas.openxmlformats.org/officeDocument/2006/relationships/customXml" Target="../ink/ink345.xml"/><Relationship Id="rId62" Type="http://schemas.openxmlformats.org/officeDocument/2006/relationships/customXml" Target="../ink/ink346.xml"/><Relationship Id="rId63" Type="http://schemas.openxmlformats.org/officeDocument/2006/relationships/customXml" Target="../ink/ink347.xml"/><Relationship Id="rId64" Type="http://schemas.openxmlformats.org/officeDocument/2006/relationships/customXml" Target="../ink/ink348.xml"/><Relationship Id="rId65" Type="http://schemas.openxmlformats.org/officeDocument/2006/relationships/customXml" Target="../ink/ink349.xml"/><Relationship Id="rId66" Type="http://schemas.openxmlformats.org/officeDocument/2006/relationships/customXml" Target="../ink/ink350.xml"/><Relationship Id="rId67" Type="http://schemas.openxmlformats.org/officeDocument/2006/relationships/customXml" Target="../ink/ink351.xml"/><Relationship Id="rId68" Type="http://schemas.openxmlformats.org/officeDocument/2006/relationships/customXml" Target="../ink/ink352.xml"/><Relationship Id="rId69" Type="http://schemas.openxmlformats.org/officeDocument/2006/relationships/customXml" Target="../ink/ink353.xml"/><Relationship Id="rId70" Type="http://schemas.openxmlformats.org/officeDocument/2006/relationships/customXml" Target="../ink/ink354.xml"/><Relationship Id="rId71" Type="http://schemas.openxmlformats.org/officeDocument/2006/relationships/customXml" Target="../ink/ink355.xml"/><Relationship Id="rId72" Type="http://schemas.openxmlformats.org/officeDocument/2006/relationships/customXml" Target="../ink/ink356.xml"/><Relationship Id="rId73" Type="http://schemas.openxmlformats.org/officeDocument/2006/relationships/customXml" Target="../ink/ink357.xml"/><Relationship Id="rId74" Type="http://schemas.openxmlformats.org/officeDocument/2006/relationships/customXml" Target="../ink/ink358.xml"/><Relationship Id="rId75" Type="http://schemas.openxmlformats.org/officeDocument/2006/relationships/customXml" Target="../ink/ink359.xml"/><Relationship Id="rId76" Type="http://schemas.openxmlformats.org/officeDocument/2006/relationships/customXml" Target="../ink/ink360.xml"/><Relationship Id="rId77" Type="http://schemas.openxmlformats.org/officeDocument/2006/relationships/customXml" Target="../ink/ink361.xml"/><Relationship Id="rId78" Type="http://schemas.openxmlformats.org/officeDocument/2006/relationships/customXml" Target="../ink/ink362.xml"/><Relationship Id="rId79" Type="http://schemas.openxmlformats.org/officeDocument/2006/relationships/customXml" Target="../ink/ink363.xml"/><Relationship Id="rId80" Type="http://schemas.openxmlformats.org/officeDocument/2006/relationships/customXml" Target="../ink/ink364.xml"/><Relationship Id="rId81" Type="http://schemas.openxmlformats.org/officeDocument/2006/relationships/customXml" Target="../ink/ink365.xml"/><Relationship Id="rId82" Type="http://schemas.openxmlformats.org/officeDocument/2006/relationships/customXml" Target="../ink/ink366.xml"/><Relationship Id="rId83" Type="http://schemas.openxmlformats.org/officeDocument/2006/relationships/customXml" Target="../ink/ink367.xml"/><Relationship Id="rId84" Type="http://schemas.openxmlformats.org/officeDocument/2006/relationships/customXml" Target="../ink/ink368.xml"/><Relationship Id="rId85" Type="http://schemas.openxmlformats.org/officeDocument/2006/relationships/customXml" Target="../ink/ink369.xml"/><Relationship Id="rId86" Type="http://schemas.openxmlformats.org/officeDocument/2006/relationships/customXml" Target="../ink/ink370.xml"/><Relationship Id="rId87" Type="http://schemas.openxmlformats.org/officeDocument/2006/relationships/customXml" Target="../ink/ink371.xml"/><Relationship Id="rId88" Type="http://schemas.openxmlformats.org/officeDocument/2006/relationships/customXml" Target="../ink/ink372.xml"/><Relationship Id="rId89" Type="http://schemas.openxmlformats.org/officeDocument/2006/relationships/customXml" Target="../ink/ink373.xml"/><Relationship Id="rId90" Type="http://schemas.openxmlformats.org/officeDocument/2006/relationships/customXml" Target="../ink/ink374.xml"/><Relationship Id="rId91" Type="http://schemas.openxmlformats.org/officeDocument/2006/relationships/customXml" Target="../ink/ink375.xml"/><Relationship Id="rId92" Type="http://schemas.openxmlformats.org/officeDocument/2006/relationships/customXml" Target="../ink/ink376.xml"/><Relationship Id="rId93" Type="http://schemas.openxmlformats.org/officeDocument/2006/relationships/customXml" Target="../ink/ink377.xml"/><Relationship Id="rId94" Type="http://schemas.openxmlformats.org/officeDocument/2006/relationships/customXml" Target="../ink/ink378.xml"/><Relationship Id="rId95" Type="http://schemas.openxmlformats.org/officeDocument/2006/relationships/customXml" Target="../ink/ink379.xml"/><Relationship Id="rId96" Type="http://schemas.openxmlformats.org/officeDocument/2006/relationships/customXml" Target="../ink/ink380.xml"/><Relationship Id="rId97" Type="http://schemas.openxmlformats.org/officeDocument/2006/relationships/customXml" Target="../ink/ink381.xml"/><Relationship Id="rId98" Type="http://schemas.openxmlformats.org/officeDocument/2006/relationships/customXml" Target="../ink/ink382.xml"/><Relationship Id="rId99" Type="http://schemas.openxmlformats.org/officeDocument/2006/relationships/customXml" Target="../ink/ink383.xml"/><Relationship Id="rId100" Type="http://schemas.openxmlformats.org/officeDocument/2006/relationships/customXml" Target="../ink/ink384.xml"/><Relationship Id="rId101" Type="http://schemas.openxmlformats.org/officeDocument/2006/relationships/customXml" Target="../ink/ink385.xml"/><Relationship Id="rId102" Type="http://schemas.openxmlformats.org/officeDocument/2006/relationships/customXml" Target="../ink/ink386.xml"/><Relationship Id="rId103" Type="http://schemas.openxmlformats.org/officeDocument/2006/relationships/customXml" Target="../ink/ink387.xml"/><Relationship Id="rId104" Type="http://schemas.openxmlformats.org/officeDocument/2006/relationships/customXml" Target="../ink/ink388.xml"/><Relationship Id="rId105" Type="http://schemas.openxmlformats.org/officeDocument/2006/relationships/customXml" Target="../ink/ink389.xml"/><Relationship Id="rId106" Type="http://schemas.openxmlformats.org/officeDocument/2006/relationships/customXml" Target="../ink/ink390.xml"/><Relationship Id="rId107" Type="http://schemas.openxmlformats.org/officeDocument/2006/relationships/customXml" Target="../ink/ink391.xml"/><Relationship Id="rId108" Type="http://schemas.openxmlformats.org/officeDocument/2006/relationships/customXml" Target="../ink/ink392.xml"/><Relationship Id="rId109" Type="http://schemas.openxmlformats.org/officeDocument/2006/relationships/customXml" Target="../ink/ink393.xml"/><Relationship Id="rId110" Type="http://schemas.openxmlformats.org/officeDocument/2006/relationships/customXml" Target="../ink/ink394.xml"/><Relationship Id="rId111" Type="http://schemas.openxmlformats.org/officeDocument/2006/relationships/customXml" Target="../ink/ink395.xml"/><Relationship Id="rId112" Type="http://schemas.openxmlformats.org/officeDocument/2006/relationships/customXml" Target="../ink/ink396.xml"/><Relationship Id="rId113" Type="http://schemas.openxmlformats.org/officeDocument/2006/relationships/customXml" Target="../ink/ink397.xml"/><Relationship Id="rId114" Type="http://schemas.openxmlformats.org/officeDocument/2006/relationships/customXml" Target="../ink/ink398.xml"/><Relationship Id="rId115" Type="http://schemas.openxmlformats.org/officeDocument/2006/relationships/customXml" Target="../ink/ink399.xml"/><Relationship Id="rId116" Type="http://schemas.openxmlformats.org/officeDocument/2006/relationships/customXml" Target="../ink/ink400.xml"/><Relationship Id="rId117" Type="http://schemas.openxmlformats.org/officeDocument/2006/relationships/customXml" Target="../ink/ink401.xml"/><Relationship Id="rId118" Type="http://schemas.openxmlformats.org/officeDocument/2006/relationships/customXml" Target="../ink/ink402.xml"/><Relationship Id="rId119" Type="http://schemas.openxmlformats.org/officeDocument/2006/relationships/customXml" Target="../ink/ink403.xml"/><Relationship Id="rId120" Type="http://schemas.openxmlformats.org/officeDocument/2006/relationships/customXml" Target="../ink/ink404.xml"/><Relationship Id="rId121" Type="http://schemas.openxmlformats.org/officeDocument/2006/relationships/customXml" Target="../ink/ink405.xml"/><Relationship Id="rId122" Type="http://schemas.openxmlformats.org/officeDocument/2006/relationships/customXml" Target="../ink/ink406.xml"/><Relationship Id="rId123" Type="http://schemas.openxmlformats.org/officeDocument/2006/relationships/customXml" Target="../ink/ink407.xml"/><Relationship Id="rId124" Type="http://schemas.openxmlformats.org/officeDocument/2006/relationships/customXml" Target="../ink/ink408.xml"/><Relationship Id="rId125" Type="http://schemas.openxmlformats.org/officeDocument/2006/relationships/customXml" Target="../ink/ink409.xml"/><Relationship Id="rId126" Type="http://schemas.openxmlformats.org/officeDocument/2006/relationships/customXml" Target="../ink/ink410.xml"/><Relationship Id="rId127" Type="http://schemas.openxmlformats.org/officeDocument/2006/relationships/customXml" Target="../ink/ink411.xml"/><Relationship Id="rId128" Type="http://schemas.openxmlformats.org/officeDocument/2006/relationships/customXml" Target="../ink/ink412.xml"/><Relationship Id="rId129" Type="http://schemas.openxmlformats.org/officeDocument/2006/relationships/customXml" Target="../ink/ink413.xml"/><Relationship Id="rId130" Type="http://schemas.openxmlformats.org/officeDocument/2006/relationships/customXml" Target="../ink/ink414.xml"/><Relationship Id="rId131" Type="http://schemas.openxmlformats.org/officeDocument/2006/relationships/customXml" Target="../ink/ink415.xml"/><Relationship Id="rId132" Type="http://schemas.openxmlformats.org/officeDocument/2006/relationships/customXml" Target="../ink/ink416.xml"/><Relationship Id="rId133" Type="http://schemas.openxmlformats.org/officeDocument/2006/relationships/customXml" Target="../ink/ink417.xml"/><Relationship Id="rId134" Type="http://schemas.openxmlformats.org/officeDocument/2006/relationships/customXml" Target="../ink/ink418.xml"/><Relationship Id="rId135" Type="http://schemas.openxmlformats.org/officeDocument/2006/relationships/customXml" Target="../ink/ink419.xml"/><Relationship Id="rId136" Type="http://schemas.openxmlformats.org/officeDocument/2006/relationships/customXml" Target="../ink/ink420.xml"/><Relationship Id="rId137" Type="http://schemas.openxmlformats.org/officeDocument/2006/relationships/customXml" Target="../ink/ink421.xml"/><Relationship Id="rId138" Type="http://schemas.openxmlformats.org/officeDocument/2006/relationships/customXml" Target="../ink/ink422.xml"/><Relationship Id="rId139" Type="http://schemas.openxmlformats.org/officeDocument/2006/relationships/slideLayout" Target="../slideLayouts/slideLayout1.xml"/><Relationship Id="rId140"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487.png"/><Relationship Id="rId2" Type="http://schemas.openxmlformats.org/officeDocument/2006/relationships/oleObject" Target="../embeddings/oleObject39.bin"/><Relationship Id="rId3" Type="http://schemas.openxmlformats.org/officeDocument/2006/relationships/image" Target="../media/image453.wmf"/><Relationship Id="rId4" Type="http://schemas.openxmlformats.org/officeDocument/2006/relationships/oleObject" Target="../embeddings/oleObject40.bin"/><Relationship Id="rId5" Type="http://schemas.openxmlformats.org/officeDocument/2006/relationships/image" Target="../media/image454.wmf"/><Relationship Id="rId6" Type="http://schemas.openxmlformats.org/officeDocument/2006/relationships/oleObject" Target="../embeddings/oleObject41.bin"/><Relationship Id="rId7" Type="http://schemas.openxmlformats.org/officeDocument/2006/relationships/image" Target="../media/image455.wmf"/><Relationship Id="rId8" Type="http://schemas.openxmlformats.org/officeDocument/2006/relationships/image" Target="../media/image488.png"/><Relationship Id="rId9" Type="http://schemas.openxmlformats.org/officeDocument/2006/relationships/image" Target="../media/image489.png"/><Relationship Id="rId10" Type="http://schemas.openxmlformats.org/officeDocument/2006/relationships/image" Target="../media/image490.png"/><Relationship Id="rId11" Type="http://schemas.openxmlformats.org/officeDocument/2006/relationships/image" Target="../media/image491.png"/><Relationship Id="rId12" Type="http://schemas.openxmlformats.org/officeDocument/2006/relationships/image" Target="../media/image492.png"/><Relationship Id="rId13" Type="http://schemas.openxmlformats.org/officeDocument/2006/relationships/image" Target="../media/image493.png"/><Relationship Id="rId14" Type="http://schemas.openxmlformats.org/officeDocument/2006/relationships/image" Target="../media/image514.png"/><Relationship Id="rId15" Type="http://schemas.openxmlformats.org/officeDocument/2006/relationships/image" Target="../media/image495.png"/><Relationship Id="rId16" Type="http://schemas.openxmlformats.org/officeDocument/2006/relationships/image" Target="../media/image496.png"/><Relationship Id="rId17" Type="http://schemas.openxmlformats.org/officeDocument/2006/relationships/image" Target="../media/image497.png"/><Relationship Id="rId18" Type="http://schemas.openxmlformats.org/officeDocument/2006/relationships/image" Target="../media/image498.png"/><Relationship Id="rId19" Type="http://schemas.openxmlformats.org/officeDocument/2006/relationships/image" Target="../media/image499.png"/><Relationship Id="rId20" Type="http://schemas.openxmlformats.org/officeDocument/2006/relationships/image" Target="../media/image500.png"/><Relationship Id="rId21" Type="http://schemas.openxmlformats.org/officeDocument/2006/relationships/image" Target="../media/image501.png"/><Relationship Id="rId22" Type="http://schemas.openxmlformats.org/officeDocument/2006/relationships/image" Target="../media/image502.png"/><Relationship Id="rId23" Type="http://schemas.openxmlformats.org/officeDocument/2006/relationships/image" Target="../media/image503.png"/><Relationship Id="rId24" Type="http://schemas.openxmlformats.org/officeDocument/2006/relationships/image" Target="../media/image504.png"/><Relationship Id="rId25" Type="http://schemas.openxmlformats.org/officeDocument/2006/relationships/image" Target="../media/image505.png"/><Relationship Id="rId26" Type="http://schemas.openxmlformats.org/officeDocument/2006/relationships/image" Target="../media/image506.png"/><Relationship Id="rId27" Type="http://schemas.openxmlformats.org/officeDocument/2006/relationships/image" Target="../media/image507.png"/><Relationship Id="rId28" Type="http://schemas.openxmlformats.org/officeDocument/2006/relationships/image" Target="../media/image508.png"/><Relationship Id="rId29" Type="http://schemas.openxmlformats.org/officeDocument/2006/relationships/image" Target="../media/image515.png"/><Relationship Id="rId30" Type="http://schemas.openxmlformats.org/officeDocument/2006/relationships/image" Target="../media/image516.png"/><Relationship Id="rId31" Type="http://schemas.openxmlformats.org/officeDocument/2006/relationships/image" Target="../media/image517.png"/><Relationship Id="rId32" Type="http://schemas.openxmlformats.org/officeDocument/2006/relationships/image" Target="../media/image518.png"/><Relationship Id="rId33" Type="http://schemas.openxmlformats.org/officeDocument/2006/relationships/image" Target="../media/image519.png"/><Relationship Id="rId34" Type="http://schemas.openxmlformats.org/officeDocument/2006/relationships/image" Target="../media/image520.png"/><Relationship Id="rId35" Type="http://schemas.openxmlformats.org/officeDocument/2006/relationships/customXml" Target="../ink/ink1218.xml"/><Relationship Id="rId36" Type="http://schemas.openxmlformats.org/officeDocument/2006/relationships/customXml" Target="../ink/ink1219.xml"/><Relationship Id="rId37" Type="http://schemas.openxmlformats.org/officeDocument/2006/relationships/customXml" Target="../ink/ink1220.xml"/><Relationship Id="rId38" Type="http://schemas.openxmlformats.org/officeDocument/2006/relationships/customXml" Target="../ink/ink1221.xml"/><Relationship Id="rId39" Type="http://schemas.openxmlformats.org/officeDocument/2006/relationships/customXml" Target="../ink/ink1222.xml"/><Relationship Id="rId40" Type="http://schemas.openxmlformats.org/officeDocument/2006/relationships/customXml" Target="../ink/ink1223.xml"/><Relationship Id="rId41" Type="http://schemas.openxmlformats.org/officeDocument/2006/relationships/customXml" Target="../ink/ink1224.xml"/><Relationship Id="rId42" Type="http://schemas.openxmlformats.org/officeDocument/2006/relationships/customXml" Target="../ink/ink1225.xml"/><Relationship Id="rId43" Type="http://schemas.openxmlformats.org/officeDocument/2006/relationships/customXml" Target="../ink/ink1226.xml"/><Relationship Id="rId44" Type="http://schemas.openxmlformats.org/officeDocument/2006/relationships/customXml" Target="../ink/ink1227.xml"/><Relationship Id="rId45" Type="http://schemas.openxmlformats.org/officeDocument/2006/relationships/customXml" Target="../ink/ink1228.xml"/><Relationship Id="rId46" Type="http://schemas.openxmlformats.org/officeDocument/2006/relationships/customXml" Target="../ink/ink1229.xml"/><Relationship Id="rId47" Type="http://schemas.openxmlformats.org/officeDocument/2006/relationships/customXml" Target="../ink/ink1230.xml"/><Relationship Id="rId48" Type="http://schemas.openxmlformats.org/officeDocument/2006/relationships/customXml" Target="../ink/ink1231.xml"/><Relationship Id="rId49" Type="http://schemas.openxmlformats.org/officeDocument/2006/relationships/customXml" Target="../ink/ink1232.xml"/><Relationship Id="rId50" Type="http://schemas.openxmlformats.org/officeDocument/2006/relationships/customXml" Target="../ink/ink1233.xml"/><Relationship Id="rId51" Type="http://schemas.openxmlformats.org/officeDocument/2006/relationships/customXml" Target="../ink/ink1234.xml"/><Relationship Id="rId52" Type="http://schemas.openxmlformats.org/officeDocument/2006/relationships/customXml" Target="../ink/ink1235.xml"/><Relationship Id="rId53" Type="http://schemas.openxmlformats.org/officeDocument/2006/relationships/customXml" Target="../ink/ink1236.xml"/><Relationship Id="rId54" Type="http://schemas.openxmlformats.org/officeDocument/2006/relationships/customXml" Target="../ink/ink1237.xml"/><Relationship Id="rId55" Type="http://schemas.openxmlformats.org/officeDocument/2006/relationships/customXml" Target="../ink/ink1238.xml"/><Relationship Id="rId56" Type="http://schemas.openxmlformats.org/officeDocument/2006/relationships/customXml" Target="../ink/ink1239.xml"/><Relationship Id="rId57" Type="http://schemas.openxmlformats.org/officeDocument/2006/relationships/customXml" Target="../ink/ink1240.xml"/><Relationship Id="rId58" Type="http://schemas.openxmlformats.org/officeDocument/2006/relationships/customXml" Target="../ink/ink1241.xml"/><Relationship Id="rId59" Type="http://schemas.openxmlformats.org/officeDocument/2006/relationships/customXml" Target="../ink/ink1242.xml"/><Relationship Id="rId60" Type="http://schemas.openxmlformats.org/officeDocument/2006/relationships/customXml" Target="../ink/ink1243.xml"/><Relationship Id="rId61" Type="http://schemas.openxmlformats.org/officeDocument/2006/relationships/customXml" Target="../ink/ink1244.xml"/><Relationship Id="rId62" Type="http://schemas.openxmlformats.org/officeDocument/2006/relationships/customXml" Target="../ink/ink1245.xml"/><Relationship Id="rId63" Type="http://schemas.openxmlformats.org/officeDocument/2006/relationships/customXml" Target="../ink/ink1246.xml"/><Relationship Id="rId64" Type="http://schemas.openxmlformats.org/officeDocument/2006/relationships/customXml" Target="../ink/ink1247.xml"/><Relationship Id="rId65" Type="http://schemas.openxmlformats.org/officeDocument/2006/relationships/customXml" Target="../ink/ink1248.xml"/><Relationship Id="rId66" Type="http://schemas.openxmlformats.org/officeDocument/2006/relationships/customXml" Target="../ink/ink1249.xml"/><Relationship Id="rId67" Type="http://schemas.openxmlformats.org/officeDocument/2006/relationships/customXml" Target="../ink/ink1250.xml"/><Relationship Id="rId68" Type="http://schemas.openxmlformats.org/officeDocument/2006/relationships/customXml" Target="../ink/ink1251.xml"/><Relationship Id="rId69" Type="http://schemas.openxmlformats.org/officeDocument/2006/relationships/customXml" Target="../ink/ink1252.xml"/><Relationship Id="rId70" Type="http://schemas.openxmlformats.org/officeDocument/2006/relationships/customXml" Target="../ink/ink1253.xml"/><Relationship Id="rId71" Type="http://schemas.openxmlformats.org/officeDocument/2006/relationships/customXml" Target="../ink/ink1254.xml"/><Relationship Id="rId72" Type="http://schemas.openxmlformats.org/officeDocument/2006/relationships/customXml" Target="../ink/ink1255.xml"/><Relationship Id="rId73" Type="http://schemas.openxmlformats.org/officeDocument/2006/relationships/slideLayout" Target="../slideLayouts/slideLayout1.xml"/><Relationship Id="rId74" Type="http://schemas.openxmlformats.org/officeDocument/2006/relationships/notesSlide" Target="../notesSlides/notesSlide47.xml"/><Relationship Id="rId75" Type="http://schemas.openxmlformats.org/officeDocument/2006/relationships/vmlDrawing" Target="../drawings/vmlDrawing12.vml"/></Relationships>
</file>

<file path=ppt/slides/_rels/slide51.xml.rels><?xml version="1.0" encoding="UTF-8" standalone="yes"?>
<Relationships xmlns="http://schemas.openxmlformats.org/package/2006/relationships"><Relationship Id="rId1" Type="http://schemas.openxmlformats.org/officeDocument/2006/relationships/image" Target="../media/image487.png"/><Relationship Id="rId2" Type="http://schemas.openxmlformats.org/officeDocument/2006/relationships/oleObject" Target="../embeddings/oleObject42.bin"/><Relationship Id="rId3" Type="http://schemas.openxmlformats.org/officeDocument/2006/relationships/image" Target="../media/image453.wmf"/><Relationship Id="rId4" Type="http://schemas.openxmlformats.org/officeDocument/2006/relationships/oleObject" Target="../embeddings/oleObject43.bin"/><Relationship Id="rId5" Type="http://schemas.openxmlformats.org/officeDocument/2006/relationships/image" Target="../media/image454.wmf"/><Relationship Id="rId6" Type="http://schemas.openxmlformats.org/officeDocument/2006/relationships/oleObject" Target="../embeddings/oleObject44.bin"/><Relationship Id="rId7" Type="http://schemas.openxmlformats.org/officeDocument/2006/relationships/image" Target="../media/image455.wmf"/><Relationship Id="rId8" Type="http://schemas.openxmlformats.org/officeDocument/2006/relationships/image" Target="../media/image488.png"/><Relationship Id="rId9" Type="http://schemas.openxmlformats.org/officeDocument/2006/relationships/image" Target="../media/image489.png"/><Relationship Id="rId10" Type="http://schemas.openxmlformats.org/officeDocument/2006/relationships/image" Target="../media/image490.png"/><Relationship Id="rId11" Type="http://schemas.openxmlformats.org/officeDocument/2006/relationships/image" Target="../media/image491.png"/><Relationship Id="rId12" Type="http://schemas.openxmlformats.org/officeDocument/2006/relationships/image" Target="../media/image492.png"/><Relationship Id="rId13" Type="http://schemas.openxmlformats.org/officeDocument/2006/relationships/image" Target="../media/image493.png"/><Relationship Id="rId14" Type="http://schemas.openxmlformats.org/officeDocument/2006/relationships/image" Target="../media/image494.png"/><Relationship Id="rId15" Type="http://schemas.openxmlformats.org/officeDocument/2006/relationships/image" Target="../media/image495.png"/><Relationship Id="rId16" Type="http://schemas.openxmlformats.org/officeDocument/2006/relationships/image" Target="../media/image496.png"/><Relationship Id="rId17" Type="http://schemas.openxmlformats.org/officeDocument/2006/relationships/image" Target="../media/image497.png"/><Relationship Id="rId18" Type="http://schemas.openxmlformats.org/officeDocument/2006/relationships/image" Target="../media/image498.png"/><Relationship Id="rId19" Type="http://schemas.openxmlformats.org/officeDocument/2006/relationships/image" Target="../media/image499.png"/><Relationship Id="rId20" Type="http://schemas.openxmlformats.org/officeDocument/2006/relationships/image" Target="../media/image500.png"/><Relationship Id="rId21" Type="http://schemas.openxmlformats.org/officeDocument/2006/relationships/image" Target="../media/image501.png"/><Relationship Id="rId22" Type="http://schemas.openxmlformats.org/officeDocument/2006/relationships/image" Target="../media/image502.png"/><Relationship Id="rId23" Type="http://schemas.openxmlformats.org/officeDocument/2006/relationships/image" Target="../media/image503.png"/><Relationship Id="rId24" Type="http://schemas.openxmlformats.org/officeDocument/2006/relationships/image" Target="../media/image504.png"/><Relationship Id="rId25" Type="http://schemas.openxmlformats.org/officeDocument/2006/relationships/image" Target="../media/image505.png"/><Relationship Id="rId26" Type="http://schemas.openxmlformats.org/officeDocument/2006/relationships/image" Target="../media/image506.png"/><Relationship Id="rId27" Type="http://schemas.openxmlformats.org/officeDocument/2006/relationships/image" Target="../media/image507.png"/><Relationship Id="rId28" Type="http://schemas.openxmlformats.org/officeDocument/2006/relationships/image" Target="../media/image508.png"/><Relationship Id="rId29" Type="http://schemas.openxmlformats.org/officeDocument/2006/relationships/image" Target="../media/image521.png"/><Relationship Id="rId30" Type="http://schemas.openxmlformats.org/officeDocument/2006/relationships/image" Target="../media/image522.png"/><Relationship Id="rId31" Type="http://schemas.openxmlformats.org/officeDocument/2006/relationships/image" Target="../media/image523.png"/><Relationship Id="rId32" Type="http://schemas.openxmlformats.org/officeDocument/2006/relationships/image" Target="../media/image524.png"/><Relationship Id="rId33" Type="http://schemas.openxmlformats.org/officeDocument/2006/relationships/slideLayout" Target="../slideLayouts/slideLayout1.xml"/><Relationship Id="rId34" Type="http://schemas.openxmlformats.org/officeDocument/2006/relationships/notesSlide" Target="../notesSlides/notesSlide48.xml"/><Relationship Id="rId35" Type="http://schemas.openxmlformats.org/officeDocument/2006/relationships/vmlDrawing" Target="../drawings/vmlDrawing13.vml"/></Relationships>
</file>

<file path=ppt/slides/_rels/slide52.xml.rels><?xml version="1.0" encoding="UTF-8" standalone="yes"?>
<Relationships xmlns="http://schemas.openxmlformats.org/package/2006/relationships"><Relationship Id="rId1" Type="http://schemas.openxmlformats.org/officeDocument/2006/relationships/image" Target="../media/image487.png"/><Relationship Id="rId2" Type="http://schemas.openxmlformats.org/officeDocument/2006/relationships/oleObject" Target="../embeddings/oleObject45.bin"/><Relationship Id="rId3" Type="http://schemas.openxmlformats.org/officeDocument/2006/relationships/image" Target="../media/image453.wmf"/><Relationship Id="rId4" Type="http://schemas.openxmlformats.org/officeDocument/2006/relationships/oleObject" Target="../embeddings/oleObject46.bin"/><Relationship Id="rId5" Type="http://schemas.openxmlformats.org/officeDocument/2006/relationships/image" Target="../media/image454.wmf"/><Relationship Id="rId6" Type="http://schemas.openxmlformats.org/officeDocument/2006/relationships/oleObject" Target="../embeddings/oleObject47.bin"/><Relationship Id="rId7" Type="http://schemas.openxmlformats.org/officeDocument/2006/relationships/image" Target="../media/image455.wmf"/><Relationship Id="rId8" Type="http://schemas.openxmlformats.org/officeDocument/2006/relationships/image" Target="../media/image488.png"/><Relationship Id="rId9" Type="http://schemas.openxmlformats.org/officeDocument/2006/relationships/image" Target="../media/image491.png"/><Relationship Id="rId10" Type="http://schemas.openxmlformats.org/officeDocument/2006/relationships/image" Target="../media/image492.png"/><Relationship Id="rId11" Type="http://schemas.openxmlformats.org/officeDocument/2006/relationships/image" Target="../media/image493.png"/><Relationship Id="rId12" Type="http://schemas.openxmlformats.org/officeDocument/2006/relationships/image" Target="../media/image525.png"/><Relationship Id="rId13" Type="http://schemas.openxmlformats.org/officeDocument/2006/relationships/image" Target="../media/image495.png"/><Relationship Id="rId14" Type="http://schemas.openxmlformats.org/officeDocument/2006/relationships/image" Target="../media/image526.png"/><Relationship Id="rId15" Type="http://schemas.openxmlformats.org/officeDocument/2006/relationships/image" Target="../media/image527.png"/><Relationship Id="rId16" Type="http://schemas.openxmlformats.org/officeDocument/2006/relationships/image" Target="../media/image528.png"/><Relationship Id="rId17" Type="http://schemas.openxmlformats.org/officeDocument/2006/relationships/image" Target="../media/image529.png"/><Relationship Id="rId18" Type="http://schemas.openxmlformats.org/officeDocument/2006/relationships/image" Target="../media/image501.png"/><Relationship Id="rId19" Type="http://schemas.openxmlformats.org/officeDocument/2006/relationships/image" Target="../media/image502.png"/><Relationship Id="rId20" Type="http://schemas.openxmlformats.org/officeDocument/2006/relationships/image" Target="../media/image503.png"/><Relationship Id="rId21" Type="http://schemas.openxmlformats.org/officeDocument/2006/relationships/image" Target="../media/image504.png"/><Relationship Id="rId22" Type="http://schemas.openxmlformats.org/officeDocument/2006/relationships/image" Target="../media/image505.png"/><Relationship Id="rId23" Type="http://schemas.openxmlformats.org/officeDocument/2006/relationships/image" Target="../media/image507.png"/><Relationship Id="rId24" Type="http://schemas.openxmlformats.org/officeDocument/2006/relationships/image" Target="../media/image508.png"/><Relationship Id="rId25" Type="http://schemas.openxmlformats.org/officeDocument/2006/relationships/image" Target="../media/image530.png"/><Relationship Id="rId26" Type="http://schemas.openxmlformats.org/officeDocument/2006/relationships/image" Target="../media/image522.png"/><Relationship Id="rId27" Type="http://schemas.openxmlformats.org/officeDocument/2006/relationships/image" Target="../media/image531.png"/><Relationship Id="rId28" Type="http://schemas.openxmlformats.org/officeDocument/2006/relationships/image" Target="../media/image532.png"/><Relationship Id="rId29" Type="http://schemas.openxmlformats.org/officeDocument/2006/relationships/image" Target="../media/image533.png"/><Relationship Id="rId30" Type="http://schemas.openxmlformats.org/officeDocument/2006/relationships/slideLayout" Target="../slideLayouts/slideLayout1.xml"/><Relationship Id="rId31" Type="http://schemas.openxmlformats.org/officeDocument/2006/relationships/notesSlide" Target="../notesSlides/notesSlide49.xml"/><Relationship Id="rId32" Type="http://schemas.openxmlformats.org/officeDocument/2006/relationships/vmlDrawing" Target="../drawings/vmlDrawing14.vml"/></Relationships>
</file>

<file path=ppt/slides/_rels/slide53.xml.rels><?xml version="1.0" encoding="UTF-8" standalone="yes"?>
<Relationships xmlns="http://schemas.openxmlformats.org/package/2006/relationships"><Relationship Id="rId1" Type="http://schemas.openxmlformats.org/officeDocument/2006/relationships/image" Target="../media/image534.png"/><Relationship Id="rId2" Type="http://schemas.openxmlformats.org/officeDocument/2006/relationships/image" Target="../media/image535.png"/><Relationship Id="rId3" Type="http://schemas.openxmlformats.org/officeDocument/2006/relationships/image" Target="../media/image536.png"/><Relationship Id="rId4" Type="http://schemas.openxmlformats.org/officeDocument/2006/relationships/image" Target="../media/image537.png"/><Relationship Id="rId5" Type="http://schemas.openxmlformats.org/officeDocument/2006/relationships/image" Target="../media/image538.png"/><Relationship Id="rId6" Type="http://schemas.openxmlformats.org/officeDocument/2006/relationships/image" Target="../media/image539.png"/><Relationship Id="rId7" Type="http://schemas.openxmlformats.org/officeDocument/2006/relationships/image" Target="../media/image540.png"/><Relationship Id="rId8" Type="http://schemas.openxmlformats.org/officeDocument/2006/relationships/image" Target="../media/image541.png"/><Relationship Id="rId9" Type="http://schemas.openxmlformats.org/officeDocument/2006/relationships/image" Target="../media/image542.png"/><Relationship Id="rId10" Type="http://schemas.openxmlformats.org/officeDocument/2006/relationships/image" Target="../media/image543.png"/><Relationship Id="rId11" Type="http://schemas.openxmlformats.org/officeDocument/2006/relationships/image" Target="../media/image544.png"/><Relationship Id="rId12" Type="http://schemas.openxmlformats.org/officeDocument/2006/relationships/image" Target="../media/image545.png"/><Relationship Id="rId13" Type="http://schemas.openxmlformats.org/officeDocument/2006/relationships/image" Target="../media/image546.png"/><Relationship Id="rId14" Type="http://schemas.openxmlformats.org/officeDocument/2006/relationships/image" Target="../media/image547.png"/><Relationship Id="rId15" Type="http://schemas.openxmlformats.org/officeDocument/2006/relationships/slideLayout" Target="../slideLayouts/slideLayout1.xml"/><Relationship Id="rId16"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image" Target="../media/image548.png"/><Relationship Id="rId2" Type="http://schemas.openxmlformats.org/officeDocument/2006/relationships/image" Target="../media/image549.png"/><Relationship Id="rId3" Type="http://schemas.openxmlformats.org/officeDocument/2006/relationships/image" Target="../media/image550.png"/><Relationship Id="rId4" Type="http://schemas.openxmlformats.org/officeDocument/2006/relationships/image" Target="../media/image551.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268.png"/><Relationship Id="rId14" Type="http://schemas.openxmlformats.org/officeDocument/2006/relationships/image" Target="../media/image269.png"/><Relationship Id="rId15" Type="http://schemas.openxmlformats.org/officeDocument/2006/relationships/image" Target="../media/image270.png"/><Relationship Id="rId16" Type="http://schemas.openxmlformats.org/officeDocument/2006/relationships/image" Target="../media/image271.png"/><Relationship Id="rId17" Type="http://schemas.openxmlformats.org/officeDocument/2006/relationships/image" Target="../media/image272.png"/><Relationship Id="rId18" Type="http://schemas.openxmlformats.org/officeDocument/2006/relationships/image" Target="../media/image273.png"/><Relationship Id="rId19" Type="http://schemas.openxmlformats.org/officeDocument/2006/relationships/image" Target="../media/image274.png"/><Relationship Id="rId20" Type="http://schemas.openxmlformats.org/officeDocument/2006/relationships/image" Target="../media/image275.png"/><Relationship Id="rId21" Type="http://schemas.openxmlformats.org/officeDocument/2006/relationships/image" Target="../media/image552.png"/><Relationship Id="rId22" Type="http://schemas.openxmlformats.org/officeDocument/2006/relationships/slideLayout" Target="../slideLayouts/slideLayout1.xml"/><Relationship Id="rId23"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image" Target="../media/image553.png"/><Relationship Id="rId2" Type="http://schemas.openxmlformats.org/officeDocument/2006/relationships/image" Target="../media/image554.png"/><Relationship Id="rId3" Type="http://schemas.openxmlformats.org/officeDocument/2006/relationships/image" Target="../media/image555.png"/><Relationship Id="rId4" Type="http://schemas.openxmlformats.org/officeDocument/2006/relationships/image" Target="../media/image556.png"/><Relationship Id="rId5" Type="http://schemas.openxmlformats.org/officeDocument/2006/relationships/image" Target="../media/image557.png"/><Relationship Id="rId6" Type="http://schemas.openxmlformats.org/officeDocument/2006/relationships/image" Target="../media/image558.png"/><Relationship Id="rId7" Type="http://schemas.openxmlformats.org/officeDocument/2006/relationships/image" Target="../media/image559.png"/><Relationship Id="rId8" Type="http://schemas.openxmlformats.org/officeDocument/2006/relationships/image" Target="../media/image560.png"/><Relationship Id="rId9" Type="http://schemas.openxmlformats.org/officeDocument/2006/relationships/image" Target="../media/image561.png"/><Relationship Id="rId10" Type="http://schemas.openxmlformats.org/officeDocument/2006/relationships/image" Target="../media/image562.png"/><Relationship Id="rId11" Type="http://schemas.openxmlformats.org/officeDocument/2006/relationships/image" Target="../media/image563.png"/><Relationship Id="rId12" Type="http://schemas.openxmlformats.org/officeDocument/2006/relationships/image" Target="../media/image564.png"/><Relationship Id="rId13" Type="http://schemas.openxmlformats.org/officeDocument/2006/relationships/image" Target="../media/image565.png"/><Relationship Id="rId14" Type="http://schemas.openxmlformats.org/officeDocument/2006/relationships/image" Target="../media/image566.png"/><Relationship Id="rId15" Type="http://schemas.openxmlformats.org/officeDocument/2006/relationships/image" Target="../media/image567.png"/><Relationship Id="rId16" Type="http://schemas.openxmlformats.org/officeDocument/2006/relationships/slideLayout" Target="../slideLayouts/slideLayout1.xml"/><Relationship Id="rId17"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image" Target="../media/image568.png"/><Relationship Id="rId2" Type="http://schemas.openxmlformats.org/officeDocument/2006/relationships/image" Target="../media/image569.png"/><Relationship Id="rId3" Type="http://schemas.openxmlformats.org/officeDocument/2006/relationships/image" Target="../media/image570.png"/><Relationship Id="rId4" Type="http://schemas.openxmlformats.org/officeDocument/2006/relationships/image" Target="../media/image571.png"/><Relationship Id="rId5" Type="http://schemas.openxmlformats.org/officeDocument/2006/relationships/image" Target="../media/image572.png"/><Relationship Id="rId6" Type="http://schemas.openxmlformats.org/officeDocument/2006/relationships/image" Target="../media/image573.png"/><Relationship Id="rId7" Type="http://schemas.openxmlformats.org/officeDocument/2006/relationships/image" Target="../media/image574.png"/><Relationship Id="rId8" Type="http://schemas.openxmlformats.org/officeDocument/2006/relationships/customXml" Target="../ink/ink1256.xml"/><Relationship Id="rId9" Type="http://schemas.openxmlformats.org/officeDocument/2006/relationships/customXml" Target="../ink/ink1257.xml"/><Relationship Id="rId10" Type="http://schemas.openxmlformats.org/officeDocument/2006/relationships/customXml" Target="../ink/ink1258.xml"/><Relationship Id="rId11" Type="http://schemas.openxmlformats.org/officeDocument/2006/relationships/slideLayout" Target="../slideLayouts/slideLayout1.xml"/><Relationship Id="rId1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image" Target="../media/image575.png"/><Relationship Id="rId2" Type="http://schemas.openxmlformats.org/officeDocument/2006/relationships/image" Target="../media/image576.png"/><Relationship Id="rId3" Type="http://schemas.openxmlformats.org/officeDocument/2006/relationships/image" Target="../media/image577.png"/><Relationship Id="rId4" Type="http://schemas.openxmlformats.org/officeDocument/2006/relationships/image" Target="../media/image578.png"/><Relationship Id="rId5" Type="http://schemas.openxmlformats.org/officeDocument/2006/relationships/image" Target="../media/image579.png"/><Relationship Id="rId6" Type="http://schemas.openxmlformats.org/officeDocument/2006/relationships/image" Target="../media/image580.png"/><Relationship Id="rId7" Type="http://schemas.openxmlformats.org/officeDocument/2006/relationships/image" Target="../media/image581.png"/><Relationship Id="rId8" Type="http://schemas.openxmlformats.org/officeDocument/2006/relationships/image" Target="../media/image582.png"/><Relationship Id="rId9" Type="http://schemas.openxmlformats.org/officeDocument/2006/relationships/image" Target="../media/image583.png"/><Relationship Id="rId10" Type="http://schemas.openxmlformats.org/officeDocument/2006/relationships/image" Target="../media/image584.png"/><Relationship Id="rId11" Type="http://schemas.openxmlformats.org/officeDocument/2006/relationships/image" Target="../media/image585.png"/><Relationship Id="rId12" Type="http://schemas.openxmlformats.org/officeDocument/2006/relationships/image" Target="../media/image586.png"/><Relationship Id="rId13" Type="http://schemas.openxmlformats.org/officeDocument/2006/relationships/image" Target="../media/image587.png"/><Relationship Id="rId14" Type="http://schemas.openxmlformats.org/officeDocument/2006/relationships/image" Target="../media/image588.png"/><Relationship Id="rId15" Type="http://schemas.openxmlformats.org/officeDocument/2006/relationships/slideLayout" Target="../slideLayouts/slideLayout1.xml"/><Relationship Id="rId16"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image" Target="../media/image589.png"/><Relationship Id="rId2" Type="http://schemas.openxmlformats.org/officeDocument/2006/relationships/image" Target="../media/image590.png"/><Relationship Id="rId3" Type="http://schemas.openxmlformats.org/officeDocument/2006/relationships/image" Target="../media/image591.png"/><Relationship Id="rId4" Type="http://schemas.openxmlformats.org/officeDocument/2006/relationships/image" Target="../media/image592.png"/><Relationship Id="rId5" Type="http://schemas.openxmlformats.org/officeDocument/2006/relationships/image" Target="../media/image593.png"/><Relationship Id="rId6" Type="http://schemas.openxmlformats.org/officeDocument/2006/relationships/image" Target="../media/image594.png"/><Relationship Id="rId7" Type="http://schemas.openxmlformats.org/officeDocument/2006/relationships/image" Target="../media/image595.png"/><Relationship Id="rId8" Type="http://schemas.openxmlformats.org/officeDocument/2006/relationships/image" Target="../media/image596.png"/><Relationship Id="rId9" Type="http://schemas.openxmlformats.org/officeDocument/2006/relationships/image" Target="../media/image597.png"/><Relationship Id="rId10" Type="http://schemas.openxmlformats.org/officeDocument/2006/relationships/image" Target="../media/image598.png"/><Relationship Id="rId11" Type="http://schemas.openxmlformats.org/officeDocument/2006/relationships/image" Target="../media/image599.png"/><Relationship Id="rId12" Type="http://schemas.openxmlformats.org/officeDocument/2006/relationships/image" Target="../media/image600.png"/><Relationship Id="rId13" Type="http://schemas.openxmlformats.org/officeDocument/2006/relationships/image" Target="../media/image601.png"/><Relationship Id="rId14" Type="http://schemas.openxmlformats.org/officeDocument/2006/relationships/image" Target="../media/image602.png"/><Relationship Id="rId15" Type="http://schemas.openxmlformats.org/officeDocument/2006/relationships/slideLayout" Target="../slideLayouts/slideLayout1.xml"/><Relationship Id="rId16"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image" Target="../media/image603.png"/><Relationship Id="rId2" Type="http://schemas.openxmlformats.org/officeDocument/2006/relationships/image" Target="../media/image604.png"/><Relationship Id="rId3" Type="http://schemas.openxmlformats.org/officeDocument/2006/relationships/image" Target="../media/image605.png"/><Relationship Id="rId4" Type="http://schemas.openxmlformats.org/officeDocument/2006/relationships/image" Target="../media/image606.png"/><Relationship Id="rId5" Type="http://schemas.openxmlformats.org/officeDocument/2006/relationships/image" Target="../media/image607.png"/><Relationship Id="rId6" Type="http://schemas.openxmlformats.org/officeDocument/2006/relationships/image" Target="../media/image608.png"/><Relationship Id="rId7" Type="http://schemas.openxmlformats.org/officeDocument/2006/relationships/image" Target="../media/image609.png"/><Relationship Id="rId8" Type="http://schemas.openxmlformats.org/officeDocument/2006/relationships/image" Target="../media/image610.png"/><Relationship Id="rId9" Type="http://schemas.openxmlformats.org/officeDocument/2006/relationships/image" Target="../media/image611.png"/><Relationship Id="rId10" Type="http://schemas.openxmlformats.org/officeDocument/2006/relationships/image" Target="../media/image612.png"/><Relationship Id="rId11" Type="http://schemas.openxmlformats.org/officeDocument/2006/relationships/image" Target="../media/image613.png"/><Relationship Id="rId12" Type="http://schemas.openxmlformats.org/officeDocument/2006/relationships/image" Target="../media/image614.png"/><Relationship Id="rId13" Type="http://schemas.openxmlformats.org/officeDocument/2006/relationships/slideLayout" Target="../slideLayouts/slideLayout1.xml"/><Relationship Id="rId1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customXml" Target="../ink/ink423.xml"/><Relationship Id="rId4" Type="http://schemas.openxmlformats.org/officeDocument/2006/relationships/customXml" Target="../ink/ink424.xml"/><Relationship Id="rId5" Type="http://schemas.openxmlformats.org/officeDocument/2006/relationships/customXml" Target="../ink/ink425.xml"/><Relationship Id="rId6" Type="http://schemas.openxmlformats.org/officeDocument/2006/relationships/customXml" Target="../ink/ink426.xml"/><Relationship Id="rId7" Type="http://schemas.openxmlformats.org/officeDocument/2006/relationships/customXml" Target="../ink/ink427.xml"/><Relationship Id="rId8" Type="http://schemas.openxmlformats.org/officeDocument/2006/relationships/customXml" Target="../ink/ink428.xml"/><Relationship Id="rId9" Type="http://schemas.openxmlformats.org/officeDocument/2006/relationships/customXml" Target="../ink/ink429.xml"/><Relationship Id="rId10" Type="http://schemas.openxmlformats.org/officeDocument/2006/relationships/customXml" Target="../ink/ink430.xml"/><Relationship Id="rId11" Type="http://schemas.openxmlformats.org/officeDocument/2006/relationships/customXml" Target="../ink/ink431.xml"/><Relationship Id="rId12" Type="http://schemas.openxmlformats.org/officeDocument/2006/relationships/customXml" Target="../ink/ink432.xml"/><Relationship Id="rId13" Type="http://schemas.openxmlformats.org/officeDocument/2006/relationships/customXml" Target="../ink/ink433.xml"/><Relationship Id="rId14" Type="http://schemas.openxmlformats.org/officeDocument/2006/relationships/customXml" Target="../ink/ink434.xml"/><Relationship Id="rId15" Type="http://schemas.openxmlformats.org/officeDocument/2006/relationships/customXml" Target="../ink/ink435.xml"/><Relationship Id="rId16" Type="http://schemas.openxmlformats.org/officeDocument/2006/relationships/customXml" Target="../ink/ink436.xml"/><Relationship Id="rId17" Type="http://schemas.openxmlformats.org/officeDocument/2006/relationships/customXml" Target="../ink/ink437.xml"/><Relationship Id="rId18" Type="http://schemas.openxmlformats.org/officeDocument/2006/relationships/customXml" Target="../ink/ink438.xml"/><Relationship Id="rId19" Type="http://schemas.openxmlformats.org/officeDocument/2006/relationships/customXml" Target="../ink/ink439.xml"/><Relationship Id="rId20" Type="http://schemas.openxmlformats.org/officeDocument/2006/relationships/customXml" Target="../ink/ink440.xml"/><Relationship Id="rId21" Type="http://schemas.openxmlformats.org/officeDocument/2006/relationships/customXml" Target="../ink/ink441.xml"/><Relationship Id="rId22" Type="http://schemas.openxmlformats.org/officeDocument/2006/relationships/customXml" Target="../ink/ink442.xml"/><Relationship Id="rId23" Type="http://schemas.openxmlformats.org/officeDocument/2006/relationships/customXml" Target="../ink/ink443.xml"/><Relationship Id="rId24" Type="http://schemas.openxmlformats.org/officeDocument/2006/relationships/customXml" Target="../ink/ink444.xml"/><Relationship Id="rId25" Type="http://schemas.openxmlformats.org/officeDocument/2006/relationships/customXml" Target="../ink/ink445.xml"/><Relationship Id="rId26" Type="http://schemas.openxmlformats.org/officeDocument/2006/relationships/customXml" Target="../ink/ink446.xml"/><Relationship Id="rId27" Type="http://schemas.openxmlformats.org/officeDocument/2006/relationships/customXml" Target="../ink/ink447.xml"/><Relationship Id="rId28" Type="http://schemas.openxmlformats.org/officeDocument/2006/relationships/customXml" Target="../ink/ink448.xml"/><Relationship Id="rId29" Type="http://schemas.openxmlformats.org/officeDocument/2006/relationships/customXml" Target="../ink/ink449.xml"/><Relationship Id="rId30" Type="http://schemas.openxmlformats.org/officeDocument/2006/relationships/customXml" Target="../ink/ink450.xml"/><Relationship Id="rId31" Type="http://schemas.openxmlformats.org/officeDocument/2006/relationships/customXml" Target="../ink/ink451.xml"/><Relationship Id="rId32" Type="http://schemas.openxmlformats.org/officeDocument/2006/relationships/customXml" Target="../ink/ink452.xml"/><Relationship Id="rId33" Type="http://schemas.openxmlformats.org/officeDocument/2006/relationships/customXml" Target="../ink/ink453.xml"/><Relationship Id="rId34" Type="http://schemas.openxmlformats.org/officeDocument/2006/relationships/customXml" Target="../ink/ink454.xml"/><Relationship Id="rId35" Type="http://schemas.openxmlformats.org/officeDocument/2006/relationships/customXml" Target="../ink/ink455.xml"/><Relationship Id="rId36" Type="http://schemas.openxmlformats.org/officeDocument/2006/relationships/customXml" Target="../ink/ink456.xml"/><Relationship Id="rId37" Type="http://schemas.openxmlformats.org/officeDocument/2006/relationships/customXml" Target="../ink/ink457.xml"/><Relationship Id="rId38" Type="http://schemas.openxmlformats.org/officeDocument/2006/relationships/customXml" Target="../ink/ink458.xml"/><Relationship Id="rId39" Type="http://schemas.openxmlformats.org/officeDocument/2006/relationships/customXml" Target="../ink/ink459.xml"/><Relationship Id="rId40" Type="http://schemas.openxmlformats.org/officeDocument/2006/relationships/customXml" Target="../ink/ink460.xml"/><Relationship Id="rId41" Type="http://schemas.openxmlformats.org/officeDocument/2006/relationships/customXml" Target="../ink/ink461.xml"/><Relationship Id="rId42" Type="http://schemas.openxmlformats.org/officeDocument/2006/relationships/customXml" Target="../ink/ink462.xml"/><Relationship Id="rId43" Type="http://schemas.openxmlformats.org/officeDocument/2006/relationships/customXml" Target="../ink/ink463.xml"/><Relationship Id="rId44" Type="http://schemas.openxmlformats.org/officeDocument/2006/relationships/customXml" Target="../ink/ink464.xml"/><Relationship Id="rId45" Type="http://schemas.openxmlformats.org/officeDocument/2006/relationships/customXml" Target="../ink/ink465.xml"/><Relationship Id="rId46" Type="http://schemas.openxmlformats.org/officeDocument/2006/relationships/customXml" Target="../ink/ink466.xml"/><Relationship Id="rId47" Type="http://schemas.openxmlformats.org/officeDocument/2006/relationships/customXml" Target="../ink/ink467.xml"/><Relationship Id="rId48" Type="http://schemas.openxmlformats.org/officeDocument/2006/relationships/customXml" Target="../ink/ink468.xml"/><Relationship Id="rId49" Type="http://schemas.openxmlformats.org/officeDocument/2006/relationships/customXml" Target="../ink/ink469.xml"/><Relationship Id="rId50" Type="http://schemas.openxmlformats.org/officeDocument/2006/relationships/customXml" Target="../ink/ink470.xml"/><Relationship Id="rId51" Type="http://schemas.openxmlformats.org/officeDocument/2006/relationships/customXml" Target="../ink/ink471.xml"/><Relationship Id="rId52" Type="http://schemas.openxmlformats.org/officeDocument/2006/relationships/customXml" Target="../ink/ink472.xml"/><Relationship Id="rId53" Type="http://schemas.openxmlformats.org/officeDocument/2006/relationships/customXml" Target="../ink/ink473.xml"/><Relationship Id="rId54" Type="http://schemas.openxmlformats.org/officeDocument/2006/relationships/customXml" Target="../ink/ink474.xml"/><Relationship Id="rId55" Type="http://schemas.openxmlformats.org/officeDocument/2006/relationships/customXml" Target="../ink/ink475.xml"/><Relationship Id="rId56" Type="http://schemas.openxmlformats.org/officeDocument/2006/relationships/customXml" Target="../ink/ink476.xml"/><Relationship Id="rId57" Type="http://schemas.openxmlformats.org/officeDocument/2006/relationships/customXml" Target="../ink/ink477.xml"/><Relationship Id="rId58" Type="http://schemas.openxmlformats.org/officeDocument/2006/relationships/customXml" Target="../ink/ink478.xml"/><Relationship Id="rId59" Type="http://schemas.openxmlformats.org/officeDocument/2006/relationships/slideLayout" Target="../slideLayouts/slideLayout1.xml"/><Relationship Id="rId60"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3.png"/><Relationship Id="rId2" Type="http://schemas.openxmlformats.org/officeDocument/2006/relationships/image" Target="../media/image604.png"/><Relationship Id="rId3" Type="http://schemas.openxmlformats.org/officeDocument/2006/relationships/image" Target="../media/image605.png"/><Relationship Id="rId4" Type="http://schemas.openxmlformats.org/officeDocument/2006/relationships/image" Target="../media/image606.png"/><Relationship Id="rId5" Type="http://schemas.openxmlformats.org/officeDocument/2006/relationships/image" Target="../media/image607.png"/><Relationship Id="rId6" Type="http://schemas.openxmlformats.org/officeDocument/2006/relationships/image" Target="../media/image608.png"/><Relationship Id="rId7" Type="http://schemas.openxmlformats.org/officeDocument/2006/relationships/image" Target="../media/image615.png"/><Relationship Id="rId8" Type="http://schemas.openxmlformats.org/officeDocument/2006/relationships/image" Target="../media/image616.png"/><Relationship Id="rId9" Type="http://schemas.openxmlformats.org/officeDocument/2006/relationships/image" Target="../media/image617.png"/><Relationship Id="rId10" Type="http://schemas.openxmlformats.org/officeDocument/2006/relationships/image" Target="../media/image618.png"/><Relationship Id="rId11" Type="http://schemas.openxmlformats.org/officeDocument/2006/relationships/image" Target="../media/image619.png"/><Relationship Id="rId12" Type="http://schemas.openxmlformats.org/officeDocument/2006/relationships/image" Target="../media/image620.png"/><Relationship Id="rId13" Type="http://schemas.openxmlformats.org/officeDocument/2006/relationships/slideLayout" Target="../slideLayouts/slideLayout1.xml"/><Relationship Id="rId14"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customXml" Target="../ink/ink1259.xml"/><Relationship Id="rId2" Type="http://schemas.openxmlformats.org/officeDocument/2006/relationships/customXml" Target="../ink/ink1260.xml"/><Relationship Id="rId3" Type="http://schemas.openxmlformats.org/officeDocument/2006/relationships/customXml" Target="../ink/ink1261.xml"/><Relationship Id="rId4" Type="http://schemas.openxmlformats.org/officeDocument/2006/relationships/customXml" Target="../ink/ink1262.xml"/><Relationship Id="rId5" Type="http://schemas.openxmlformats.org/officeDocument/2006/relationships/customXml" Target="../ink/ink1263.xml"/><Relationship Id="rId6" Type="http://schemas.openxmlformats.org/officeDocument/2006/relationships/customXml" Target="../ink/ink1264.xml"/><Relationship Id="rId7" Type="http://schemas.openxmlformats.org/officeDocument/2006/relationships/customXml" Target="../ink/ink1265.xml"/><Relationship Id="rId8" Type="http://schemas.openxmlformats.org/officeDocument/2006/relationships/customXml" Target="../ink/ink1266.xml"/><Relationship Id="rId9" Type="http://schemas.openxmlformats.org/officeDocument/2006/relationships/customXml" Target="../ink/ink1267.xml"/><Relationship Id="rId10" Type="http://schemas.openxmlformats.org/officeDocument/2006/relationships/customXml" Target="../ink/ink1268.xml"/><Relationship Id="rId11" Type="http://schemas.openxmlformats.org/officeDocument/2006/relationships/customXml" Target="../ink/ink1269.xml"/><Relationship Id="rId12" Type="http://schemas.openxmlformats.org/officeDocument/2006/relationships/customXml" Target="../ink/ink1270.xml"/><Relationship Id="rId13" Type="http://schemas.openxmlformats.org/officeDocument/2006/relationships/customXml" Target="../ink/ink1271.xml"/><Relationship Id="rId14" Type="http://schemas.openxmlformats.org/officeDocument/2006/relationships/customXml" Target="../ink/ink1272.xml"/><Relationship Id="rId15" Type="http://schemas.openxmlformats.org/officeDocument/2006/relationships/customXml" Target="../ink/ink1273.xml"/><Relationship Id="rId16" Type="http://schemas.openxmlformats.org/officeDocument/2006/relationships/customXml" Target="../ink/ink1274.xml"/><Relationship Id="rId17" Type="http://schemas.openxmlformats.org/officeDocument/2006/relationships/customXml" Target="../ink/ink1275.xml"/><Relationship Id="rId18" Type="http://schemas.openxmlformats.org/officeDocument/2006/relationships/customXml" Target="../ink/ink1276.xml"/><Relationship Id="rId19" Type="http://schemas.openxmlformats.org/officeDocument/2006/relationships/customXml" Target="../ink/ink1277.xml"/><Relationship Id="rId20" Type="http://schemas.openxmlformats.org/officeDocument/2006/relationships/customXml" Target="../ink/ink1278.xml"/><Relationship Id="rId21" Type="http://schemas.openxmlformats.org/officeDocument/2006/relationships/customXml" Target="../ink/ink1279.xml"/><Relationship Id="rId22" Type="http://schemas.openxmlformats.org/officeDocument/2006/relationships/customXml" Target="../ink/ink1280.xml"/><Relationship Id="rId23" Type="http://schemas.openxmlformats.org/officeDocument/2006/relationships/customXml" Target="../ink/ink1281.xml"/><Relationship Id="rId24" Type="http://schemas.openxmlformats.org/officeDocument/2006/relationships/customXml" Target="../ink/ink1282.xml"/><Relationship Id="rId25" Type="http://schemas.openxmlformats.org/officeDocument/2006/relationships/customXml" Target="../ink/ink1283.xml"/><Relationship Id="rId26" Type="http://schemas.openxmlformats.org/officeDocument/2006/relationships/customXml" Target="../ink/ink1284.xml"/><Relationship Id="rId27" Type="http://schemas.openxmlformats.org/officeDocument/2006/relationships/customXml" Target="../ink/ink1285.xml"/><Relationship Id="rId28" Type="http://schemas.openxmlformats.org/officeDocument/2006/relationships/customXml" Target="../ink/ink1286.xml"/><Relationship Id="rId29" Type="http://schemas.openxmlformats.org/officeDocument/2006/relationships/customXml" Target="../ink/ink1287.xml"/><Relationship Id="rId30" Type="http://schemas.openxmlformats.org/officeDocument/2006/relationships/customXml" Target="../ink/ink1288.xml"/><Relationship Id="rId31" Type="http://schemas.openxmlformats.org/officeDocument/2006/relationships/customXml" Target="../ink/ink1289.xml"/><Relationship Id="rId32" Type="http://schemas.openxmlformats.org/officeDocument/2006/relationships/customXml" Target="../ink/ink1290.xml"/><Relationship Id="rId33" Type="http://schemas.openxmlformats.org/officeDocument/2006/relationships/customXml" Target="../ink/ink1291.xml"/><Relationship Id="rId34" Type="http://schemas.openxmlformats.org/officeDocument/2006/relationships/customXml" Target="../ink/ink1292.xml"/><Relationship Id="rId35" Type="http://schemas.openxmlformats.org/officeDocument/2006/relationships/customXml" Target="../ink/ink1293.xml"/><Relationship Id="rId36" Type="http://schemas.openxmlformats.org/officeDocument/2006/relationships/customXml" Target="../ink/ink1294.xml"/><Relationship Id="rId37" Type="http://schemas.openxmlformats.org/officeDocument/2006/relationships/customXml" Target="../ink/ink1295.xml"/><Relationship Id="rId38" Type="http://schemas.openxmlformats.org/officeDocument/2006/relationships/customXml" Target="../ink/ink1296.xml"/><Relationship Id="rId39" Type="http://schemas.openxmlformats.org/officeDocument/2006/relationships/customXml" Target="../ink/ink1297.xml"/><Relationship Id="rId40" Type="http://schemas.openxmlformats.org/officeDocument/2006/relationships/customXml" Target="../ink/ink1298.xml"/><Relationship Id="rId41" Type="http://schemas.openxmlformats.org/officeDocument/2006/relationships/customXml" Target="../ink/ink1299.xml"/><Relationship Id="rId42" Type="http://schemas.openxmlformats.org/officeDocument/2006/relationships/customXml" Target="../ink/ink1300.xml"/><Relationship Id="rId43" Type="http://schemas.openxmlformats.org/officeDocument/2006/relationships/customXml" Target="../ink/ink1301.xml"/><Relationship Id="rId44" Type="http://schemas.openxmlformats.org/officeDocument/2006/relationships/customXml" Target="../ink/ink1302.xml"/><Relationship Id="rId45" Type="http://schemas.openxmlformats.org/officeDocument/2006/relationships/customXml" Target="../ink/ink1303.xml"/><Relationship Id="rId46" Type="http://schemas.openxmlformats.org/officeDocument/2006/relationships/customXml" Target="../ink/ink1304.xml"/><Relationship Id="rId47" Type="http://schemas.openxmlformats.org/officeDocument/2006/relationships/customXml" Target="../ink/ink1305.xml"/><Relationship Id="rId48" Type="http://schemas.openxmlformats.org/officeDocument/2006/relationships/customXml" Target="../ink/ink1306.xml"/><Relationship Id="rId49" Type="http://schemas.openxmlformats.org/officeDocument/2006/relationships/customXml" Target="../ink/ink1307.xml"/><Relationship Id="rId50" Type="http://schemas.openxmlformats.org/officeDocument/2006/relationships/customXml" Target="../ink/ink1308.xml"/><Relationship Id="rId51" Type="http://schemas.openxmlformats.org/officeDocument/2006/relationships/customXml" Target="../ink/ink1309.xml"/><Relationship Id="rId52" Type="http://schemas.openxmlformats.org/officeDocument/2006/relationships/customXml" Target="../ink/ink1310.xml"/><Relationship Id="rId53" Type="http://schemas.openxmlformats.org/officeDocument/2006/relationships/customXml" Target="../ink/ink1311.xml"/><Relationship Id="rId54" Type="http://schemas.openxmlformats.org/officeDocument/2006/relationships/customXml" Target="../ink/ink1312.xml"/><Relationship Id="rId55" Type="http://schemas.openxmlformats.org/officeDocument/2006/relationships/customXml" Target="../ink/ink1313.xml"/><Relationship Id="rId56" Type="http://schemas.openxmlformats.org/officeDocument/2006/relationships/customXml" Target="../ink/ink1314.xml"/><Relationship Id="rId57" Type="http://schemas.openxmlformats.org/officeDocument/2006/relationships/customXml" Target="../ink/ink1315.xml"/><Relationship Id="rId58" Type="http://schemas.openxmlformats.org/officeDocument/2006/relationships/customXml" Target="../ink/ink1316.xml"/><Relationship Id="rId59" Type="http://schemas.openxmlformats.org/officeDocument/2006/relationships/customXml" Target="../ink/ink1317.xml"/><Relationship Id="rId60" Type="http://schemas.openxmlformats.org/officeDocument/2006/relationships/customXml" Target="../ink/ink1318.xml"/><Relationship Id="rId61" Type="http://schemas.openxmlformats.org/officeDocument/2006/relationships/customXml" Target="../ink/ink1319.xml"/><Relationship Id="rId62" Type="http://schemas.openxmlformats.org/officeDocument/2006/relationships/customXml" Target="../ink/ink1320.xml"/><Relationship Id="rId63" Type="http://schemas.openxmlformats.org/officeDocument/2006/relationships/customXml" Target="../ink/ink1321.xml"/><Relationship Id="rId64" Type="http://schemas.openxmlformats.org/officeDocument/2006/relationships/customXml" Target="../ink/ink1322.xml"/><Relationship Id="rId65" Type="http://schemas.openxmlformats.org/officeDocument/2006/relationships/customXml" Target="../ink/ink1323.xml"/><Relationship Id="rId66" Type="http://schemas.openxmlformats.org/officeDocument/2006/relationships/customXml" Target="../ink/ink1324.xml"/><Relationship Id="rId67" Type="http://schemas.openxmlformats.org/officeDocument/2006/relationships/customXml" Target="../ink/ink1325.xml"/><Relationship Id="rId68" Type="http://schemas.openxmlformats.org/officeDocument/2006/relationships/customXml" Target="../ink/ink1326.xml"/><Relationship Id="rId69" Type="http://schemas.openxmlformats.org/officeDocument/2006/relationships/customXml" Target="../ink/ink1327.xml"/><Relationship Id="rId70" Type="http://schemas.openxmlformats.org/officeDocument/2006/relationships/customXml" Target="../ink/ink1328.xml"/><Relationship Id="rId71" Type="http://schemas.openxmlformats.org/officeDocument/2006/relationships/customXml" Target="../ink/ink1329.xml"/><Relationship Id="rId72" Type="http://schemas.openxmlformats.org/officeDocument/2006/relationships/customXml" Target="../ink/ink1330.xml"/><Relationship Id="rId73" Type="http://schemas.openxmlformats.org/officeDocument/2006/relationships/customXml" Target="../ink/ink1331.xml"/><Relationship Id="rId74" Type="http://schemas.openxmlformats.org/officeDocument/2006/relationships/customXml" Target="../ink/ink1332.xml"/><Relationship Id="rId75" Type="http://schemas.openxmlformats.org/officeDocument/2006/relationships/customXml" Target="../ink/ink1333.xml"/><Relationship Id="rId76" Type="http://schemas.openxmlformats.org/officeDocument/2006/relationships/customXml" Target="../ink/ink1334.xml"/><Relationship Id="rId77" Type="http://schemas.openxmlformats.org/officeDocument/2006/relationships/customXml" Target="../ink/ink1335.xml"/><Relationship Id="rId78" Type="http://schemas.openxmlformats.org/officeDocument/2006/relationships/customXml" Target="../ink/ink1336.xml"/><Relationship Id="rId79" Type="http://schemas.openxmlformats.org/officeDocument/2006/relationships/customXml" Target="../ink/ink1337.xml"/><Relationship Id="rId80" Type="http://schemas.openxmlformats.org/officeDocument/2006/relationships/customXml" Target="../ink/ink1338.xml"/><Relationship Id="rId81" Type="http://schemas.openxmlformats.org/officeDocument/2006/relationships/customXml" Target="../ink/ink1339.xml"/><Relationship Id="rId82" Type="http://schemas.openxmlformats.org/officeDocument/2006/relationships/customXml" Target="../ink/ink1340.xml"/><Relationship Id="rId83" Type="http://schemas.openxmlformats.org/officeDocument/2006/relationships/customXml" Target="../ink/ink1341.xml"/><Relationship Id="rId84" Type="http://schemas.openxmlformats.org/officeDocument/2006/relationships/customXml" Target="../ink/ink1342.xml"/><Relationship Id="rId85" Type="http://schemas.openxmlformats.org/officeDocument/2006/relationships/customXml" Target="../ink/ink1343.xml"/><Relationship Id="rId86" Type="http://schemas.openxmlformats.org/officeDocument/2006/relationships/customXml" Target="../ink/ink1344.xml"/><Relationship Id="rId87" Type="http://schemas.openxmlformats.org/officeDocument/2006/relationships/customXml" Target="../ink/ink1345.xml"/><Relationship Id="rId88" Type="http://schemas.openxmlformats.org/officeDocument/2006/relationships/customXml" Target="../ink/ink1346.xml"/><Relationship Id="rId89" Type="http://schemas.openxmlformats.org/officeDocument/2006/relationships/customXml" Target="../ink/ink1347.xml"/><Relationship Id="rId90" Type="http://schemas.openxmlformats.org/officeDocument/2006/relationships/customXml" Target="../ink/ink1348.xml"/><Relationship Id="rId91" Type="http://schemas.openxmlformats.org/officeDocument/2006/relationships/customXml" Target="../ink/ink1349.xml"/><Relationship Id="rId92" Type="http://schemas.openxmlformats.org/officeDocument/2006/relationships/customXml" Target="../ink/ink1350.xml"/><Relationship Id="rId93" Type="http://schemas.openxmlformats.org/officeDocument/2006/relationships/customXml" Target="../ink/ink1351.xml"/><Relationship Id="rId94" Type="http://schemas.openxmlformats.org/officeDocument/2006/relationships/customXml" Target="../ink/ink1352.xml"/><Relationship Id="rId95" Type="http://schemas.openxmlformats.org/officeDocument/2006/relationships/customXml" Target="../ink/ink1353.xml"/><Relationship Id="rId96" Type="http://schemas.openxmlformats.org/officeDocument/2006/relationships/customXml" Target="../ink/ink1354.xml"/><Relationship Id="rId97" Type="http://schemas.openxmlformats.org/officeDocument/2006/relationships/customXml" Target="../ink/ink1355.xml"/><Relationship Id="rId98" Type="http://schemas.openxmlformats.org/officeDocument/2006/relationships/customXml" Target="../ink/ink1356.xml"/><Relationship Id="rId99" Type="http://schemas.openxmlformats.org/officeDocument/2006/relationships/customXml" Target="../ink/ink1357.xml"/><Relationship Id="rId100" Type="http://schemas.openxmlformats.org/officeDocument/2006/relationships/customXml" Target="../ink/ink1358.xml"/><Relationship Id="rId101" Type="http://schemas.openxmlformats.org/officeDocument/2006/relationships/customXml" Target="../ink/ink1359.xml"/><Relationship Id="rId102" Type="http://schemas.openxmlformats.org/officeDocument/2006/relationships/customXml" Target="../ink/ink1360.xml"/><Relationship Id="rId103" Type="http://schemas.openxmlformats.org/officeDocument/2006/relationships/customXml" Target="../ink/ink1361.xml"/><Relationship Id="rId104" Type="http://schemas.openxmlformats.org/officeDocument/2006/relationships/customXml" Target="../ink/ink1362.xml"/><Relationship Id="rId105" Type="http://schemas.openxmlformats.org/officeDocument/2006/relationships/customXml" Target="../ink/ink1363.xml"/><Relationship Id="rId106" Type="http://schemas.openxmlformats.org/officeDocument/2006/relationships/customXml" Target="../ink/ink1364.xml"/><Relationship Id="rId107" Type="http://schemas.openxmlformats.org/officeDocument/2006/relationships/customXml" Target="../ink/ink1365.xml"/><Relationship Id="rId108" Type="http://schemas.openxmlformats.org/officeDocument/2006/relationships/customXml" Target="../ink/ink1366.xml"/><Relationship Id="rId109" Type="http://schemas.openxmlformats.org/officeDocument/2006/relationships/customXml" Target="../ink/ink1367.xml"/><Relationship Id="rId110" Type="http://schemas.openxmlformats.org/officeDocument/2006/relationships/customXml" Target="../ink/ink1368.xml"/><Relationship Id="rId111" Type="http://schemas.openxmlformats.org/officeDocument/2006/relationships/customXml" Target="../ink/ink1369.xml"/><Relationship Id="rId112" Type="http://schemas.openxmlformats.org/officeDocument/2006/relationships/customXml" Target="../ink/ink1370.xml"/><Relationship Id="rId113" Type="http://schemas.openxmlformats.org/officeDocument/2006/relationships/customXml" Target="../ink/ink1371.xml"/><Relationship Id="rId114" Type="http://schemas.openxmlformats.org/officeDocument/2006/relationships/customXml" Target="../ink/ink1372.xml"/><Relationship Id="rId115" Type="http://schemas.openxmlformats.org/officeDocument/2006/relationships/customXml" Target="../ink/ink1373.xml"/><Relationship Id="rId116" Type="http://schemas.openxmlformats.org/officeDocument/2006/relationships/customXml" Target="../ink/ink1374.xml"/><Relationship Id="rId117" Type="http://schemas.openxmlformats.org/officeDocument/2006/relationships/customXml" Target="../ink/ink1375.xml"/><Relationship Id="rId118" Type="http://schemas.openxmlformats.org/officeDocument/2006/relationships/customXml" Target="../ink/ink1376.xml"/><Relationship Id="rId119" Type="http://schemas.openxmlformats.org/officeDocument/2006/relationships/customXml" Target="../ink/ink1377.xml"/><Relationship Id="rId120" Type="http://schemas.openxmlformats.org/officeDocument/2006/relationships/customXml" Target="../ink/ink1378.xml"/><Relationship Id="rId121" Type="http://schemas.openxmlformats.org/officeDocument/2006/relationships/customXml" Target="../ink/ink1379.xml"/><Relationship Id="rId122" Type="http://schemas.openxmlformats.org/officeDocument/2006/relationships/customXml" Target="../ink/ink1380.xml"/><Relationship Id="rId123" Type="http://schemas.openxmlformats.org/officeDocument/2006/relationships/customXml" Target="../ink/ink1381.xml"/><Relationship Id="rId124" Type="http://schemas.openxmlformats.org/officeDocument/2006/relationships/customXml" Target="../ink/ink1382.xml"/><Relationship Id="rId125" Type="http://schemas.openxmlformats.org/officeDocument/2006/relationships/customXml" Target="../ink/ink1383.xml"/><Relationship Id="rId126" Type="http://schemas.openxmlformats.org/officeDocument/2006/relationships/customXml" Target="../ink/ink1384.xml"/><Relationship Id="rId127" Type="http://schemas.openxmlformats.org/officeDocument/2006/relationships/customXml" Target="../ink/ink1385.xml"/><Relationship Id="rId128" Type="http://schemas.openxmlformats.org/officeDocument/2006/relationships/customXml" Target="../ink/ink1386.xml"/><Relationship Id="rId129" Type="http://schemas.openxmlformats.org/officeDocument/2006/relationships/customXml" Target="../ink/ink1387.xml"/><Relationship Id="rId130" Type="http://schemas.openxmlformats.org/officeDocument/2006/relationships/customXml" Target="../ink/ink1388.xml"/><Relationship Id="rId131" Type="http://schemas.openxmlformats.org/officeDocument/2006/relationships/customXml" Target="../ink/ink1389.xml"/><Relationship Id="rId132" Type="http://schemas.openxmlformats.org/officeDocument/2006/relationships/customXml" Target="../ink/ink1390.xml"/><Relationship Id="rId133" Type="http://schemas.openxmlformats.org/officeDocument/2006/relationships/customXml" Target="../ink/ink1391.xml"/><Relationship Id="rId134" Type="http://schemas.openxmlformats.org/officeDocument/2006/relationships/customXml" Target="../ink/ink1392.xml"/><Relationship Id="rId135" Type="http://schemas.openxmlformats.org/officeDocument/2006/relationships/customXml" Target="../ink/ink1393.xml"/><Relationship Id="rId136" Type="http://schemas.openxmlformats.org/officeDocument/2006/relationships/customXml" Target="../ink/ink1394.xml"/><Relationship Id="rId137" Type="http://schemas.openxmlformats.org/officeDocument/2006/relationships/customXml" Target="../ink/ink1395.xml"/><Relationship Id="rId138" Type="http://schemas.openxmlformats.org/officeDocument/2006/relationships/customXml" Target="../ink/ink1396.xml"/><Relationship Id="rId139" Type="http://schemas.openxmlformats.org/officeDocument/2006/relationships/customXml" Target="../ink/ink1397.xml"/><Relationship Id="rId140" Type="http://schemas.openxmlformats.org/officeDocument/2006/relationships/customXml" Target="../ink/ink1398.xml"/><Relationship Id="rId141" Type="http://schemas.openxmlformats.org/officeDocument/2006/relationships/customXml" Target="../ink/ink1399.xml"/><Relationship Id="rId142" Type="http://schemas.openxmlformats.org/officeDocument/2006/relationships/customXml" Target="../ink/ink1400.xml"/><Relationship Id="rId143" Type="http://schemas.openxmlformats.org/officeDocument/2006/relationships/slideLayout" Target="../slideLayouts/slideLayout1.xml"/><Relationship Id="rId144"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image" Target="../media/image623.png"/><Relationship Id="rId4" Type="http://schemas.openxmlformats.org/officeDocument/2006/relationships/image" Target="../media/image624.png"/><Relationship Id="rId5" Type="http://schemas.openxmlformats.org/officeDocument/2006/relationships/image" Target="../media/image625.png"/><Relationship Id="rId6" Type="http://schemas.openxmlformats.org/officeDocument/2006/relationships/image" Target="../media/image626.png"/><Relationship Id="rId7" Type="http://schemas.openxmlformats.org/officeDocument/2006/relationships/image" Target="../media/image627.png"/><Relationship Id="rId8" Type="http://schemas.openxmlformats.org/officeDocument/2006/relationships/image" Target="../media/image628.png"/><Relationship Id="rId9" Type="http://schemas.openxmlformats.org/officeDocument/2006/relationships/image" Target="../media/image629.png"/><Relationship Id="rId10" Type="http://schemas.openxmlformats.org/officeDocument/2006/relationships/image" Target="../media/image630.png"/><Relationship Id="rId11" Type="http://schemas.openxmlformats.org/officeDocument/2006/relationships/image" Target="../media/image631.png"/><Relationship Id="rId12" Type="http://schemas.openxmlformats.org/officeDocument/2006/relationships/slideLayout" Target="../slideLayouts/slideLayout1.xml"/><Relationship Id="rId13"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image" Target="../media/image622.png"/><Relationship Id="rId2" Type="http://schemas.openxmlformats.org/officeDocument/2006/relationships/image" Target="../media/image623.png"/><Relationship Id="rId3" Type="http://schemas.openxmlformats.org/officeDocument/2006/relationships/image" Target="../media/image632.png"/><Relationship Id="rId4" Type="http://schemas.openxmlformats.org/officeDocument/2006/relationships/image" Target="../media/image625.png"/><Relationship Id="rId5" Type="http://schemas.openxmlformats.org/officeDocument/2006/relationships/image" Target="../media/image626.png"/><Relationship Id="rId6" Type="http://schemas.openxmlformats.org/officeDocument/2006/relationships/image" Target="../media/image633.png"/><Relationship Id="rId7" Type="http://schemas.openxmlformats.org/officeDocument/2006/relationships/image" Target="../media/image631.png"/><Relationship Id="rId8" Type="http://schemas.openxmlformats.org/officeDocument/2006/relationships/image" Target="../media/image634.png"/><Relationship Id="rId9" Type="http://schemas.openxmlformats.org/officeDocument/2006/relationships/image" Target="../media/image635.png"/><Relationship Id="rId10" Type="http://schemas.openxmlformats.org/officeDocument/2006/relationships/slideLayout" Target="../slideLayouts/slideLayout1.xml"/><Relationship Id="rId11"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image" Target="../media/image636.png"/><Relationship Id="rId2" Type="http://schemas.openxmlformats.org/officeDocument/2006/relationships/image" Target="../media/image623.png"/><Relationship Id="rId3" Type="http://schemas.openxmlformats.org/officeDocument/2006/relationships/image" Target="../media/image637.png"/><Relationship Id="rId4" Type="http://schemas.openxmlformats.org/officeDocument/2006/relationships/image" Target="../media/image638.png"/><Relationship Id="rId5" Type="http://schemas.openxmlformats.org/officeDocument/2006/relationships/image" Target="../media/image626.png"/><Relationship Id="rId6" Type="http://schemas.openxmlformats.org/officeDocument/2006/relationships/image" Target="../media/image639.png"/><Relationship Id="rId7" Type="http://schemas.openxmlformats.org/officeDocument/2006/relationships/image" Target="../media/image640.png"/><Relationship Id="rId8" Type="http://schemas.openxmlformats.org/officeDocument/2006/relationships/image" Target="../media/image641.png"/><Relationship Id="rId9" Type="http://schemas.openxmlformats.org/officeDocument/2006/relationships/image" Target="../media/image642.png"/><Relationship Id="rId10" Type="http://schemas.openxmlformats.org/officeDocument/2006/relationships/image" Target="../media/image643.png"/><Relationship Id="rId11" Type="http://schemas.openxmlformats.org/officeDocument/2006/relationships/slideLayout" Target="../slideLayouts/slideLayout1.xml"/><Relationship Id="rId1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image" Target="../media/image644.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image" Target="../media/image645.png"/><Relationship Id="rId2" Type="http://schemas.openxmlformats.org/officeDocument/2006/relationships/image" Target="../media/image646.png"/><Relationship Id="rId3" Type="http://schemas.openxmlformats.org/officeDocument/2006/relationships/image" Target="../media/image647.png"/><Relationship Id="rId4" Type="http://schemas.openxmlformats.org/officeDocument/2006/relationships/slideLayout" Target="../slideLayouts/slideLayout1.xml"/><Relationship Id="rId5"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image" Target="../media/image648.png"/><Relationship Id="rId2" Type="http://schemas.openxmlformats.org/officeDocument/2006/relationships/image" Target="../media/image649.png"/><Relationship Id="rId3" Type="http://schemas.openxmlformats.org/officeDocument/2006/relationships/image" Target="../media/image650.png"/><Relationship Id="rId4" Type="http://schemas.openxmlformats.org/officeDocument/2006/relationships/image" Target="../media/image651.png"/><Relationship Id="rId5" Type="http://schemas.openxmlformats.org/officeDocument/2006/relationships/image" Target="../media/image652.png"/><Relationship Id="rId6" Type="http://schemas.openxmlformats.org/officeDocument/2006/relationships/image" Target="../media/image653.png"/><Relationship Id="rId7" Type="http://schemas.openxmlformats.org/officeDocument/2006/relationships/image" Target="../media/image654.png"/><Relationship Id="rId8" Type="http://schemas.openxmlformats.org/officeDocument/2006/relationships/image" Target="../media/image655.png"/><Relationship Id="rId9" Type="http://schemas.openxmlformats.org/officeDocument/2006/relationships/image" Target="../media/image656.png"/><Relationship Id="rId10" Type="http://schemas.openxmlformats.org/officeDocument/2006/relationships/image" Target="../media/image657.png"/><Relationship Id="rId11" Type="http://schemas.openxmlformats.org/officeDocument/2006/relationships/image" Target="../media/image658.png"/><Relationship Id="rId12" Type="http://schemas.openxmlformats.org/officeDocument/2006/relationships/image" Target="../media/image659.png"/><Relationship Id="rId13" Type="http://schemas.openxmlformats.org/officeDocument/2006/relationships/image" Target="../media/image660.png"/><Relationship Id="rId14" Type="http://schemas.openxmlformats.org/officeDocument/2006/relationships/image" Target="../media/image661.png"/><Relationship Id="rId15" Type="http://schemas.openxmlformats.org/officeDocument/2006/relationships/image" Target="../media/image662.png"/><Relationship Id="rId16" Type="http://schemas.openxmlformats.org/officeDocument/2006/relationships/image" Target="../media/image663.png"/><Relationship Id="rId17" Type="http://schemas.openxmlformats.org/officeDocument/2006/relationships/image" Target="../media/image664.png"/><Relationship Id="rId18" Type="http://schemas.openxmlformats.org/officeDocument/2006/relationships/image" Target="../media/image665.png"/><Relationship Id="rId19" Type="http://schemas.openxmlformats.org/officeDocument/2006/relationships/image" Target="../media/image666.png"/><Relationship Id="rId20" Type="http://schemas.openxmlformats.org/officeDocument/2006/relationships/image" Target="../media/image667.png"/><Relationship Id="rId21" Type="http://schemas.openxmlformats.org/officeDocument/2006/relationships/image" Target="../media/image668.png"/><Relationship Id="rId22" Type="http://schemas.openxmlformats.org/officeDocument/2006/relationships/image" Target="../media/image669.png"/><Relationship Id="rId23" Type="http://schemas.openxmlformats.org/officeDocument/2006/relationships/slideLayout" Target="../slideLayouts/slideLayout1.xml"/><Relationship Id="rId24"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image" Target="../media/image670.png"/><Relationship Id="rId2" Type="http://schemas.openxmlformats.org/officeDocument/2006/relationships/image" Target="../media/image671.png"/><Relationship Id="rId3" Type="http://schemas.openxmlformats.org/officeDocument/2006/relationships/image" Target="../media/image672.png"/><Relationship Id="rId4" Type="http://schemas.openxmlformats.org/officeDocument/2006/relationships/slideLayout" Target="../slideLayouts/slideLayout1.xml"/><Relationship Id="rId5"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image" Target="../media/image673.png"/><Relationship Id="rId2" Type="http://schemas.openxmlformats.org/officeDocument/2006/relationships/image" Target="../media/image674.png"/><Relationship Id="rId3" Type="http://schemas.openxmlformats.org/officeDocument/2006/relationships/image" Target="../media/image675.png"/><Relationship Id="rId4" Type="http://schemas.openxmlformats.org/officeDocument/2006/relationships/image" Target="../media/image676.png"/><Relationship Id="rId5" Type="http://schemas.openxmlformats.org/officeDocument/2006/relationships/image" Target="../media/image677.png"/><Relationship Id="rId6" Type="http://schemas.openxmlformats.org/officeDocument/2006/relationships/image" Target="../media/image678.png"/><Relationship Id="rId7" Type="http://schemas.openxmlformats.org/officeDocument/2006/relationships/image" Target="../media/image679.png"/><Relationship Id="rId8" Type="http://schemas.openxmlformats.org/officeDocument/2006/relationships/image" Target="../media/image680.png"/><Relationship Id="rId9" Type="http://schemas.openxmlformats.org/officeDocument/2006/relationships/image" Target="../media/image681.png"/><Relationship Id="rId10" Type="http://schemas.openxmlformats.org/officeDocument/2006/relationships/image" Target="../media/image682.png"/><Relationship Id="rId11" Type="http://schemas.openxmlformats.org/officeDocument/2006/relationships/image" Target="../media/image683.png"/><Relationship Id="rId12" Type="http://schemas.openxmlformats.org/officeDocument/2006/relationships/image" Target="../media/image684.png"/><Relationship Id="rId13" Type="http://schemas.openxmlformats.org/officeDocument/2006/relationships/image" Target="../media/image685.png"/><Relationship Id="rId14" Type="http://schemas.openxmlformats.org/officeDocument/2006/relationships/image" Target="../media/image686.png"/><Relationship Id="rId15" Type="http://schemas.openxmlformats.org/officeDocument/2006/relationships/image" Target="../media/image687.png"/><Relationship Id="rId16" Type="http://schemas.openxmlformats.org/officeDocument/2006/relationships/image" Target="../media/image688.png"/><Relationship Id="rId17" Type="http://schemas.openxmlformats.org/officeDocument/2006/relationships/image" Target="../media/image689.png"/><Relationship Id="rId18" Type="http://schemas.openxmlformats.org/officeDocument/2006/relationships/image" Target="../media/image690.png"/><Relationship Id="rId19" Type="http://schemas.openxmlformats.org/officeDocument/2006/relationships/image" Target="../media/image691.png"/><Relationship Id="rId20" Type="http://schemas.openxmlformats.org/officeDocument/2006/relationships/customXml" Target="../ink/ink1401.xml"/><Relationship Id="rId21" Type="http://schemas.openxmlformats.org/officeDocument/2006/relationships/customXml" Target="../ink/ink1402.xml"/><Relationship Id="rId22" Type="http://schemas.openxmlformats.org/officeDocument/2006/relationships/customXml" Target="../ink/ink1403.xml"/><Relationship Id="rId23" Type="http://schemas.openxmlformats.org/officeDocument/2006/relationships/customXml" Target="../ink/ink1404.xml"/><Relationship Id="rId24" Type="http://schemas.openxmlformats.org/officeDocument/2006/relationships/customXml" Target="../ink/ink1405.xml"/><Relationship Id="rId25" Type="http://schemas.openxmlformats.org/officeDocument/2006/relationships/slideLayout" Target="../slideLayouts/slideLayout1.xml"/><Relationship Id="rId26"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673.png"/><Relationship Id="rId2" Type="http://schemas.openxmlformats.org/officeDocument/2006/relationships/image" Target="../media/image674.png"/><Relationship Id="rId3" Type="http://schemas.openxmlformats.org/officeDocument/2006/relationships/image" Target="../media/image675.png"/><Relationship Id="rId4" Type="http://schemas.openxmlformats.org/officeDocument/2006/relationships/image" Target="../media/image676.png"/><Relationship Id="rId5" Type="http://schemas.openxmlformats.org/officeDocument/2006/relationships/image" Target="../media/image677.png"/><Relationship Id="rId6" Type="http://schemas.openxmlformats.org/officeDocument/2006/relationships/image" Target="../media/image678.png"/><Relationship Id="rId7" Type="http://schemas.openxmlformats.org/officeDocument/2006/relationships/image" Target="../media/image679.png"/><Relationship Id="rId8" Type="http://schemas.openxmlformats.org/officeDocument/2006/relationships/image" Target="../media/image680.png"/><Relationship Id="rId9" Type="http://schemas.openxmlformats.org/officeDocument/2006/relationships/image" Target="../media/image681.png"/><Relationship Id="rId10" Type="http://schemas.openxmlformats.org/officeDocument/2006/relationships/image" Target="../media/image682.png"/><Relationship Id="rId11" Type="http://schemas.openxmlformats.org/officeDocument/2006/relationships/image" Target="../media/image683.png"/><Relationship Id="rId12" Type="http://schemas.openxmlformats.org/officeDocument/2006/relationships/image" Target="../media/image684.png"/><Relationship Id="rId13" Type="http://schemas.openxmlformats.org/officeDocument/2006/relationships/image" Target="../media/image685.png"/><Relationship Id="rId14" Type="http://schemas.openxmlformats.org/officeDocument/2006/relationships/image" Target="../media/image686.png"/><Relationship Id="rId15" Type="http://schemas.openxmlformats.org/officeDocument/2006/relationships/image" Target="../media/image687.png"/><Relationship Id="rId16" Type="http://schemas.openxmlformats.org/officeDocument/2006/relationships/image" Target="../media/image688.png"/><Relationship Id="rId17" Type="http://schemas.openxmlformats.org/officeDocument/2006/relationships/image" Target="../media/image689.png"/><Relationship Id="rId18" Type="http://schemas.openxmlformats.org/officeDocument/2006/relationships/image" Target="../media/image690.png"/><Relationship Id="rId19" Type="http://schemas.openxmlformats.org/officeDocument/2006/relationships/image" Target="../media/image691.png"/><Relationship Id="rId20" Type="http://schemas.openxmlformats.org/officeDocument/2006/relationships/slideLayout" Target="../slideLayouts/slideLayout1.xml"/><Relationship Id="rId21"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image" Target="../media/image692.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image" Target="../media/image693.png"/><Relationship Id="rId2" Type="http://schemas.openxmlformats.org/officeDocument/2006/relationships/image" Target="../media/image694.png"/><Relationship Id="rId3" Type="http://schemas.openxmlformats.org/officeDocument/2006/relationships/image" Target="../media/image695.png"/><Relationship Id="rId4" Type="http://schemas.openxmlformats.org/officeDocument/2006/relationships/image" Target="../media/image696.png"/><Relationship Id="rId5" Type="http://schemas.openxmlformats.org/officeDocument/2006/relationships/image" Target="../media/image697.png"/><Relationship Id="rId6" Type="http://schemas.openxmlformats.org/officeDocument/2006/relationships/image" Target="../media/image698.png"/><Relationship Id="rId7" Type="http://schemas.openxmlformats.org/officeDocument/2006/relationships/image" Target="../media/image699.png"/><Relationship Id="rId8" Type="http://schemas.openxmlformats.org/officeDocument/2006/relationships/image" Target="../media/image700.png"/><Relationship Id="rId9" Type="http://schemas.openxmlformats.org/officeDocument/2006/relationships/image" Target="../media/image701.png"/><Relationship Id="rId10" Type="http://schemas.openxmlformats.org/officeDocument/2006/relationships/image" Target="../media/image702.png"/><Relationship Id="rId11" Type="http://schemas.openxmlformats.org/officeDocument/2006/relationships/image" Target="../media/image703.png"/><Relationship Id="rId12" Type="http://schemas.openxmlformats.org/officeDocument/2006/relationships/image" Target="../media/image704.png"/><Relationship Id="rId13" Type="http://schemas.openxmlformats.org/officeDocument/2006/relationships/image" Target="../media/image705.png"/><Relationship Id="rId14" Type="http://schemas.openxmlformats.org/officeDocument/2006/relationships/slideLayout" Target="../slideLayouts/slideLayout1.xml"/><Relationship Id="rId15"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image" Target="../media/image693.png"/><Relationship Id="rId2" Type="http://schemas.openxmlformats.org/officeDocument/2006/relationships/image" Target="../media/image694.png"/><Relationship Id="rId3" Type="http://schemas.openxmlformats.org/officeDocument/2006/relationships/image" Target="../media/image695.png"/><Relationship Id="rId4" Type="http://schemas.openxmlformats.org/officeDocument/2006/relationships/image" Target="../media/image697.png"/><Relationship Id="rId5" Type="http://schemas.openxmlformats.org/officeDocument/2006/relationships/image" Target="../media/image698.png"/><Relationship Id="rId6" Type="http://schemas.openxmlformats.org/officeDocument/2006/relationships/image" Target="../media/image699.png"/><Relationship Id="rId7" Type="http://schemas.openxmlformats.org/officeDocument/2006/relationships/image" Target="../media/image701.png"/><Relationship Id="rId8" Type="http://schemas.openxmlformats.org/officeDocument/2006/relationships/image" Target="../media/image706.png"/><Relationship Id="rId9" Type="http://schemas.openxmlformats.org/officeDocument/2006/relationships/image" Target="../media/image707.png"/><Relationship Id="rId10" Type="http://schemas.openxmlformats.org/officeDocument/2006/relationships/image" Target="../media/image708.png"/><Relationship Id="rId11" Type="http://schemas.openxmlformats.org/officeDocument/2006/relationships/image" Target="../media/image709.png"/><Relationship Id="rId12" Type="http://schemas.openxmlformats.org/officeDocument/2006/relationships/customXml" Target="../ink/ink1406.xml"/><Relationship Id="rId13" Type="http://schemas.openxmlformats.org/officeDocument/2006/relationships/customXml" Target="../ink/ink1407.xml"/><Relationship Id="rId14" Type="http://schemas.openxmlformats.org/officeDocument/2006/relationships/customXml" Target="../ink/ink1408.xml"/><Relationship Id="rId15" Type="http://schemas.openxmlformats.org/officeDocument/2006/relationships/customXml" Target="../ink/ink1409.xml"/><Relationship Id="rId16" Type="http://schemas.openxmlformats.org/officeDocument/2006/relationships/customXml" Target="../ink/ink1410.xml"/><Relationship Id="rId17" Type="http://schemas.openxmlformats.org/officeDocument/2006/relationships/customXml" Target="../ink/ink1411.xml"/><Relationship Id="rId18" Type="http://schemas.openxmlformats.org/officeDocument/2006/relationships/customXml" Target="../ink/ink1412.xml"/><Relationship Id="rId19" Type="http://schemas.openxmlformats.org/officeDocument/2006/relationships/customXml" Target="../ink/ink1413.xml"/><Relationship Id="rId20" Type="http://schemas.openxmlformats.org/officeDocument/2006/relationships/customXml" Target="../ink/ink1414.xml"/><Relationship Id="rId21" Type="http://schemas.openxmlformats.org/officeDocument/2006/relationships/customXml" Target="../ink/ink1415.xml"/><Relationship Id="rId22" Type="http://schemas.openxmlformats.org/officeDocument/2006/relationships/customXml" Target="../ink/ink1416.xml"/><Relationship Id="rId23" Type="http://schemas.openxmlformats.org/officeDocument/2006/relationships/customXml" Target="../ink/ink1417.xml"/><Relationship Id="rId24" Type="http://schemas.openxmlformats.org/officeDocument/2006/relationships/customXml" Target="../ink/ink1418.xml"/><Relationship Id="rId25" Type="http://schemas.openxmlformats.org/officeDocument/2006/relationships/customXml" Target="../ink/ink1419.xml"/><Relationship Id="rId26" Type="http://schemas.openxmlformats.org/officeDocument/2006/relationships/customXml" Target="../ink/ink1420.xml"/><Relationship Id="rId27" Type="http://schemas.openxmlformats.org/officeDocument/2006/relationships/customXml" Target="../ink/ink1421.xml"/><Relationship Id="rId28" Type="http://schemas.openxmlformats.org/officeDocument/2006/relationships/customXml" Target="../ink/ink1422.xml"/><Relationship Id="rId29" Type="http://schemas.openxmlformats.org/officeDocument/2006/relationships/customXml" Target="../ink/ink1423.xml"/><Relationship Id="rId30" Type="http://schemas.openxmlformats.org/officeDocument/2006/relationships/customXml" Target="../ink/ink1424.xml"/><Relationship Id="rId31" Type="http://schemas.openxmlformats.org/officeDocument/2006/relationships/customXml" Target="../ink/ink1425.xml"/><Relationship Id="rId32" Type="http://schemas.openxmlformats.org/officeDocument/2006/relationships/customXml" Target="../ink/ink1426.xml"/><Relationship Id="rId33" Type="http://schemas.openxmlformats.org/officeDocument/2006/relationships/customXml" Target="../ink/ink1427.xml"/><Relationship Id="rId34" Type="http://schemas.openxmlformats.org/officeDocument/2006/relationships/customXml" Target="../ink/ink1428.xml"/><Relationship Id="rId35" Type="http://schemas.openxmlformats.org/officeDocument/2006/relationships/customXml" Target="../ink/ink1429.xml"/><Relationship Id="rId36" Type="http://schemas.openxmlformats.org/officeDocument/2006/relationships/customXml" Target="../ink/ink1430.xml"/><Relationship Id="rId37" Type="http://schemas.openxmlformats.org/officeDocument/2006/relationships/customXml" Target="../ink/ink1431.xml"/><Relationship Id="rId38" Type="http://schemas.openxmlformats.org/officeDocument/2006/relationships/customXml" Target="../ink/ink1432.xml"/><Relationship Id="rId39" Type="http://schemas.openxmlformats.org/officeDocument/2006/relationships/customXml" Target="../ink/ink1433.xml"/><Relationship Id="rId40" Type="http://schemas.openxmlformats.org/officeDocument/2006/relationships/customXml" Target="../ink/ink1434.xml"/><Relationship Id="rId41" Type="http://schemas.openxmlformats.org/officeDocument/2006/relationships/customXml" Target="../ink/ink1435.xml"/><Relationship Id="rId42" Type="http://schemas.openxmlformats.org/officeDocument/2006/relationships/customXml" Target="../ink/ink1436.xml"/><Relationship Id="rId43" Type="http://schemas.openxmlformats.org/officeDocument/2006/relationships/slideLayout" Target="../slideLayouts/slideLayout1.xml"/><Relationship Id="rId44"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customXml" Target="../ink/ink479.xml"/><Relationship Id="rId6" Type="http://schemas.openxmlformats.org/officeDocument/2006/relationships/customXml" Target="../ink/ink480.xml"/><Relationship Id="rId7" Type="http://schemas.openxmlformats.org/officeDocument/2006/relationships/customXml" Target="../ink/ink481.xml"/><Relationship Id="rId8" Type="http://schemas.openxmlformats.org/officeDocument/2006/relationships/customXml" Target="../ink/ink482.xml"/><Relationship Id="rId9" Type="http://schemas.openxmlformats.org/officeDocument/2006/relationships/customXml" Target="../ink/ink483.xml"/><Relationship Id="rId10" Type="http://schemas.openxmlformats.org/officeDocument/2006/relationships/customXml" Target="../ink/ink484.xml"/><Relationship Id="rId11" Type="http://schemas.openxmlformats.org/officeDocument/2006/relationships/customXml" Target="../ink/ink485.xml"/><Relationship Id="rId12" Type="http://schemas.openxmlformats.org/officeDocument/2006/relationships/slideLayout" Target="../slideLayouts/slideLayout1.xml"/><Relationship Id="rId1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slideLayout" Target="../slideLayouts/slideLayout1.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9259" name="Slide Number Placeholder 9"/>
          <p:cNvSpPr>
            <a:spLocks noGrp="1"/>
          </p:cNvSpPr>
          <p:nvPr>
            <p:ph type="sldNum" sz="quarter" idx="12"/>
          </p:nvPr>
        </p:nvSpPr>
        <p:spPr/>
        <p:txBody>
          <a:bodyPr/>
          <a:p>
            <a:fld id="{D1B89763-66C0-45FD-AA27-72241788D653}" type="slidenum">
              <a:rPr altLang="en-US" lang="zh-CN" smtClean="0"/>
              <a:t>1</a:t>
            </a:fld>
            <a:endParaRPr altLang="en-US" lang="zh-CN"/>
          </a:p>
        </p:txBody>
      </p:sp>
      <p:sp>
        <p:nvSpPr>
          <p:cNvPr id="1049260" name="矩形 8"/>
          <p:cNvSpPr/>
          <p:nvPr/>
        </p:nvSpPr>
        <p:spPr>
          <a:xfrm>
            <a:off x="683568" y="550421"/>
            <a:ext cx="7848872" cy="646331"/>
          </a:xfrm>
          <a:prstGeom prst="rect"/>
        </p:spPr>
        <p:txBody>
          <a:bodyPr wrap="square">
            <a:spAutoFit/>
          </a:bodyPr>
          <a:p>
            <a:pPr algn="ctr"/>
            <a:r>
              <a:rPr altLang="en-US" b="1" dirty="0" sz="3600" lang="zh-CN">
                <a:ln w="10541" cmpd="sng">
                  <a:noFill/>
                  <a:prstDash val="solid"/>
                </a:ln>
                <a:latin typeface="Arial" panose="020B0604020202020204" pitchFamily="34" charset="0"/>
                <a:ea typeface="Arial Unicode MS" panose="020B0604020202020204" pitchFamily="34" charset="-122"/>
                <a:cs typeface="Arial" panose="020B0604020202020204" pitchFamily="34" charset="0"/>
              </a:rPr>
              <a:t>模拟电子技术基础</a:t>
            </a:r>
            <a:endParaRPr altLang="zh-CN" b="1" dirty="0" sz="36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9261" name="Rectangle 14"/>
          <p:cNvSpPr/>
          <p:nvPr/>
        </p:nvSpPr>
        <p:spPr>
          <a:xfrm>
            <a:off x="107505" y="188640"/>
            <a:ext cx="8928992"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62" name="Rectangle 16"/>
          <p:cNvSpPr/>
          <p:nvPr/>
        </p:nvSpPr>
        <p:spPr>
          <a:xfrm>
            <a:off x="323528" y="1898510"/>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63" name="矩形 17"/>
          <p:cNvSpPr/>
          <p:nvPr/>
        </p:nvSpPr>
        <p:spPr>
          <a:xfrm>
            <a:off x="683568" y="1188041"/>
            <a:ext cx="7848872" cy="584775"/>
          </a:xfrm>
          <a:prstGeom prst="rect"/>
        </p:spPr>
        <p:txBody>
          <a:bodyPr wrap="square">
            <a:spAutoFit/>
          </a:bodyPr>
          <a:p>
            <a:pPr algn="ctr"/>
            <a:r>
              <a:rPr altLang="zh-CN" b="1" dirty="0" sz="32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rPr>
              <a:t>Analog Device</a:t>
            </a:r>
            <a:endParaRPr altLang="zh-CN" baseline="-25000" b="1" dirty="0" sz="32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9264" name="矩形 8"/>
          <p:cNvSpPr/>
          <p:nvPr/>
        </p:nvSpPr>
        <p:spPr>
          <a:xfrm>
            <a:off x="249970" y="2356225"/>
            <a:ext cx="8527972" cy="1158241"/>
          </a:xfrm>
          <a:prstGeom prst="rect"/>
        </p:spPr>
        <p:txBody>
          <a:bodyPr wrap="square">
            <a:spAutoFit/>
          </a:bodyPr>
          <a:p>
            <a:pPr algn="ctr"/>
            <a:r>
              <a:rPr altLang="zh-CN" b="1" dirty="0" sz="3600" lang="en-US" smtClean="0">
                <a:ln w="10541" cmpd="sng">
                  <a:noFill/>
                  <a:prstDash val="solid"/>
                </a:ln>
                <a:solidFill>
                  <a:schemeClr val="accent5"/>
                </a:solidFill>
                <a:latin typeface="Arial" panose="020B0604020202020204" pitchFamily="34" charset="0"/>
                <a:ea typeface="Arial Unicode MS" panose="020B0604020202020204" pitchFamily="34" charset="-122"/>
                <a:cs typeface="Arial" panose="020B0604020202020204" pitchFamily="34" charset="0"/>
              </a:rPr>
              <a:t>6 Feedback amplifier circuit </a:t>
            </a:r>
          </a:p>
          <a:p>
            <a:pPr algn="ctr"/>
            <a:r>
              <a:rPr altLang="en-US" b="1" dirty="0" sz="3600" lang="zh-CN" smtClean="0">
                <a:ln w="10541" cmpd="sng">
                  <a:noFill/>
                  <a:prstDash val="solid"/>
                </a:ln>
                <a:solidFill>
                  <a:schemeClr val="accent5"/>
                </a:solidFill>
                <a:latin typeface="宋体" panose="02010600030101010101" pitchFamily="2" charset="-122"/>
                <a:ea typeface="宋体" panose="02010600030101010101" pitchFamily="2" charset="-122"/>
                <a:cs typeface="Arial" panose="020B0604020202020204" pitchFamily="34" charset="0"/>
              </a:rPr>
              <a:t>反馈放大电路</a:t>
            </a:r>
            <a:endParaRPr altLang="zh-CN" b="1" dirty="0" sz="3600" lang="en-US">
              <a:ln w="10541" cmpd="sng">
                <a:noFill/>
                <a:prstDash val="solid"/>
              </a:ln>
              <a:solidFill>
                <a:schemeClr val="accent5"/>
              </a:solidFill>
              <a:latin typeface="宋体" panose="02010600030101010101" pitchFamily="2" charset="-122"/>
              <a:ea typeface="宋体" panose="02010600030101010101" pitchFamily="2" charset="-122"/>
              <a:cs typeface="Arial" panose="020B0604020202020204" pitchFamily="34" charset="0"/>
            </a:endParaRPr>
          </a:p>
        </p:txBody>
      </p:sp>
      <p:sp>
        <p:nvSpPr>
          <p:cNvPr id="1049265" name="TextBox 10"/>
          <p:cNvSpPr txBox="1"/>
          <p:nvPr/>
        </p:nvSpPr>
        <p:spPr>
          <a:xfrm>
            <a:off x="1622785" y="4911551"/>
            <a:ext cx="4461383" cy="461665"/>
          </a:xfrm>
          <a:prstGeom prst="rect"/>
          <a:noFill/>
        </p:spPr>
        <p:txBody>
          <a:bodyPr rtlCol="0" wrap="square">
            <a:spAutoFit/>
          </a:bodyPr>
          <a:p>
            <a:pPr algn="ctr"/>
            <a:r>
              <a:rPr altLang="en-US" b="1" dirty="0" sz="2400" lang="zh-CN">
                <a:solidFill>
                  <a:schemeClr val="accent1">
                    <a:lumMod val="75000"/>
                  </a:schemeClr>
                </a:solidFill>
                <a:latin typeface="Arial" panose="020B0604020202020204" pitchFamily="34" charset="0"/>
                <a:ea typeface="宋体" panose="02010600030101010101" pitchFamily="2" charset="-122"/>
                <a:cs typeface="Arial" panose="020B0604020202020204" pitchFamily="34" charset="0"/>
              </a:rPr>
              <a:t>陈晓龙 </a:t>
            </a:r>
            <a:r>
              <a:rPr altLang="zh-CN" b="1" dirty="0" sz="2400" lang="en-US">
                <a:solidFill>
                  <a:schemeClr val="accent1">
                    <a:lumMod val="75000"/>
                  </a:schemeClr>
                </a:solidFill>
                <a:latin typeface="Arial" panose="020B0604020202020204" pitchFamily="34" charset="0"/>
                <a:ea typeface="宋体" panose="02010600030101010101" pitchFamily="2" charset="-122"/>
                <a:cs typeface="Arial" panose="020B0604020202020204" pitchFamily="34" charset="0"/>
              </a:rPr>
              <a:t>Chen, Xiaolong</a:t>
            </a:r>
          </a:p>
        </p:txBody>
      </p:sp>
      <p:sp>
        <p:nvSpPr>
          <p:cNvPr id="1049266" name="Rectangle 1"/>
          <p:cNvSpPr/>
          <p:nvPr/>
        </p:nvSpPr>
        <p:spPr>
          <a:xfrm>
            <a:off x="251520" y="5491269"/>
            <a:ext cx="7632848" cy="400110"/>
          </a:xfrm>
          <a:prstGeom prst="rect"/>
        </p:spPr>
        <p:txBody>
          <a:bodyPr wrap="square">
            <a:spAutoFit/>
          </a:bodyPr>
          <a:p>
            <a:pPr algn="ctr"/>
            <a:r>
              <a:rPr altLang="zh-CN" dirty="0" sz="2000" lang="en-US" smtClean="0">
                <a:latin typeface="Arial" panose="020B0604020202020204" pitchFamily="34" charset="0"/>
                <a:ea typeface="Arial Unicode MS" pitchFamily="34" charset="-122"/>
                <a:cs typeface="Arial" panose="020B0604020202020204" pitchFamily="34" charset="0"/>
              </a:rPr>
              <a:t>Department of Electrical and Electronic Engineering</a:t>
            </a:r>
            <a:endParaRPr altLang="zh-CN" dirty="0" sz="2000" lang="en-US">
              <a:latin typeface="Arial" panose="020B0604020202020204" pitchFamily="34" charset="0"/>
              <a:ea typeface="Arial Unicode MS" pitchFamily="34" charset="-122"/>
              <a:cs typeface="Arial" panose="020B0604020202020204" pitchFamily="34" charset="0"/>
            </a:endParaRPr>
          </a:p>
        </p:txBody>
      </p:sp>
      <p:sp>
        <p:nvSpPr>
          <p:cNvPr id="1049267" name="Rounded Rectangle 3"/>
          <p:cNvSpPr/>
          <p:nvPr/>
        </p:nvSpPr>
        <p:spPr>
          <a:xfrm>
            <a:off x="467544" y="4662690"/>
            <a:ext cx="8352928" cy="1430606"/>
          </a:xfrm>
          <a:prstGeom prst="roundRect">
            <a:avLst>
              <a:gd name="adj" fmla="val 6358"/>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51" name="组合 19"/>
          <p:cNvGrpSpPr/>
          <p:nvPr/>
        </p:nvGrpSpPr>
        <p:grpSpPr>
          <a:xfrm>
            <a:off x="7490006" y="4780743"/>
            <a:ext cx="1196794" cy="1184945"/>
            <a:chOff x="7227243" y="4993639"/>
            <a:chExt cx="1196794" cy="1184945"/>
          </a:xfrm>
        </p:grpSpPr>
        <p:pic>
          <p:nvPicPr>
            <p:cNvPr id="2097152" name="图片 20"/>
            <p:cNvPicPr>
              <a:picLocks noChangeAspect="1"/>
            </p:cNvPicPr>
            <p:nvPr/>
          </p:nvPicPr>
          <p:blipFill>
            <a:blip xmlns:r="http://schemas.openxmlformats.org/officeDocument/2006/relationships" r:embed="rId1"/>
            <a:stretch>
              <a:fillRect/>
            </a:stretch>
          </p:blipFill>
          <p:spPr>
            <a:xfrm>
              <a:off x="7227243" y="4993639"/>
              <a:ext cx="1196794" cy="1184945"/>
            </a:xfrm>
            <a:prstGeom prst="rect"/>
            <a:ln>
              <a:noFill/>
            </a:ln>
            <a:effectLst>
              <a:softEdge rad="31750"/>
            </a:effectLst>
          </p:spPr>
        </p:pic>
        <p:pic>
          <p:nvPicPr>
            <p:cNvPr id="2097153" name="图片 21"/>
            <p:cNvPicPr>
              <a:picLocks noChangeAspect="1"/>
            </p:cNvPicPr>
            <p:nvPr/>
          </p:nvPicPr>
          <p:blipFill>
            <a:blip xmlns:r="http://schemas.openxmlformats.org/officeDocument/2006/relationships" r:embed="rId2"/>
            <a:stretch>
              <a:fillRect/>
            </a:stretch>
          </p:blipFill>
          <p:spPr>
            <a:xfrm>
              <a:off x="7931275" y="5331815"/>
              <a:ext cx="385141" cy="376611"/>
            </a:xfrm>
            <a:prstGeom prst="rect"/>
            <a:ln>
              <a:noFill/>
            </a:ln>
            <a:effectLst>
              <a:softEdge rad="12700"/>
            </a:effec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960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610" name="Text Box 12"/>
          <p:cNvSpPr txBox="1">
            <a:spLocks noChangeArrowheads="1"/>
          </p:cNvSpPr>
          <p:nvPr/>
        </p:nvSpPr>
        <p:spPr bwMode="auto">
          <a:xfrm>
            <a:off x="395275" y="467519"/>
            <a:ext cx="853900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Bandwidth of </a:t>
            </a:r>
            <a:r>
              <a:rPr altLang="zh-CN" b="1" dirty="0" sz="2400" kumimoji="1" lang="en-US">
                <a:latin typeface="Arial" panose="020B0604020202020204" pitchFamily="34" charset="0"/>
                <a:cs typeface="Arial" panose="020B0604020202020204" pitchFamily="34" charset="0"/>
              </a:rPr>
              <a:t>n</a:t>
            </a:r>
            <a:r>
              <a:rPr altLang="zh-CN" b="1" dirty="0" sz="2400" kumimoji="1" lang="en-US" smtClean="0">
                <a:latin typeface="Arial" panose="020B0604020202020204" pitchFamily="34" charset="0"/>
                <a:cs typeface="Arial" panose="020B0604020202020204" pitchFamily="34" charset="0"/>
              </a:rPr>
              <a:t>egative feedback circuit: </a:t>
            </a:r>
            <a:r>
              <a:rPr altLang="zh-CN" dirty="0" sz="2400" kumimoji="1" lang="en-US" smtClean="0">
                <a:latin typeface="Arial" panose="020B0604020202020204" pitchFamily="34" charset="0"/>
                <a:cs typeface="Arial" panose="020B0604020202020204" pitchFamily="34" charset="0"/>
              </a:rPr>
              <a:t>high-</a:t>
            </a:r>
            <a:r>
              <a:rPr altLang="zh-CN" dirty="0" sz="2400" i="1" kumimoji="1" lang="en-US" smtClean="0">
                <a:latin typeface="Arial" panose="020B0604020202020204" pitchFamily="34" charset="0"/>
                <a:cs typeface="Arial" panose="020B0604020202020204" pitchFamily="34" charset="0"/>
              </a:rPr>
              <a:t>f</a:t>
            </a:r>
            <a:r>
              <a:rPr altLang="zh-CN" dirty="0" sz="2400" kumimoji="1" lang="en-US" smtClean="0">
                <a:latin typeface="Arial" panose="020B0604020202020204" pitchFamily="34" charset="0"/>
                <a:cs typeface="Arial" panose="020B0604020202020204" pitchFamily="34" charset="0"/>
              </a:rPr>
              <a:t> region</a:t>
            </a:r>
            <a:endParaRPr altLang="en-US" dirty="0" sz="2400" kumimoji="1" lang="zh-CN">
              <a:latin typeface="宋体" panose="02010600030101010101" pitchFamily="2" charset="-122"/>
              <a:cs typeface="Arial" panose="020B0604020202020204" pitchFamily="34" charset="0"/>
            </a:endParaRPr>
          </a:p>
        </p:txBody>
      </p:sp>
      <p:sp>
        <p:nvSpPr>
          <p:cNvPr id="1049611" name="文本框 1"/>
          <p:cNvSpPr txBox="1"/>
          <p:nvPr/>
        </p:nvSpPr>
        <p:spPr bwMode="auto">
          <a:xfrm>
            <a:off x="1896071" y="1192452"/>
            <a:ext cx="3212983" cy="802639"/>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No negative feedback:</a:t>
            </a:r>
            <a:endParaRPr altLang="en-US" dirty="0" sz="2400" kumimoji="1" lang="zh-CN" smtClean="0">
              <a:latin typeface="Arial" panose="020B0604020202020204" pitchFamily="34" charset="0"/>
              <a:cs typeface="Arial" panose="020B0604020202020204" pitchFamily="34" charset="0"/>
            </a:endParaRPr>
          </a:p>
        </p:txBody>
      </p:sp>
      <p:sp>
        <p:nvSpPr>
          <p:cNvPr id="1049612" name="文本框 10"/>
          <p:cNvSpPr txBox="1"/>
          <p:nvPr/>
        </p:nvSpPr>
        <p:spPr bwMode="auto">
          <a:xfrm>
            <a:off x="1896071" y="2070389"/>
            <a:ext cx="3388659" cy="802639"/>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With negative feedback:</a:t>
            </a:r>
            <a:endParaRPr altLang="en-US" dirty="0" sz="2400" kumimoji="1" lang="zh-CN" smtClean="0">
              <a:latin typeface="Arial" panose="020B0604020202020204" pitchFamily="34" charset="0"/>
              <a:cs typeface="Arial" panose="020B0604020202020204" pitchFamily="34" charset="0"/>
            </a:endParaRPr>
          </a:p>
        </p:txBody>
      </p:sp>
      <p:sp>
        <p:nvSpPr>
          <p:cNvPr id="1049613" name="文本框 11"/>
          <p:cNvSpPr txBox="1">
            <a:spLocks noChangeAspect="1" noMove="1" noResize="1" noRot="1" noAdjustHandles="1" noEditPoints="1" noChangeArrowheads="1" noChangeShapeType="1" noTextEdit="1"/>
          </p:cNvSpPr>
          <p:nvPr/>
        </p:nvSpPr>
        <p:spPr bwMode="auto">
          <a:xfrm>
            <a:off x="2214786" y="2755723"/>
            <a:ext cx="2053339" cy="793807"/>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614" name="文本框 12"/>
          <p:cNvSpPr txBox="1">
            <a:spLocks noChangeAspect="1" noMove="1" noResize="1" noRot="1" noAdjustHandles="1" noEditPoints="1" noChangeArrowheads="1" noChangeShapeType="1" noTextEdit="1"/>
          </p:cNvSpPr>
          <p:nvPr/>
        </p:nvSpPr>
        <p:spPr bwMode="auto">
          <a:xfrm>
            <a:off x="4203047" y="2552649"/>
            <a:ext cx="2608412" cy="1255087"/>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615" name="文本框 13"/>
          <p:cNvSpPr txBox="1">
            <a:spLocks noChangeAspect="1" noMove="1" noResize="1" noRot="1" noAdjustHandles="1" noEditPoints="1" noChangeArrowheads="1" noChangeShapeType="1" noTextEdit="1"/>
          </p:cNvSpPr>
          <p:nvPr/>
        </p:nvSpPr>
        <p:spPr bwMode="auto">
          <a:xfrm>
            <a:off x="2214786" y="3844245"/>
            <a:ext cx="2608412" cy="1083951"/>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9616" name="文本框 14"/>
          <p:cNvSpPr txBox="1">
            <a:spLocks noChangeAspect="1" noMove="1" noResize="1" noRot="1" noAdjustHandles="1" noEditPoints="1" noChangeArrowheads="1" noChangeShapeType="1" noTextEdit="1"/>
          </p:cNvSpPr>
          <p:nvPr/>
        </p:nvSpPr>
        <p:spPr bwMode="auto">
          <a:xfrm>
            <a:off x="4268125" y="3832112"/>
            <a:ext cx="2608412" cy="1038233"/>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49617" name="矩形 2"/>
          <p:cNvSpPr>
            <a:spLocks noChangeAspect="1" noMove="1" noResize="1" noRot="1" noAdjustHandles="1" noEditPoints="1" noChangeArrowheads="1" noChangeShapeType="1" noTextEdit="1"/>
          </p:cNvSpPr>
          <p:nvPr/>
        </p:nvSpPr>
        <p:spPr>
          <a:xfrm>
            <a:off x="4512757" y="5456376"/>
            <a:ext cx="2858218" cy="475643"/>
          </a:xfrm>
          <a:prstGeom prst="rect"/>
          <a:blipFill>
            <a:blip xmlns:r="http://schemas.openxmlformats.org/officeDocument/2006/relationships" r:embed="rId5"/>
            <a:stretch>
              <a:fillRect t="-2564" b="-17949"/>
            </a:stretch>
          </a:blipFill>
        </p:spPr>
        <p:txBody>
          <a:bodyPr/>
          <a:p>
            <a:r>
              <a:rPr altLang="en-US" lang="zh-CN">
                <a:noFill/>
              </a:rPr>
              <a:t> </a:t>
            </a:r>
          </a:p>
        </p:txBody>
      </p:sp>
      <p:sp>
        <p:nvSpPr>
          <p:cNvPr id="1049618" name="文本框 17"/>
          <p:cNvSpPr txBox="1">
            <a:spLocks noChangeAspect="1" noMove="1" noResize="1" noRot="1" noAdjustHandles="1" noEditPoints="1" noChangeArrowheads="1" noChangeShapeType="1" noTextEdit="1"/>
          </p:cNvSpPr>
          <p:nvPr/>
        </p:nvSpPr>
        <p:spPr bwMode="auto">
          <a:xfrm>
            <a:off x="1578620" y="5330815"/>
            <a:ext cx="2368400" cy="798104"/>
          </a:xfrm>
          <a:prstGeom prst="rect"/>
          <a:blipFill>
            <a:blip xmlns:r="http://schemas.openxmlformats.org/officeDocument/2006/relationships" r:embed="rId6"/>
            <a:stretch>
              <a:fillRect/>
            </a:stretch>
          </a:blipFill>
          <a:ln>
            <a:noFill/>
          </a:ln>
          <a:effectLst/>
        </p:spPr>
        <p:txBody>
          <a:bodyPr/>
          <a:p>
            <a:r>
              <a:rPr altLang="en-US" lang="zh-CN">
                <a:noFill/>
              </a:rPr>
              <a:t> </a:t>
            </a:r>
          </a:p>
        </p:txBody>
      </p:sp>
      <p:sp>
        <p:nvSpPr>
          <p:cNvPr id="1049619" name="矩形 4"/>
          <p:cNvSpPr>
            <a:spLocks noChangeAspect="1" noMove="1" noResize="1" noRot="1" noAdjustHandles="1" noEditPoints="1" noChangeArrowheads="1" noChangeShapeType="1" noTextEdit="1"/>
          </p:cNvSpPr>
          <p:nvPr/>
        </p:nvSpPr>
        <p:spPr>
          <a:xfrm>
            <a:off x="5292650" y="1099714"/>
            <a:ext cx="2129622" cy="866904"/>
          </a:xfrm>
          <a:prstGeom prst="rect"/>
          <a:blipFill>
            <a:blip xmlns:r="http://schemas.openxmlformats.org/officeDocument/2006/relationships" r:embed="rId7"/>
            <a:stretch>
              <a:fillRect/>
            </a:stretch>
          </a:blipFill>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8">
            <p14:nvContentPartPr>
              <p14:cNvPr id="1049620" name=""/>
              <p14:cNvContentPartPr/>
              <p14:nvPr/>
            </p14:nvContentPartPr>
            <p14:xfrm>
              <a:off x="2118284" y="1883133"/>
              <a:ext cx="44926" cy="9430"/>
            </p14:xfrm>
          </p:contentPart>
        </mc:Choice>
        <mc:Fallback>
          <p:sp>
            <p:nvSpPr>
              <p:cNvPr id="1049620" name=""/>
              <p:cNvSpPr/>
              <p:nvPr/>
            </p:nvSpPr>
            <p:spPr>
              <a:xfrm>
                <a:off x="2118284" y="1883133"/>
                <a:ext cx="44926" cy="9430"/>
              </a:xfrm>
            </p:spPr>
          </p:sp>
        </mc:Fallback>
      </mc:AlternateContent>
      <mc:AlternateContent xmlns:mc="http://schemas.openxmlformats.org/markup-compatibility/2006">
        <mc:Choice xmlns:p14="http://schemas.microsoft.com/office/powerpoint/2010/main" Requires="p14">
          <p:contentPart p14:bwMode="auto" r:id="rId9">
            <p14:nvContentPartPr>
              <p14:cNvPr id="1049621" name=""/>
              <p14:cNvContentPartPr/>
              <p14:nvPr/>
            </p14:nvContentPartPr>
            <p14:xfrm>
              <a:off x="4362473" y="5152114"/>
              <a:ext cx="3673673" cy="1096782"/>
            </p14:xfrm>
          </p:contentPart>
        </mc:Choice>
        <mc:Fallback>
          <p:sp>
            <p:nvSpPr>
              <p:cNvPr id="1049621" name=""/>
              <p:cNvSpPr/>
              <p:nvPr/>
            </p:nvSpPr>
            <p:spPr>
              <a:xfrm>
                <a:off x="4362473" y="5152114"/>
                <a:ext cx="3673673" cy="1096782"/>
              </a:xfrm>
            </p:spPr>
          </p:sp>
        </mc:Fallback>
      </mc:AlternateContent>
      <mc:AlternateContent xmlns:mc="http://schemas.openxmlformats.org/markup-compatibility/2006">
        <mc:Choice xmlns:p14="http://schemas.microsoft.com/office/powerpoint/2010/main" Requires="p14">
          <p:contentPart p14:bwMode="auto" r:id="rId10">
            <p14:nvContentPartPr>
              <p14:cNvPr id="1049622" name=""/>
              <p14:cNvContentPartPr/>
              <p14:nvPr/>
            </p14:nvContentPartPr>
            <p14:xfrm>
              <a:off x="7047366" y="4750115"/>
              <a:ext cx="228650" cy="538289"/>
            </p14:xfrm>
          </p:contentPart>
        </mc:Choice>
        <mc:Fallback>
          <p:sp>
            <p:nvSpPr>
              <p:cNvPr id="1049622" name=""/>
              <p:cNvSpPr/>
              <p:nvPr/>
            </p:nvSpPr>
            <p:spPr>
              <a:xfrm>
                <a:off x="7047366" y="4750115"/>
                <a:ext cx="228650" cy="538289"/>
              </a:xfrm>
            </p:spPr>
          </p:sp>
        </mc:Fallback>
      </mc:AlternateContent>
      <mc:AlternateContent xmlns:mc="http://schemas.openxmlformats.org/markup-compatibility/2006">
        <mc:Choice xmlns:p14="http://schemas.microsoft.com/office/powerpoint/2010/main" Requires="p14">
          <p:contentPart p14:bwMode="auto" r:id="rId11">
            <p14:nvContentPartPr>
              <p14:cNvPr id="1049623" name=""/>
              <p14:cNvContentPartPr/>
              <p14:nvPr/>
            </p14:nvContentPartPr>
            <p14:xfrm>
              <a:off x="7003683" y="4946694"/>
              <a:ext cx="295938" cy="327333"/>
            </p14:xfrm>
          </p:contentPart>
        </mc:Choice>
        <mc:Fallback>
          <p:sp>
            <p:nvSpPr>
              <p:cNvPr id="1049623" name=""/>
              <p:cNvSpPr/>
              <p:nvPr/>
            </p:nvSpPr>
            <p:spPr>
              <a:xfrm>
                <a:off x="7003683" y="4946694"/>
                <a:ext cx="295938" cy="327333"/>
              </a:xfrm>
            </p:spPr>
          </p:sp>
        </mc:Fallback>
      </mc:AlternateContent>
      <mc:AlternateContent xmlns:mc="http://schemas.openxmlformats.org/markup-compatibility/2006">
        <mc:Choice xmlns:p14="http://schemas.microsoft.com/office/powerpoint/2010/main" Requires="p14">
          <p:contentPart p14:bwMode="auto" r:id="rId12">
            <p14:nvContentPartPr>
              <p14:cNvPr id="1049624" name=""/>
              <p14:cNvContentPartPr/>
              <p14:nvPr/>
            </p14:nvContentPartPr>
            <p14:xfrm>
              <a:off x="7020422" y="5081147"/>
              <a:ext cx="297360" cy="216501"/>
            </p14:xfrm>
          </p:contentPart>
        </mc:Choice>
        <mc:Fallback>
          <p:sp>
            <p:nvSpPr>
              <p:cNvPr id="1049624" name=""/>
              <p:cNvSpPr/>
              <p:nvPr/>
            </p:nvSpPr>
            <p:spPr>
              <a:xfrm>
                <a:off x="7020422" y="5081147"/>
                <a:ext cx="297360" cy="216501"/>
              </a:xfrm>
            </p:spPr>
          </p:sp>
        </mc:Fallback>
      </mc:AlternateContent>
      <mc:AlternateContent xmlns:mc="http://schemas.openxmlformats.org/markup-compatibility/2006">
        <mc:Choice xmlns:p14="http://schemas.microsoft.com/office/powerpoint/2010/main" Requires="p14">
          <p:contentPart p14:bwMode="auto" r:id="rId13">
            <p14:nvContentPartPr>
              <p14:cNvPr id="1049625" name=""/>
              <p14:cNvContentPartPr/>
              <p14:nvPr/>
            </p14:nvContentPartPr>
            <p14:xfrm>
              <a:off x="6072520" y="878464"/>
              <a:ext cx="1677661" cy="120254"/>
            </p14:xfrm>
          </p:contentPart>
        </mc:Choice>
        <mc:Fallback>
          <p:sp>
            <p:nvSpPr>
              <p:cNvPr id="1049625" name=""/>
              <p:cNvSpPr/>
              <p:nvPr/>
            </p:nvSpPr>
            <p:spPr>
              <a:xfrm>
                <a:off x="6072520" y="878464"/>
                <a:ext cx="1677661" cy="120254"/>
              </a:xfrm>
            </p:spPr>
          </p:sp>
        </mc:Fallback>
      </mc:AlternateContent>
      <mc:AlternateContent xmlns:mc="http://schemas.openxmlformats.org/markup-compatibility/2006">
        <mc:Choice xmlns:p14="http://schemas.microsoft.com/office/powerpoint/2010/main" Requires="p14">
          <p:contentPart p14:bwMode="auto" r:id="rId14">
            <p14:nvContentPartPr>
              <p14:cNvPr id="1049626" name=""/>
              <p14:cNvContentPartPr/>
              <p14:nvPr/>
            </p14:nvContentPartPr>
            <p14:xfrm>
              <a:off x="5392332" y="1918989"/>
              <a:ext cx="2073883" cy="195483"/>
            </p14:xfrm>
          </p:contentPart>
        </mc:Choice>
        <mc:Fallback>
          <p:sp>
            <p:nvSpPr>
              <p:cNvPr id="1049626" name=""/>
              <p:cNvSpPr/>
              <p:nvPr/>
            </p:nvSpPr>
            <p:spPr>
              <a:xfrm>
                <a:off x="5392332" y="1918989"/>
                <a:ext cx="2073883" cy="195483"/>
              </a:xfrm>
            </p:spPr>
          </p:sp>
        </mc:Fallback>
      </mc:AlternateContent>
      <mc:AlternateContent xmlns:mc="http://schemas.openxmlformats.org/markup-compatibility/2006">
        <mc:Choice xmlns:p14="http://schemas.microsoft.com/office/powerpoint/2010/main" Requires="p14">
          <p:contentPart p14:bwMode="auto" r:id="rId15">
            <p14:nvContentPartPr>
              <p14:cNvPr id="1049627" name=""/>
              <p14:cNvContentPartPr/>
              <p14:nvPr/>
            </p14:nvContentPartPr>
            <p14:xfrm>
              <a:off x="5206029" y="4870698"/>
              <a:ext cx="867415" cy="84037"/>
            </p14:xfrm>
          </p:contentPart>
        </mc:Choice>
        <mc:Fallback>
          <p:sp>
            <p:nvSpPr>
              <p:cNvPr id="1049627" name=""/>
              <p:cNvSpPr/>
              <p:nvPr/>
            </p:nvSpPr>
            <p:spPr>
              <a:xfrm>
                <a:off x="5206029" y="4870698"/>
                <a:ext cx="867415" cy="84037"/>
              </a:xfrm>
            </p:spPr>
          </p:sp>
        </mc:Fallback>
      </mc:AlternateContent>
      <mc:AlternateContent xmlns:mc="http://schemas.openxmlformats.org/markup-compatibility/2006">
        <mc:Choice xmlns:p14="http://schemas.microsoft.com/office/powerpoint/2010/main" Requires="p14">
          <p:contentPart p14:bwMode="auto" r:id="rId16">
            <p14:nvContentPartPr>
              <p14:cNvPr id="1049628" name=""/>
              <p14:cNvContentPartPr/>
              <p14:nvPr/>
            </p14:nvContentPartPr>
            <p14:xfrm>
              <a:off x="7398558" y="5581435"/>
              <a:ext cx="81452" cy="283673"/>
            </p14:xfrm>
          </p:contentPart>
        </mc:Choice>
        <mc:Fallback>
          <p:sp>
            <p:nvSpPr>
              <p:cNvPr id="1049628" name=""/>
              <p:cNvSpPr/>
              <p:nvPr/>
            </p:nvSpPr>
            <p:spPr>
              <a:xfrm>
                <a:off x="7398558" y="5581435"/>
                <a:ext cx="81452" cy="283673"/>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614"/>
                                        </p:tgtEl>
                                        <p:attrNameLst>
                                          <p:attrName>style.visibility</p:attrName>
                                        </p:attrNameLst>
                                      </p:cBhvr>
                                      <p:to>
                                        <p:strVal val="visible"/>
                                      </p:to>
                                    </p:set>
                                    <p:animEffect transition="in" filter="wipe(down)">
                                      <p:cBhvr>
                                        <p:cTn dur="500" id="7"/>
                                        <p:tgtEl>
                                          <p:spTgt spid="104961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615"/>
                                        </p:tgtEl>
                                        <p:attrNameLst>
                                          <p:attrName>style.visibility</p:attrName>
                                        </p:attrNameLst>
                                      </p:cBhvr>
                                      <p:to>
                                        <p:strVal val="visible"/>
                                      </p:to>
                                    </p:set>
                                    <p:animEffect transition="in" filter="wipe(down)">
                                      <p:cBhvr>
                                        <p:cTn dur="500" id="12"/>
                                        <p:tgtEl>
                                          <p:spTgt spid="104961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616"/>
                                        </p:tgtEl>
                                        <p:attrNameLst>
                                          <p:attrName>style.visibility</p:attrName>
                                        </p:attrNameLst>
                                      </p:cBhvr>
                                      <p:to>
                                        <p:strVal val="visible"/>
                                      </p:to>
                                    </p:set>
                                    <p:animEffect transition="in" filter="wipe(down)">
                                      <p:cBhvr>
                                        <p:cTn dur="500" id="17"/>
                                        <p:tgtEl>
                                          <p:spTgt spid="1049616"/>
                                        </p:tgtEl>
                                      </p:cBhvr>
                                    </p:animEffect>
                                  </p:childTnLst>
                                </p:cTn>
                              </p:par>
                              <p:par>
                                <p:cTn fill="hold" grpId="0" id="18" nodeType="withEffect" presetClass="entr" presetID="22" presetSubtype="4">
                                  <p:stCondLst>
                                    <p:cond delay="0"/>
                                  </p:stCondLst>
                                  <p:childTnLst>
                                    <p:set>
                                      <p:cBhvr>
                                        <p:cTn dur="1" fill="hold" id="19">
                                          <p:stCondLst>
                                            <p:cond delay="0"/>
                                          </p:stCondLst>
                                        </p:cTn>
                                        <p:tgtEl>
                                          <p:spTgt spid="1049618"/>
                                        </p:tgtEl>
                                        <p:attrNameLst>
                                          <p:attrName>style.visibility</p:attrName>
                                        </p:attrNameLst>
                                      </p:cBhvr>
                                      <p:to>
                                        <p:strVal val="visible"/>
                                      </p:to>
                                    </p:set>
                                    <p:animEffect transition="in" filter="wipe(down)">
                                      <p:cBhvr>
                                        <p:cTn dur="500" id="20"/>
                                        <p:tgtEl>
                                          <p:spTgt spid="1049618"/>
                                        </p:tgtEl>
                                      </p:cBhvr>
                                    </p:animEffect>
                                  </p:childTnLst>
                                </p:cTn>
                              </p:par>
                              <p:par>
                                <p:cTn fill="hold" grpId="0" id="21" nodeType="withEffect" presetClass="entr" presetID="22" presetSubtype="4">
                                  <p:stCondLst>
                                    <p:cond delay="0"/>
                                  </p:stCondLst>
                                  <p:childTnLst>
                                    <p:set>
                                      <p:cBhvr>
                                        <p:cTn dur="1" fill="hold" id="22">
                                          <p:stCondLst>
                                            <p:cond delay="0"/>
                                          </p:stCondLst>
                                        </p:cTn>
                                        <p:tgtEl>
                                          <p:spTgt spid="1049617"/>
                                        </p:tgtEl>
                                        <p:attrNameLst>
                                          <p:attrName>style.visibility</p:attrName>
                                        </p:attrNameLst>
                                      </p:cBhvr>
                                      <p:to>
                                        <p:strVal val="visible"/>
                                      </p:to>
                                    </p:set>
                                    <p:animEffect transition="in" filter="wipe(down)">
                                      <p:cBhvr>
                                        <p:cTn dur="500" id="23"/>
                                        <p:tgtEl>
                                          <p:spTgt spid="1049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14" grpId="0"/>
      <p:bldP spid="1049615" grpId="0"/>
      <p:bldP spid="1049616" grpId="0"/>
      <p:bldP spid="1049617" grpId="0" animBg="1"/>
      <p:bldP spid="10496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963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633" name="Text Box 12"/>
          <p:cNvSpPr txBox="1">
            <a:spLocks noChangeArrowheads="1"/>
          </p:cNvSpPr>
          <p:nvPr/>
        </p:nvSpPr>
        <p:spPr bwMode="auto">
          <a:xfrm>
            <a:off x="395275" y="467519"/>
            <a:ext cx="8442527"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Bandwidth of </a:t>
            </a:r>
            <a:r>
              <a:rPr altLang="zh-CN" b="1" dirty="0" sz="2400" kumimoji="1" lang="en-US">
                <a:latin typeface="Arial" panose="020B0604020202020204" pitchFamily="34" charset="0"/>
                <a:cs typeface="Arial" panose="020B0604020202020204" pitchFamily="34" charset="0"/>
              </a:rPr>
              <a:t>n</a:t>
            </a:r>
            <a:r>
              <a:rPr altLang="zh-CN" b="1" dirty="0" sz="2400" kumimoji="1" lang="en-US" smtClean="0">
                <a:latin typeface="Arial" panose="020B0604020202020204" pitchFamily="34" charset="0"/>
                <a:cs typeface="Arial" panose="020B0604020202020204" pitchFamily="34" charset="0"/>
              </a:rPr>
              <a:t>egative feedback circuit: </a:t>
            </a:r>
            <a:r>
              <a:rPr altLang="zh-CN" dirty="0" sz="2400" kumimoji="1" lang="en-US" smtClean="0">
                <a:latin typeface="Arial" panose="020B0604020202020204" pitchFamily="34" charset="0"/>
                <a:cs typeface="Arial" panose="020B0604020202020204" pitchFamily="34" charset="0"/>
              </a:rPr>
              <a:t>low-</a:t>
            </a:r>
            <a:r>
              <a:rPr altLang="zh-CN" dirty="0" sz="2400" i="1" kumimoji="1" lang="en-US" smtClean="0">
                <a:latin typeface="Arial" panose="020B0604020202020204" pitchFamily="34" charset="0"/>
                <a:cs typeface="Arial" panose="020B0604020202020204" pitchFamily="34" charset="0"/>
              </a:rPr>
              <a:t>f</a:t>
            </a:r>
            <a:r>
              <a:rPr altLang="zh-CN" dirty="0" sz="2400" kumimoji="1" lang="en-US" smtClean="0">
                <a:latin typeface="Arial" panose="020B0604020202020204" pitchFamily="34" charset="0"/>
                <a:cs typeface="Arial" panose="020B0604020202020204" pitchFamily="34" charset="0"/>
              </a:rPr>
              <a:t> region</a:t>
            </a:r>
            <a:endParaRPr altLang="en-US" dirty="0" sz="2400" kumimoji="1" lang="zh-CN">
              <a:latin typeface="宋体" panose="02010600030101010101" pitchFamily="2" charset="-122"/>
              <a:cs typeface="Arial" panose="020B0604020202020204" pitchFamily="34" charset="0"/>
            </a:endParaRPr>
          </a:p>
        </p:txBody>
      </p:sp>
      <p:sp>
        <p:nvSpPr>
          <p:cNvPr id="1049634" name="文本框 1"/>
          <p:cNvSpPr txBox="1"/>
          <p:nvPr/>
        </p:nvSpPr>
        <p:spPr bwMode="auto">
          <a:xfrm>
            <a:off x="1531149" y="1596668"/>
            <a:ext cx="3388659"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No negative feedback:</a:t>
            </a:r>
            <a:endParaRPr altLang="en-US" dirty="0" sz="2400" kumimoji="1" lang="zh-CN" smtClean="0">
              <a:latin typeface="Arial" panose="020B0604020202020204" pitchFamily="34" charset="0"/>
              <a:cs typeface="Arial" panose="020B0604020202020204" pitchFamily="34" charset="0"/>
            </a:endParaRPr>
          </a:p>
        </p:txBody>
      </p:sp>
      <p:sp>
        <p:nvSpPr>
          <p:cNvPr id="1049635" name="文本框 10"/>
          <p:cNvSpPr txBox="1"/>
          <p:nvPr/>
        </p:nvSpPr>
        <p:spPr bwMode="auto">
          <a:xfrm>
            <a:off x="1531149" y="2893883"/>
            <a:ext cx="3388659" cy="802640"/>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With negative feedback:</a:t>
            </a:r>
            <a:endParaRPr altLang="en-US" dirty="0" sz="2400" kumimoji="1" lang="zh-CN" smtClean="0">
              <a:latin typeface="Arial" panose="020B0604020202020204" pitchFamily="34" charset="0"/>
              <a:cs typeface="Arial" panose="020B0604020202020204" pitchFamily="34" charset="0"/>
            </a:endParaRPr>
          </a:p>
        </p:txBody>
      </p:sp>
      <p:sp>
        <p:nvSpPr>
          <p:cNvPr id="1049636" name="矩形 2"/>
          <p:cNvSpPr>
            <a:spLocks noChangeAspect="1" noMove="1" noResize="1" noRot="1" noAdjustHandles="1" noEditPoints="1" noChangeArrowheads="1" noChangeShapeType="1" noTextEdit="1"/>
          </p:cNvSpPr>
          <p:nvPr/>
        </p:nvSpPr>
        <p:spPr>
          <a:xfrm>
            <a:off x="4554505" y="4458086"/>
            <a:ext cx="2585772" cy="885114"/>
          </a:xfrm>
          <a:prstGeom prst="rect"/>
          <a:blipFill>
            <a:blip xmlns:r="http://schemas.openxmlformats.org/officeDocument/2006/relationships" r:embed="rId1"/>
            <a:stretch>
              <a:fillRect/>
            </a:stretch>
          </a:blipFill>
        </p:spPr>
        <p:txBody>
          <a:bodyPr/>
          <a:p>
            <a:r>
              <a:rPr altLang="en-US" lang="zh-CN">
                <a:noFill/>
              </a:rPr>
              <a:t> </a:t>
            </a:r>
          </a:p>
        </p:txBody>
      </p:sp>
      <p:sp>
        <p:nvSpPr>
          <p:cNvPr id="1049637" name="文本框 17"/>
          <p:cNvSpPr txBox="1">
            <a:spLocks noChangeAspect="1" noMove="1" noResize="1" noRot="1" noAdjustHandles="1" noEditPoints="1" noChangeArrowheads="1" noChangeShapeType="1" noTextEdit="1"/>
          </p:cNvSpPr>
          <p:nvPr/>
        </p:nvSpPr>
        <p:spPr bwMode="auto">
          <a:xfrm>
            <a:off x="1775564" y="4512888"/>
            <a:ext cx="2368400" cy="798104"/>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638" name="文本框 15"/>
          <p:cNvSpPr txBox="1">
            <a:spLocks noChangeAspect="1" noMove="1" noResize="1" noRot="1" noAdjustHandles="1" noEditPoints="1" noChangeArrowheads="1" noChangeShapeType="1" noTextEdit="1"/>
          </p:cNvSpPr>
          <p:nvPr/>
        </p:nvSpPr>
        <p:spPr bwMode="auto">
          <a:xfrm>
            <a:off x="4991698" y="2483591"/>
            <a:ext cx="2608412" cy="1255087"/>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9639" name="矩形 16"/>
          <p:cNvSpPr>
            <a:spLocks noChangeAspect="1" noMove="1" noResize="1" noRot="1" noAdjustHandles="1" noEditPoints="1" noChangeArrowheads="1" noChangeShapeType="1" noTextEdit="1"/>
          </p:cNvSpPr>
          <p:nvPr/>
        </p:nvSpPr>
        <p:spPr>
          <a:xfrm>
            <a:off x="5090806" y="1364612"/>
            <a:ext cx="2049471" cy="1078693"/>
          </a:xfrm>
          <a:prstGeom prst="rect"/>
          <a:blipFill>
            <a:blip xmlns:r="http://schemas.openxmlformats.org/officeDocument/2006/relationships" r:embed="rId4"/>
            <a:stretch>
              <a:fillRect/>
            </a:stretch>
          </a:blipFill>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5">
            <p14:nvContentPartPr>
              <p14:cNvPr id="1049640" name=""/>
              <p14:cNvContentPartPr/>
              <p14:nvPr/>
            </p14:nvContentPartPr>
            <p14:xfrm>
              <a:off x="4308001" y="4065174"/>
              <a:ext cx="3801977" cy="1698260"/>
            </p14:xfrm>
          </p:contentPart>
        </mc:Choice>
        <mc:Fallback>
          <p:sp>
            <p:nvSpPr>
              <p:cNvPr id="1049640" name=""/>
              <p:cNvSpPr/>
              <p:nvPr/>
            </p:nvSpPr>
            <p:spPr>
              <a:xfrm>
                <a:off x="4308001" y="4065174"/>
                <a:ext cx="3801977" cy="1698260"/>
              </a:xfrm>
            </p:spPr>
          </p:sp>
        </mc:Fallback>
      </mc:AlternateContent>
      <mc:AlternateContent xmlns:mc="http://schemas.openxmlformats.org/markup-compatibility/2006">
        <mc:Choice xmlns:p14="http://schemas.microsoft.com/office/powerpoint/2010/main" Requires="p14">
          <p:contentPart p14:bwMode="auto" r:id="rId6">
            <p14:nvContentPartPr>
              <p14:cNvPr id="1049641" name=""/>
              <p14:cNvContentPartPr/>
              <p14:nvPr/>
            </p14:nvContentPartPr>
            <p14:xfrm>
              <a:off x="5020249" y="3591023"/>
              <a:ext cx="58945" cy="602339"/>
            </p14:xfrm>
          </p:contentPart>
        </mc:Choice>
        <mc:Fallback>
          <p:sp>
            <p:nvSpPr>
              <p:cNvPr id="1049641" name=""/>
              <p:cNvSpPr/>
              <p:nvPr/>
            </p:nvSpPr>
            <p:spPr>
              <a:xfrm>
                <a:off x="5020249" y="3591023"/>
                <a:ext cx="58945" cy="602339"/>
              </a:xfrm>
            </p:spPr>
          </p:sp>
        </mc:Fallback>
      </mc:AlternateContent>
      <mc:AlternateContent xmlns:mc="http://schemas.openxmlformats.org/markup-compatibility/2006">
        <mc:Choice xmlns:p14="http://schemas.microsoft.com/office/powerpoint/2010/main" Requires="p14">
          <p:contentPart p14:bwMode="auto" r:id="rId7">
            <p14:nvContentPartPr>
              <p14:cNvPr id="1049642" name=""/>
              <p14:cNvContentPartPr/>
              <p14:nvPr/>
            </p14:nvContentPartPr>
            <p14:xfrm>
              <a:off x="5012255" y="3660216"/>
              <a:ext cx="194974" cy="398860"/>
            </p14:xfrm>
          </p:contentPart>
        </mc:Choice>
        <mc:Fallback>
          <p:sp>
            <p:nvSpPr>
              <p:cNvPr id="1049642" name=""/>
              <p:cNvSpPr/>
              <p:nvPr/>
            </p:nvSpPr>
            <p:spPr>
              <a:xfrm>
                <a:off x="5012255" y="3660216"/>
                <a:ext cx="194974" cy="398860"/>
              </a:xfrm>
            </p:spPr>
          </p:sp>
        </mc:Fallback>
      </mc:AlternateContent>
      <mc:AlternateContent xmlns:mc="http://schemas.openxmlformats.org/markup-compatibility/2006">
        <mc:Choice xmlns:p14="http://schemas.microsoft.com/office/powerpoint/2010/main" Requires="p14">
          <p:contentPart p14:bwMode="auto" r:id="rId8">
            <p14:nvContentPartPr>
              <p14:cNvPr id="1049643" name=""/>
              <p14:cNvContentPartPr/>
              <p14:nvPr/>
            </p14:nvContentPartPr>
            <p14:xfrm>
              <a:off x="4914943" y="3754888"/>
              <a:ext cx="275965" cy="370926"/>
            </p14:xfrm>
          </p:contentPart>
        </mc:Choice>
        <mc:Fallback>
          <p:sp>
            <p:nvSpPr>
              <p:cNvPr id="1049643" name=""/>
              <p:cNvSpPr/>
              <p:nvPr/>
            </p:nvSpPr>
            <p:spPr>
              <a:xfrm>
                <a:off x="4914943" y="3754888"/>
                <a:ext cx="275965" cy="370926"/>
              </a:xfrm>
            </p:spPr>
          </p:sp>
        </mc:Fallback>
      </mc:AlternateContent>
      <mc:AlternateContent xmlns:mc="http://schemas.openxmlformats.org/markup-compatibility/2006">
        <mc:Choice xmlns:p14="http://schemas.microsoft.com/office/powerpoint/2010/main" Requires="p14">
          <p:contentPart p14:bwMode="auto" r:id="rId9">
            <p14:nvContentPartPr>
              <p14:cNvPr id="1049644" name=""/>
              <p14:cNvContentPartPr/>
              <p14:nvPr/>
            </p14:nvContentPartPr>
            <p14:xfrm>
              <a:off x="4899824" y="3933506"/>
              <a:ext cx="410992" cy="150929"/>
            </p14:xfrm>
          </p:contentPart>
        </mc:Choice>
        <mc:Fallback>
          <p:sp>
            <p:nvSpPr>
              <p:cNvPr id="1049644" name=""/>
              <p:cNvSpPr/>
              <p:nvPr/>
            </p:nvSpPr>
            <p:spPr>
              <a:xfrm>
                <a:off x="4899824" y="3933506"/>
                <a:ext cx="410992" cy="150929"/>
              </a:xfrm>
            </p:spPr>
          </p:sp>
        </mc:Fallback>
      </mc:AlternateContent>
      <mc:AlternateContent xmlns:mc="http://schemas.openxmlformats.org/markup-compatibility/2006">
        <mc:Choice xmlns:p14="http://schemas.microsoft.com/office/powerpoint/2010/main" Requires="p14">
          <p:contentPart p14:bwMode="auto" r:id="rId10">
            <p14:nvContentPartPr>
              <p14:cNvPr id="1049645" name=""/>
              <p14:cNvContentPartPr/>
              <p14:nvPr/>
            </p14:nvContentPartPr>
            <p14:xfrm>
              <a:off x="4010121" y="3754791"/>
              <a:ext cx="93376" cy="48429"/>
            </p14:xfrm>
          </p:contentPart>
        </mc:Choice>
        <mc:Fallback>
          <p:sp>
            <p:nvSpPr>
              <p:cNvPr id="1049645" name=""/>
              <p:cNvSpPr/>
              <p:nvPr/>
            </p:nvSpPr>
            <p:spPr>
              <a:xfrm>
                <a:off x="4010121" y="3754791"/>
                <a:ext cx="93376" cy="48429"/>
              </a:xfrm>
            </p:spPr>
          </p:sp>
        </mc:Fallback>
      </mc:AlternateContent>
      <mc:AlternateContent xmlns:mc="http://schemas.openxmlformats.org/markup-compatibility/2006">
        <mc:Choice xmlns:p14="http://schemas.microsoft.com/office/powerpoint/2010/main" Requires="p14">
          <p:contentPart p14:bwMode="auto" r:id="rId11">
            <p14:nvContentPartPr>
              <p14:cNvPr id="1049646" name=""/>
              <p14:cNvContentPartPr/>
              <p14:nvPr/>
            </p14:nvContentPartPr>
            <p14:xfrm>
              <a:off x="4058213" y="3919883"/>
              <a:ext cx="91102" cy="42867"/>
            </p14:xfrm>
          </p:contentPart>
        </mc:Choice>
        <mc:Fallback>
          <p:sp>
            <p:nvSpPr>
              <p:cNvPr id="1049646" name=""/>
              <p:cNvSpPr/>
              <p:nvPr/>
            </p:nvSpPr>
            <p:spPr>
              <a:xfrm>
                <a:off x="4058213" y="3919883"/>
                <a:ext cx="91102" cy="42867"/>
              </a:xfrm>
            </p:spPr>
          </p:sp>
        </mc:Fallback>
      </mc:AlternateContent>
      <mc:AlternateContent xmlns:mc="http://schemas.openxmlformats.org/markup-compatibility/2006">
        <mc:Choice xmlns:p14="http://schemas.microsoft.com/office/powerpoint/2010/main" Requires="p14">
          <p:contentPart p14:bwMode="auto" r:id="rId12">
            <p14:nvContentPartPr>
              <p14:cNvPr id="1049647" name=""/>
              <p14:cNvContentPartPr/>
              <p14:nvPr/>
            </p14:nvContentPartPr>
            <p14:xfrm>
              <a:off x="4144649" y="3862020"/>
              <a:ext cx="100733" cy="228105"/>
            </p14:xfrm>
          </p:contentPart>
        </mc:Choice>
        <mc:Fallback>
          <p:sp>
            <p:nvSpPr>
              <p:cNvPr id="1049647" name=""/>
              <p:cNvSpPr/>
              <p:nvPr/>
            </p:nvSpPr>
            <p:spPr>
              <a:xfrm>
                <a:off x="4144649" y="3862020"/>
                <a:ext cx="100733" cy="228105"/>
              </a:xfrm>
            </p:spPr>
          </p:sp>
        </mc:Fallback>
      </mc:AlternateContent>
      <mc:AlternateContent xmlns:mc="http://schemas.openxmlformats.org/markup-compatibility/2006">
        <mc:Choice xmlns:p14="http://schemas.microsoft.com/office/powerpoint/2010/main" Requires="p14">
          <p:contentPart p14:bwMode="auto" r:id="rId13">
            <p14:nvContentPartPr>
              <p14:cNvPr id="1049648" name=""/>
              <p14:cNvContentPartPr/>
              <p14:nvPr/>
            </p14:nvContentPartPr>
            <p14:xfrm>
              <a:off x="4174544" y="3577375"/>
              <a:ext cx="72717" cy="141079"/>
            </p14:xfrm>
          </p:contentPart>
        </mc:Choice>
        <mc:Fallback>
          <p:sp>
            <p:nvSpPr>
              <p:cNvPr id="1049648" name=""/>
              <p:cNvSpPr/>
              <p:nvPr/>
            </p:nvSpPr>
            <p:spPr>
              <a:xfrm>
                <a:off x="4174544" y="3577375"/>
                <a:ext cx="72717" cy="141079"/>
              </a:xfrm>
            </p:spPr>
          </p:sp>
        </mc:Fallback>
      </mc:AlternateContent>
      <mc:AlternateContent xmlns:mc="http://schemas.openxmlformats.org/markup-compatibility/2006">
        <mc:Choice xmlns:p14="http://schemas.microsoft.com/office/powerpoint/2010/main" Requires="p14">
          <p:contentPart p14:bwMode="auto" r:id="rId14">
            <p14:nvContentPartPr>
              <p14:cNvPr id="1049649" name=""/>
              <p14:cNvContentPartPr/>
              <p14:nvPr/>
            </p14:nvContentPartPr>
            <p14:xfrm>
              <a:off x="4199240" y="3648377"/>
              <a:ext cx="285555" cy="347484"/>
            </p14:xfrm>
          </p:contentPart>
        </mc:Choice>
        <mc:Fallback>
          <p:sp>
            <p:nvSpPr>
              <p:cNvPr id="1049649" name=""/>
              <p:cNvSpPr/>
              <p:nvPr/>
            </p:nvSpPr>
            <p:spPr>
              <a:xfrm>
                <a:off x="4199240" y="3648377"/>
                <a:ext cx="285555" cy="347484"/>
              </a:xfrm>
            </p:spPr>
          </p:sp>
        </mc:Fallback>
      </mc:AlternateContent>
      <mc:AlternateContent xmlns:mc="http://schemas.openxmlformats.org/markup-compatibility/2006">
        <mc:Choice xmlns:p14="http://schemas.microsoft.com/office/powerpoint/2010/main" Requires="p14">
          <p:contentPart p14:bwMode="auto" r:id="rId15">
            <p14:nvContentPartPr>
              <p14:cNvPr id="1049650" name=""/>
              <p14:cNvContentPartPr/>
              <p14:nvPr/>
            </p14:nvContentPartPr>
            <p14:xfrm>
              <a:off x="4346116" y="3372917"/>
              <a:ext cx="39842" cy="23636"/>
            </p14:xfrm>
          </p:contentPart>
        </mc:Choice>
        <mc:Fallback>
          <p:sp>
            <p:nvSpPr>
              <p:cNvPr id="1049650" name=""/>
              <p:cNvSpPr/>
              <p:nvPr/>
            </p:nvSpPr>
            <p:spPr>
              <a:xfrm>
                <a:off x="4346116" y="3372917"/>
                <a:ext cx="39842" cy="23636"/>
              </a:xfrm>
            </p:spPr>
          </p:sp>
        </mc:Fallback>
      </mc:AlternateContent>
      <mc:AlternateContent xmlns:mc="http://schemas.openxmlformats.org/markup-compatibility/2006">
        <mc:Choice xmlns:p14="http://schemas.microsoft.com/office/powerpoint/2010/main" Requires="p14">
          <p:contentPart p14:bwMode="auto" r:id="rId16">
            <p14:nvContentPartPr>
              <p14:cNvPr id="1049651" name=""/>
              <p14:cNvContentPartPr/>
              <p14:nvPr/>
            </p14:nvContentPartPr>
            <p14:xfrm>
              <a:off x="4327918" y="3453930"/>
              <a:ext cx="99166" cy="74704"/>
            </p14:xfrm>
          </p:contentPart>
        </mc:Choice>
        <mc:Fallback>
          <p:sp>
            <p:nvSpPr>
              <p:cNvPr id="1049651" name=""/>
              <p:cNvSpPr/>
              <p:nvPr/>
            </p:nvSpPr>
            <p:spPr>
              <a:xfrm>
                <a:off x="4327918" y="3453930"/>
                <a:ext cx="99166" cy="74704"/>
              </a:xfrm>
            </p:spPr>
          </p:sp>
        </mc:Fallback>
      </mc:AlternateContent>
      <mc:AlternateContent xmlns:mc="http://schemas.openxmlformats.org/markup-compatibility/2006">
        <mc:Choice xmlns:p14="http://schemas.microsoft.com/office/powerpoint/2010/main" Requires="p14">
          <p:contentPart p14:bwMode="auto" r:id="rId17">
            <p14:nvContentPartPr>
              <p14:cNvPr id="1049652" name=""/>
              <p14:cNvContentPartPr/>
              <p14:nvPr/>
            </p14:nvContentPartPr>
            <p14:xfrm>
              <a:off x="4325578" y="3543038"/>
              <a:ext cx="182151" cy="337869"/>
            </p14:xfrm>
          </p:contentPart>
        </mc:Choice>
        <mc:Fallback>
          <p:sp>
            <p:nvSpPr>
              <p:cNvPr id="1049652" name=""/>
              <p:cNvSpPr/>
              <p:nvPr/>
            </p:nvSpPr>
            <p:spPr>
              <a:xfrm>
                <a:off x="4325578" y="3543038"/>
                <a:ext cx="182151" cy="337869"/>
              </a:xfrm>
            </p:spPr>
          </p:sp>
        </mc:Fallback>
      </mc:AlternateContent>
      <mc:AlternateContent xmlns:mc="http://schemas.openxmlformats.org/markup-compatibility/2006">
        <mc:Choice xmlns:p14="http://schemas.microsoft.com/office/powerpoint/2010/main" Requires="p14">
          <p:contentPart p14:bwMode="auto" r:id="rId18">
            <p14:nvContentPartPr>
              <p14:cNvPr id="1049653" name=""/>
              <p14:cNvContentPartPr/>
              <p14:nvPr/>
            </p14:nvContentPartPr>
            <p14:xfrm>
              <a:off x="4384813" y="3602720"/>
              <a:ext cx="318211" cy="400680"/>
            </p14:xfrm>
          </p:contentPart>
        </mc:Choice>
        <mc:Fallback>
          <p:sp>
            <p:nvSpPr>
              <p:cNvPr id="1049653" name=""/>
              <p:cNvSpPr/>
              <p:nvPr/>
            </p:nvSpPr>
            <p:spPr>
              <a:xfrm>
                <a:off x="4384813" y="3602720"/>
                <a:ext cx="318211" cy="400680"/>
              </a:xfrm>
            </p:spPr>
          </p:sp>
        </mc:Fallback>
      </mc:AlternateContent>
      <mc:AlternateContent xmlns:mc="http://schemas.openxmlformats.org/markup-compatibility/2006">
        <mc:Choice xmlns:p14="http://schemas.microsoft.com/office/powerpoint/2010/main" Requires="p14">
          <p:contentPart p14:bwMode="auto" r:id="rId19">
            <p14:nvContentPartPr>
              <p14:cNvPr id="1049654" name=""/>
              <p14:cNvContentPartPr/>
              <p14:nvPr/>
            </p14:nvContentPartPr>
            <p14:xfrm>
              <a:off x="4667812" y="3351016"/>
              <a:ext cx="263866" cy="345371"/>
            </p14:xfrm>
          </p:contentPart>
        </mc:Choice>
        <mc:Fallback>
          <p:sp>
            <p:nvSpPr>
              <p:cNvPr id="1049654" name=""/>
              <p:cNvSpPr/>
              <p:nvPr/>
            </p:nvSpPr>
            <p:spPr>
              <a:xfrm>
                <a:off x="4667812" y="3351016"/>
                <a:ext cx="263866" cy="345371"/>
              </a:xfrm>
            </p:spPr>
          </p:sp>
        </mc:Fallback>
      </mc:AlternateContent>
      <mc:AlternateContent xmlns:mc="http://schemas.openxmlformats.org/markup-compatibility/2006">
        <mc:Choice xmlns:p14="http://schemas.microsoft.com/office/powerpoint/2010/main" Requires="p14">
          <p:contentPart p14:bwMode="auto" r:id="rId20">
            <p14:nvContentPartPr>
              <p14:cNvPr id="1049655" name=""/>
              <p14:cNvContentPartPr/>
              <p14:nvPr/>
            </p14:nvContentPartPr>
            <p14:xfrm>
              <a:off x="4619070" y="3449351"/>
              <a:ext cx="398275" cy="283832"/>
            </p14:xfrm>
          </p:contentPart>
        </mc:Choice>
        <mc:Fallback>
          <p:sp>
            <p:nvSpPr>
              <p:cNvPr id="1049655" name=""/>
              <p:cNvSpPr/>
              <p:nvPr/>
            </p:nvSpPr>
            <p:spPr>
              <a:xfrm>
                <a:off x="4619070" y="3449351"/>
                <a:ext cx="398275" cy="283832"/>
              </a:xfrm>
            </p:spPr>
          </p:sp>
        </mc:Fallback>
      </mc:AlternateContent>
      <mc:AlternateContent xmlns:mc="http://schemas.openxmlformats.org/markup-compatibility/2006">
        <mc:Choice xmlns:p14="http://schemas.microsoft.com/office/powerpoint/2010/main" Requires="p14">
          <p:contentPart p14:bwMode="auto" r:id="rId21">
            <p14:nvContentPartPr>
              <p14:cNvPr id="1049656" name=""/>
              <p14:cNvContentPartPr/>
              <p14:nvPr/>
            </p14:nvContentPartPr>
            <p14:xfrm>
              <a:off x="4737351" y="3538383"/>
              <a:ext cx="167781" cy="73667"/>
            </p14:xfrm>
          </p:contentPart>
        </mc:Choice>
        <mc:Fallback>
          <p:sp>
            <p:nvSpPr>
              <p:cNvPr id="1049656" name=""/>
              <p:cNvSpPr/>
              <p:nvPr/>
            </p:nvSpPr>
            <p:spPr>
              <a:xfrm>
                <a:off x="4737351" y="3538383"/>
                <a:ext cx="167781" cy="73667"/>
              </a:xfrm>
            </p:spPr>
          </p:sp>
        </mc:Fallback>
      </mc:AlternateContent>
      <mc:AlternateContent xmlns:mc="http://schemas.openxmlformats.org/markup-compatibility/2006">
        <mc:Choice xmlns:p14="http://schemas.microsoft.com/office/powerpoint/2010/main" Requires="p14">
          <p:contentPart p14:bwMode="auto" r:id="rId22">
            <p14:nvContentPartPr>
              <p14:cNvPr id="1049657" name=""/>
              <p14:cNvContentPartPr/>
              <p14:nvPr/>
            </p14:nvContentPartPr>
            <p14:xfrm>
              <a:off x="4576827" y="3363471"/>
              <a:ext cx="305668" cy="173612"/>
            </p14:xfrm>
          </p:contentPart>
        </mc:Choice>
        <mc:Fallback>
          <p:sp>
            <p:nvSpPr>
              <p:cNvPr id="1049657" name=""/>
              <p:cNvSpPr/>
              <p:nvPr/>
            </p:nvSpPr>
            <p:spPr>
              <a:xfrm>
                <a:off x="4576827" y="3363471"/>
                <a:ext cx="305668" cy="173612"/>
              </a:xfrm>
            </p:spPr>
          </p:sp>
        </mc:Fallback>
      </mc:AlternateContent>
      <mc:AlternateContent xmlns:mc="http://schemas.openxmlformats.org/markup-compatibility/2006">
        <mc:Choice xmlns:p14="http://schemas.microsoft.com/office/powerpoint/2010/main" Requires="p14">
          <p:contentPart p14:bwMode="auto" r:id="rId23">
            <p14:nvContentPartPr>
              <p14:cNvPr id="1049658" name=""/>
              <p14:cNvContentPartPr/>
              <p14:nvPr/>
            </p14:nvContentPartPr>
            <p14:xfrm>
              <a:off x="4885814" y="3263657"/>
              <a:ext cx="242838" cy="342748"/>
            </p14:xfrm>
          </p:contentPart>
        </mc:Choice>
        <mc:Fallback>
          <p:sp>
            <p:nvSpPr>
              <p:cNvPr id="1049658" name=""/>
              <p:cNvSpPr/>
              <p:nvPr/>
            </p:nvSpPr>
            <p:spPr>
              <a:xfrm>
                <a:off x="4885814" y="3263657"/>
                <a:ext cx="242838" cy="342748"/>
              </a:xfrm>
            </p:spPr>
          </p:sp>
        </mc:Fallback>
      </mc:AlternateContent>
      <mc:AlternateContent xmlns:mc="http://schemas.openxmlformats.org/markup-compatibility/2006">
        <mc:Choice xmlns:p14="http://schemas.microsoft.com/office/powerpoint/2010/main" Requires="p14">
          <p:contentPart p14:bwMode="auto" r:id="rId24">
            <p14:nvContentPartPr>
              <p14:cNvPr id="1049659" name=""/>
              <p14:cNvContentPartPr/>
              <p14:nvPr/>
            </p14:nvContentPartPr>
            <p14:xfrm>
              <a:off x="5079844" y="3327174"/>
              <a:ext cx="68201" cy="148849"/>
            </p14:xfrm>
          </p:contentPart>
        </mc:Choice>
        <mc:Fallback>
          <p:sp>
            <p:nvSpPr>
              <p:cNvPr id="1049659" name=""/>
              <p:cNvSpPr/>
              <p:nvPr/>
            </p:nvSpPr>
            <p:spPr>
              <a:xfrm>
                <a:off x="5079844" y="3327174"/>
                <a:ext cx="68201" cy="148849"/>
              </a:xfrm>
            </p:spPr>
          </p:sp>
        </mc:Fallback>
      </mc:AlternateContent>
      <mc:AlternateContent xmlns:mc="http://schemas.openxmlformats.org/markup-compatibility/2006">
        <mc:Choice xmlns:p14="http://schemas.microsoft.com/office/powerpoint/2010/main" Requires="p14">
          <p:contentPart p14:bwMode="auto" r:id="rId25">
            <p14:nvContentPartPr>
              <p14:cNvPr id="1049660" name=""/>
              <p14:cNvContentPartPr/>
              <p14:nvPr/>
            </p14:nvContentPartPr>
            <p14:xfrm>
              <a:off x="5122087" y="3248539"/>
              <a:ext cx="165825" cy="445686"/>
            </p14:xfrm>
          </p:contentPart>
        </mc:Choice>
        <mc:Fallback>
          <p:sp>
            <p:nvSpPr>
              <p:cNvPr id="1049660" name=""/>
              <p:cNvSpPr/>
              <p:nvPr/>
            </p:nvSpPr>
            <p:spPr>
              <a:xfrm>
                <a:off x="5122087" y="3248539"/>
                <a:ext cx="165825" cy="445686"/>
              </a:xfrm>
            </p:spPr>
          </p:sp>
        </mc:Fallback>
      </mc:AlternateContent>
      <mc:AlternateContent xmlns:mc="http://schemas.openxmlformats.org/markup-compatibility/2006">
        <mc:Choice xmlns:p14="http://schemas.microsoft.com/office/powerpoint/2010/main" Requires="p14">
          <p:contentPart p14:bwMode="auto" r:id="rId26">
            <p14:nvContentPartPr>
              <p14:cNvPr id="1049661" name=""/>
              <p14:cNvContentPartPr/>
              <p14:nvPr/>
            </p14:nvContentPartPr>
            <p14:xfrm>
              <a:off x="4601523" y="3348472"/>
              <a:ext cx="147056" cy="113226"/>
            </p14:xfrm>
          </p:contentPart>
        </mc:Choice>
        <mc:Fallback>
          <p:sp>
            <p:nvSpPr>
              <p:cNvPr id="1049661" name=""/>
              <p:cNvSpPr/>
              <p:nvPr/>
            </p:nvSpPr>
            <p:spPr>
              <a:xfrm>
                <a:off x="4601523" y="3348472"/>
                <a:ext cx="147056" cy="113226"/>
              </a:xfrm>
            </p:spPr>
          </p:sp>
        </mc:Fallback>
      </mc:AlternateContent>
      <mc:AlternateContent xmlns:mc="http://schemas.openxmlformats.org/markup-compatibility/2006">
        <mc:Choice xmlns:p14="http://schemas.microsoft.com/office/powerpoint/2010/main" Requires="p14">
          <p:contentPart p14:bwMode="auto" r:id="rId27">
            <p14:nvContentPartPr>
              <p14:cNvPr id="1049662" name=""/>
              <p14:cNvContentPartPr/>
              <p14:nvPr/>
            </p14:nvContentPartPr>
            <p14:xfrm>
              <a:off x="5167580" y="3614419"/>
              <a:ext cx="91758" cy="24295"/>
            </p14:xfrm>
          </p:contentPart>
        </mc:Choice>
        <mc:Fallback>
          <p:sp>
            <p:nvSpPr>
              <p:cNvPr id="1049662" name=""/>
              <p:cNvSpPr/>
              <p:nvPr/>
            </p:nvSpPr>
            <p:spPr>
              <a:xfrm>
                <a:off x="5167580" y="3614419"/>
                <a:ext cx="91758" cy="24295"/>
              </a:xfrm>
            </p:spPr>
          </p:sp>
        </mc:Fallback>
      </mc:AlternateContent>
      <mc:AlternateContent xmlns:mc="http://schemas.openxmlformats.org/markup-compatibility/2006">
        <mc:Choice xmlns:p14="http://schemas.microsoft.com/office/powerpoint/2010/main" Requires="p14">
          <p:contentPart p14:bwMode="auto" r:id="rId28">
            <p14:nvContentPartPr>
              <p14:cNvPr id="1049663" name=""/>
              <p14:cNvContentPartPr/>
              <p14:nvPr/>
            </p14:nvContentPartPr>
            <p14:xfrm>
              <a:off x="4639719" y="3368115"/>
              <a:ext cx="103954" cy="96444"/>
            </p14:xfrm>
          </p:contentPart>
        </mc:Choice>
        <mc:Fallback>
          <p:sp>
            <p:nvSpPr>
              <p:cNvPr id="1049663" name=""/>
              <p:cNvSpPr/>
              <p:nvPr/>
            </p:nvSpPr>
            <p:spPr>
              <a:xfrm>
                <a:off x="4639719" y="3368115"/>
                <a:ext cx="103954" cy="96444"/>
              </a:xfrm>
            </p:spPr>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966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668" name="Text Box 12"/>
          <p:cNvSpPr txBox="1">
            <a:spLocks noChangeArrowheads="1"/>
          </p:cNvSpPr>
          <p:nvPr/>
        </p:nvSpPr>
        <p:spPr bwMode="auto">
          <a:xfrm>
            <a:off x="395275" y="467519"/>
            <a:ext cx="744004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Bandwidth of </a:t>
            </a:r>
            <a:r>
              <a:rPr altLang="zh-CN" b="1" dirty="0" sz="2400" kumimoji="1" lang="en-US">
                <a:latin typeface="Arial" panose="020B0604020202020204" pitchFamily="34" charset="0"/>
                <a:cs typeface="Arial" panose="020B0604020202020204" pitchFamily="34" charset="0"/>
              </a:rPr>
              <a:t>n</a:t>
            </a:r>
            <a:r>
              <a:rPr altLang="zh-CN" b="1" dirty="0" sz="2400" kumimoji="1" lang="en-US" smtClean="0">
                <a:latin typeface="Arial" panose="020B0604020202020204" pitchFamily="34" charset="0"/>
                <a:cs typeface="Arial" panose="020B0604020202020204" pitchFamily="34" charset="0"/>
              </a:rPr>
              <a:t>egative feedback circuit</a:t>
            </a:r>
            <a:endParaRPr altLang="en-US" b="1" dirty="0" sz="2400" kumimoji="1" lang="zh-CN">
              <a:latin typeface="宋体" panose="02010600030101010101" pitchFamily="2" charset="-122"/>
              <a:cs typeface="Arial" panose="020B0604020202020204" pitchFamily="34" charset="0"/>
            </a:endParaRPr>
          </a:p>
        </p:txBody>
      </p:sp>
      <p:sp>
        <p:nvSpPr>
          <p:cNvPr id="1049669" name="文本框 103"/>
          <p:cNvSpPr txBox="1">
            <a:spLocks noChangeAspect="1" noMove="1" noResize="1" noRot="1" noAdjustHandles="1" noEditPoints="1" noChangeArrowheads="1" noChangeShapeType="1" noTextEdit="1"/>
          </p:cNvSpPr>
          <p:nvPr/>
        </p:nvSpPr>
        <p:spPr bwMode="auto">
          <a:xfrm>
            <a:off x="4646351" y="1012112"/>
            <a:ext cx="2815655" cy="1038233"/>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670" name="文本框 1"/>
          <p:cNvSpPr txBox="1"/>
          <p:nvPr/>
        </p:nvSpPr>
        <p:spPr bwMode="auto">
          <a:xfrm>
            <a:off x="1808324" y="1178377"/>
            <a:ext cx="3212983" cy="802640"/>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No negative feedback:</a:t>
            </a:r>
            <a:endParaRPr altLang="en-US" dirty="0" sz="2400" kumimoji="1" lang="zh-CN" smtClean="0">
              <a:latin typeface="Arial" panose="020B0604020202020204" pitchFamily="34" charset="0"/>
              <a:cs typeface="Arial" panose="020B0604020202020204" pitchFamily="34" charset="0"/>
            </a:endParaRPr>
          </a:p>
        </p:txBody>
      </p:sp>
      <p:sp>
        <p:nvSpPr>
          <p:cNvPr id="1049671" name="文本框 10"/>
          <p:cNvSpPr txBox="1"/>
          <p:nvPr/>
        </p:nvSpPr>
        <p:spPr bwMode="auto">
          <a:xfrm>
            <a:off x="1808324" y="2341624"/>
            <a:ext cx="3388659" cy="802639"/>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With negative feedback:</a:t>
            </a:r>
            <a:endParaRPr altLang="en-US" dirty="0" sz="2400" kumimoji="1" lang="zh-CN" smtClean="0">
              <a:latin typeface="Arial" panose="020B0604020202020204" pitchFamily="34" charset="0"/>
              <a:cs typeface="Arial" panose="020B0604020202020204" pitchFamily="34" charset="0"/>
            </a:endParaRPr>
          </a:p>
        </p:txBody>
      </p:sp>
      <p:sp>
        <p:nvSpPr>
          <p:cNvPr id="1049672" name="文本框 14"/>
          <p:cNvSpPr txBox="1">
            <a:spLocks noChangeAspect="1" noMove="1" noResize="1" noRot="1" noAdjustHandles="1" noEditPoints="1" noChangeArrowheads="1" noChangeShapeType="1" noTextEdit="1"/>
          </p:cNvSpPr>
          <p:nvPr/>
        </p:nvSpPr>
        <p:spPr bwMode="auto">
          <a:xfrm>
            <a:off x="4894739" y="2152973"/>
            <a:ext cx="2608412" cy="1038233"/>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673" name="矩形 2"/>
          <p:cNvSpPr>
            <a:spLocks noChangeAspect="1" noMove="1" noResize="1" noRot="1" noAdjustHandles="1" noEditPoints="1" noChangeArrowheads="1" noChangeShapeType="1" noTextEdit="1"/>
          </p:cNvSpPr>
          <p:nvPr/>
        </p:nvSpPr>
        <p:spPr>
          <a:xfrm>
            <a:off x="4280366" y="3480944"/>
            <a:ext cx="3181640" cy="411844"/>
          </a:xfrm>
          <a:prstGeom prst="rect"/>
          <a:blipFill>
            <a:blip xmlns:r="http://schemas.openxmlformats.org/officeDocument/2006/relationships" r:embed="rId3"/>
            <a:stretch>
              <a:fillRect b="-14706"/>
            </a:stretch>
          </a:blipFill>
        </p:spPr>
        <p:txBody>
          <a:bodyPr/>
          <a:p>
            <a:r>
              <a:rPr altLang="en-US" lang="zh-CN">
                <a:noFill/>
              </a:rPr>
              <a:t> </a:t>
            </a:r>
          </a:p>
        </p:txBody>
      </p:sp>
      <p:sp>
        <p:nvSpPr>
          <p:cNvPr id="1049674" name="文本框 17"/>
          <p:cNvSpPr txBox="1">
            <a:spLocks noChangeAspect="1" noMove="1" noResize="1" noRot="1" noAdjustHandles="1" noEditPoints="1" noChangeArrowheads="1" noChangeShapeType="1" noTextEdit="1"/>
          </p:cNvSpPr>
          <p:nvPr/>
        </p:nvSpPr>
        <p:spPr bwMode="auto">
          <a:xfrm>
            <a:off x="1543920" y="3287814"/>
            <a:ext cx="2368400" cy="798104"/>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49675" name="文本框 15"/>
          <p:cNvSpPr txBox="1"/>
          <p:nvPr/>
        </p:nvSpPr>
        <p:spPr bwMode="auto">
          <a:xfrm>
            <a:off x="1428720" y="5794809"/>
            <a:ext cx="6211058" cy="802640"/>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The bandwidth increases at the cost of gain</a:t>
            </a:r>
            <a:endParaRPr altLang="en-US" dirty="0" sz="2400" kumimoji="1" lang="zh-CN" smtClean="0">
              <a:latin typeface="Arial" panose="020B0604020202020204" pitchFamily="34" charset="0"/>
              <a:cs typeface="Arial" panose="020B0604020202020204" pitchFamily="34" charset="0"/>
            </a:endParaRPr>
          </a:p>
        </p:txBody>
      </p:sp>
      <p:sp>
        <p:nvSpPr>
          <p:cNvPr id="1049676" name="Text Box 12"/>
          <p:cNvSpPr txBox="1">
            <a:spLocks noChangeArrowheads="1"/>
          </p:cNvSpPr>
          <p:nvPr/>
        </p:nvSpPr>
        <p:spPr bwMode="auto">
          <a:xfrm>
            <a:off x="395275" y="4262175"/>
            <a:ext cx="744004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Bandwidth gain product </a:t>
            </a:r>
            <a:r>
              <a:rPr altLang="en-US" b="1" dirty="0" sz="2400" kumimoji="1" lang="zh-CN" smtClean="0">
                <a:latin typeface="Arial" panose="020B0604020202020204" pitchFamily="34" charset="0"/>
                <a:cs typeface="Arial" panose="020B0604020202020204" pitchFamily="34" charset="0"/>
              </a:rPr>
              <a:t>带宽增益积</a:t>
            </a:r>
            <a:endParaRPr altLang="en-US" b="1" dirty="0" sz="2400" kumimoji="1" lang="zh-CN">
              <a:latin typeface="宋体" panose="02010600030101010101" pitchFamily="2" charset="-122"/>
              <a:cs typeface="Arial" panose="020B0604020202020204" pitchFamily="34" charset="0"/>
            </a:endParaRPr>
          </a:p>
        </p:txBody>
      </p:sp>
      <p:sp>
        <p:nvSpPr>
          <p:cNvPr id="1049677" name="文本框 12"/>
          <p:cNvSpPr txBox="1">
            <a:spLocks noChangeAspect="1" noMove="1" noResize="1" noRot="1" noAdjustHandles="1" noEditPoints="1" noChangeArrowheads="1" noChangeShapeType="1" noTextEdit="1"/>
          </p:cNvSpPr>
          <p:nvPr/>
        </p:nvSpPr>
        <p:spPr bwMode="auto">
          <a:xfrm>
            <a:off x="2645278" y="5126281"/>
            <a:ext cx="4002145" cy="411844"/>
          </a:xfrm>
          <a:prstGeom prst="rect"/>
          <a:blipFill>
            <a:blip xmlns:r="http://schemas.openxmlformats.org/officeDocument/2006/relationships" r:embed="rId5"/>
            <a:stretch>
              <a:fillRect b="-16418"/>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6">
            <p14:nvContentPartPr>
              <p14:cNvPr id="1049678" name=""/>
              <p14:cNvContentPartPr/>
              <p14:nvPr/>
            </p14:nvContentPartPr>
            <p14:xfrm>
              <a:off x="1211039" y="4890287"/>
              <a:ext cx="6095356" cy="1759971"/>
            </p14:xfrm>
          </p:contentPart>
        </mc:Choice>
        <mc:Fallback>
          <p:sp>
            <p:nvSpPr>
              <p:cNvPr id="1049678" name=""/>
              <p:cNvSpPr/>
              <p:nvPr/>
            </p:nvSpPr>
            <p:spPr>
              <a:xfrm>
                <a:off x="1211039" y="4890287"/>
                <a:ext cx="6095356" cy="1759971"/>
              </a:xfrm>
            </p:spPr>
          </p:sp>
        </mc:Fallback>
      </mc:AlternateContent>
      <mc:AlternateContent xmlns:mc="http://schemas.openxmlformats.org/markup-compatibility/2006">
        <mc:Choice xmlns:p14="http://schemas.microsoft.com/office/powerpoint/2010/main" Requires="p14">
          <p:contentPart p14:bwMode="auto" r:id="rId7">
            <p14:nvContentPartPr>
              <p14:cNvPr id="1049679" name=""/>
              <p14:cNvContentPartPr/>
              <p14:nvPr/>
            </p14:nvContentPartPr>
            <p14:xfrm>
              <a:off x="1244179" y="4746736"/>
              <a:ext cx="5931256" cy="1713680"/>
            </p14:xfrm>
          </p:contentPart>
        </mc:Choice>
        <mc:Fallback>
          <p:sp>
            <p:nvSpPr>
              <p:cNvPr id="1049679" name=""/>
              <p:cNvSpPr/>
              <p:nvPr/>
            </p:nvSpPr>
            <p:spPr>
              <a:xfrm>
                <a:off x="1244179" y="4746736"/>
                <a:ext cx="5931256" cy="1713680"/>
              </a:xfrm>
            </p:spPr>
          </p:sp>
        </mc:Fallback>
      </mc:AlternateContent>
      <mc:AlternateContent xmlns:mc="http://schemas.openxmlformats.org/markup-compatibility/2006">
        <mc:Choice xmlns:p14="http://schemas.microsoft.com/office/powerpoint/2010/main" Requires="p14">
          <p:contentPart p14:bwMode="auto" r:id="rId8">
            <p14:nvContentPartPr>
              <p14:cNvPr id="1049680" name=""/>
              <p14:cNvContentPartPr/>
              <p14:nvPr/>
            </p14:nvContentPartPr>
            <p14:xfrm>
              <a:off x="5881811" y="5306639"/>
              <a:ext cx="92284" cy="22962"/>
            </p14:xfrm>
          </p:contentPart>
        </mc:Choice>
        <mc:Fallback>
          <p:sp>
            <p:nvSpPr>
              <p:cNvPr id="1049680" name=""/>
              <p:cNvSpPr/>
              <p:nvPr/>
            </p:nvSpPr>
            <p:spPr>
              <a:xfrm>
                <a:off x="5881811" y="5306639"/>
                <a:ext cx="92284" cy="22962"/>
              </a:xfrm>
            </p:spPr>
          </p:sp>
        </mc:Fallback>
      </mc:AlternateContent>
      <mc:AlternateContent xmlns:mc="http://schemas.openxmlformats.org/markup-compatibility/2006">
        <mc:Choice xmlns:p14="http://schemas.microsoft.com/office/powerpoint/2010/main" Requires="p14">
          <p:contentPart p14:bwMode="auto" r:id="rId9">
            <p14:nvContentPartPr>
              <p14:cNvPr id="1049681" name=""/>
              <p14:cNvContentPartPr/>
              <p14:nvPr/>
            </p14:nvContentPartPr>
            <p14:xfrm>
              <a:off x="5864265" y="5363944"/>
              <a:ext cx="228156" cy="80685"/>
            </p14:xfrm>
          </p:contentPart>
        </mc:Choice>
        <mc:Fallback>
          <p:sp>
            <p:nvSpPr>
              <p:cNvPr id="1049681" name=""/>
              <p:cNvSpPr/>
              <p:nvPr/>
            </p:nvSpPr>
            <p:spPr>
              <a:xfrm>
                <a:off x="5864265" y="5363944"/>
                <a:ext cx="228156" cy="80685"/>
              </a:xfrm>
            </p:spPr>
          </p:sp>
        </mc:Fallback>
      </mc:AlternateContent>
      <mc:AlternateContent xmlns:mc="http://schemas.openxmlformats.org/markup-compatibility/2006">
        <mc:Choice xmlns:p14="http://schemas.microsoft.com/office/powerpoint/2010/main" Requires="p14">
          <p:contentPart p14:bwMode="auto" r:id="rId10">
            <p14:nvContentPartPr>
              <p14:cNvPr id="1049682" name=""/>
              <p14:cNvContentPartPr/>
              <p14:nvPr/>
            </p14:nvContentPartPr>
            <p14:xfrm>
              <a:off x="6106945" y="5134987"/>
              <a:ext cx="468885" cy="262160"/>
            </p14:xfrm>
          </p:contentPart>
        </mc:Choice>
        <mc:Fallback>
          <p:sp>
            <p:nvSpPr>
              <p:cNvPr id="1049682" name=""/>
              <p:cNvSpPr/>
              <p:nvPr/>
            </p:nvSpPr>
            <p:spPr>
              <a:xfrm>
                <a:off x="6106945" y="5134987"/>
                <a:ext cx="468885" cy="262160"/>
              </a:xfrm>
            </p:spPr>
          </p:sp>
        </mc:Fallback>
      </mc:AlternateContent>
      <mc:AlternateContent xmlns:mc="http://schemas.openxmlformats.org/markup-compatibility/2006">
        <mc:Choice xmlns:p14="http://schemas.microsoft.com/office/powerpoint/2010/main" Requires="p14">
          <p:contentPart p14:bwMode="auto" r:id="rId11">
            <p14:nvContentPartPr>
              <p14:cNvPr id="1049683" name=""/>
              <p14:cNvContentPartPr/>
              <p14:nvPr/>
            </p14:nvContentPartPr>
            <p14:xfrm>
              <a:off x="6545720" y="5070952"/>
              <a:ext cx="147286" cy="225858"/>
            </p14:xfrm>
          </p:contentPart>
        </mc:Choice>
        <mc:Fallback>
          <p:sp>
            <p:nvSpPr>
              <p:cNvPr id="1049683" name=""/>
              <p:cNvSpPr/>
              <p:nvPr/>
            </p:nvSpPr>
            <p:spPr>
              <a:xfrm>
                <a:off x="6545720" y="5070952"/>
                <a:ext cx="147286" cy="225858"/>
              </a:xfrm>
            </p:spPr>
          </p:sp>
        </mc:Fallback>
      </mc:AlternateContent>
      <mc:AlternateContent xmlns:mc="http://schemas.openxmlformats.org/markup-compatibility/2006">
        <mc:Choice xmlns:p14="http://schemas.microsoft.com/office/powerpoint/2010/main" Requires="p14">
          <p:contentPart p14:bwMode="auto" r:id="rId12">
            <p14:nvContentPartPr>
              <p14:cNvPr id="1049684" name=""/>
              <p14:cNvContentPartPr/>
              <p14:nvPr/>
            </p14:nvContentPartPr>
            <p14:xfrm>
              <a:off x="6631787" y="5029512"/>
              <a:ext cx="165023" cy="171145"/>
            </p14:xfrm>
          </p:contentPart>
        </mc:Choice>
        <mc:Fallback>
          <p:sp>
            <p:nvSpPr>
              <p:cNvPr id="1049684" name=""/>
              <p:cNvSpPr/>
              <p:nvPr/>
            </p:nvSpPr>
            <p:spPr>
              <a:xfrm>
                <a:off x="6631787" y="5029512"/>
                <a:ext cx="165023" cy="171145"/>
              </a:xfrm>
            </p:spPr>
          </p:sp>
        </mc:Fallback>
      </mc:AlternateContent>
      <mc:AlternateContent xmlns:mc="http://schemas.openxmlformats.org/markup-compatibility/2006">
        <mc:Choice xmlns:p14="http://schemas.microsoft.com/office/powerpoint/2010/main" Requires="p14">
          <p:contentPart p14:bwMode="auto" r:id="rId13">
            <p14:nvContentPartPr>
              <p14:cNvPr id="1049685" name=""/>
              <p14:cNvContentPartPr/>
              <p14:nvPr/>
            </p14:nvContentPartPr>
            <p14:xfrm>
              <a:off x="6773460" y="4924702"/>
              <a:ext cx="292648" cy="222971"/>
            </p14:xfrm>
          </p:contentPart>
        </mc:Choice>
        <mc:Fallback>
          <p:sp>
            <p:nvSpPr>
              <p:cNvPr id="1049685" name=""/>
              <p:cNvSpPr/>
              <p:nvPr/>
            </p:nvSpPr>
            <p:spPr>
              <a:xfrm>
                <a:off x="6773460" y="4924702"/>
                <a:ext cx="292648" cy="222971"/>
              </a:xfrm>
            </p:spPr>
          </p:sp>
        </mc:Fallback>
      </mc:AlternateContent>
      <mc:AlternateContent xmlns:mc="http://schemas.openxmlformats.org/markup-compatibility/2006">
        <mc:Choice xmlns:p14="http://schemas.microsoft.com/office/powerpoint/2010/main" Requires="p14">
          <p:contentPart p14:bwMode="auto" r:id="rId14">
            <p14:nvContentPartPr>
              <p14:cNvPr id="1049686" name=""/>
              <p14:cNvContentPartPr/>
              <p14:nvPr/>
            </p14:nvContentPartPr>
            <p14:xfrm>
              <a:off x="7052268" y="4768664"/>
              <a:ext cx="252965" cy="199035"/>
            </p14:xfrm>
          </p:contentPart>
        </mc:Choice>
        <mc:Fallback>
          <p:sp>
            <p:nvSpPr>
              <p:cNvPr id="1049686" name=""/>
              <p:cNvSpPr/>
              <p:nvPr/>
            </p:nvSpPr>
            <p:spPr>
              <a:xfrm>
                <a:off x="7052268" y="4768664"/>
                <a:ext cx="252965" cy="199035"/>
              </a:xfrm>
            </p:spPr>
          </p:sp>
        </mc:Fallback>
      </mc:AlternateContent>
      <mc:AlternateContent xmlns:mc="http://schemas.openxmlformats.org/markup-compatibility/2006">
        <mc:Choice xmlns:p14="http://schemas.microsoft.com/office/powerpoint/2010/main" Requires="p14">
          <p:contentPart p14:bwMode="auto" r:id="rId15">
            <p14:nvContentPartPr>
              <p14:cNvPr id="1049687" name=""/>
              <p14:cNvContentPartPr/>
              <p14:nvPr/>
            </p14:nvContentPartPr>
            <p14:xfrm>
              <a:off x="6875497" y="4932529"/>
              <a:ext cx="56409" cy="135403"/>
            </p14:xfrm>
          </p:contentPart>
        </mc:Choice>
        <mc:Fallback>
          <p:sp>
            <p:nvSpPr>
              <p:cNvPr id="1049687" name=""/>
              <p:cNvSpPr/>
              <p:nvPr/>
            </p:nvSpPr>
            <p:spPr>
              <a:xfrm>
                <a:off x="6875497" y="4932529"/>
                <a:ext cx="56409" cy="135403"/>
              </a:xfrm>
            </p:spPr>
          </p:sp>
        </mc:Fallback>
      </mc:AlternateContent>
      <mc:AlternateContent xmlns:mc="http://schemas.openxmlformats.org/markup-compatibility/2006">
        <mc:Choice xmlns:p14="http://schemas.microsoft.com/office/powerpoint/2010/main" Requires="p14">
          <p:contentPart p14:bwMode="auto" r:id="rId16">
            <p14:nvContentPartPr>
              <p14:cNvPr id="1049688" name=""/>
              <p14:cNvContentPartPr/>
              <p14:nvPr/>
            </p14:nvContentPartPr>
            <p14:xfrm>
              <a:off x="6698077" y="4946826"/>
              <a:ext cx="39547" cy="141227"/>
            </p14:xfrm>
          </p:contentPart>
        </mc:Choice>
        <mc:Fallback>
          <p:sp>
            <p:nvSpPr>
              <p:cNvPr id="1049688" name=""/>
              <p:cNvSpPr/>
              <p:nvPr/>
            </p:nvSpPr>
            <p:spPr>
              <a:xfrm>
                <a:off x="6698077" y="4946826"/>
                <a:ext cx="39547" cy="141227"/>
              </a:xfrm>
            </p:spPr>
          </p:sp>
        </mc:Fallback>
      </mc:AlternateContent>
      <mc:AlternateContent xmlns:mc="http://schemas.openxmlformats.org/markup-compatibility/2006">
        <mc:Choice xmlns:p14="http://schemas.microsoft.com/office/powerpoint/2010/main" Requires="p14">
          <p:contentPart p14:bwMode="auto" r:id="rId17">
            <p14:nvContentPartPr>
              <p14:cNvPr id="1049689" name=""/>
              <p14:cNvContentPartPr/>
              <p14:nvPr/>
            </p14:nvContentPartPr>
            <p14:xfrm>
              <a:off x="6649335" y="5012691"/>
              <a:ext cx="110853" cy="69309"/>
            </p14:xfrm>
          </p:contentPart>
        </mc:Choice>
        <mc:Fallback>
          <p:sp>
            <p:nvSpPr>
              <p:cNvPr id="1049689" name=""/>
              <p:cNvSpPr/>
              <p:nvPr/>
            </p:nvSpPr>
            <p:spPr>
              <a:xfrm>
                <a:off x="6649335" y="5012691"/>
                <a:ext cx="110853" cy="69309"/>
              </a:xfrm>
            </p:spPr>
          </p:sp>
        </mc:Fallback>
      </mc:AlternateContent>
      <mc:AlternateContent xmlns:mc="http://schemas.openxmlformats.org/markup-compatibility/2006">
        <mc:Choice xmlns:p14="http://schemas.microsoft.com/office/powerpoint/2010/main" Requires="p14">
          <p:contentPart p14:bwMode="auto" r:id="rId18">
            <p14:nvContentPartPr>
              <p14:cNvPr id="1049690" name=""/>
              <p14:cNvContentPartPr/>
              <p14:nvPr/>
            </p14:nvContentPartPr>
            <p14:xfrm>
              <a:off x="6690277" y="4951376"/>
              <a:ext cx="44694" cy="154498"/>
            </p14:xfrm>
          </p:contentPart>
        </mc:Choice>
        <mc:Fallback>
          <p:sp>
            <p:nvSpPr>
              <p:cNvPr id="1049690" name=""/>
              <p:cNvSpPr/>
              <p:nvPr/>
            </p:nvSpPr>
            <p:spPr>
              <a:xfrm>
                <a:off x="6690277" y="4951376"/>
                <a:ext cx="44694" cy="154498"/>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676"/>
                                        </p:tgtEl>
                                        <p:attrNameLst>
                                          <p:attrName>style.visibility</p:attrName>
                                        </p:attrNameLst>
                                      </p:cBhvr>
                                      <p:to>
                                        <p:strVal val="visible"/>
                                      </p:to>
                                    </p:set>
                                    <p:animEffect transition="in" filter="wipe(down)">
                                      <p:cBhvr>
                                        <p:cTn dur="500" id="7"/>
                                        <p:tgtEl>
                                          <p:spTgt spid="1049676"/>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9677"/>
                                        </p:tgtEl>
                                        <p:attrNameLst>
                                          <p:attrName>style.visibility</p:attrName>
                                        </p:attrNameLst>
                                      </p:cBhvr>
                                      <p:to>
                                        <p:strVal val="visible"/>
                                      </p:to>
                                    </p:set>
                                    <p:animEffect transition="in" filter="wipe(down)">
                                      <p:cBhvr>
                                        <p:cTn dur="500" id="10"/>
                                        <p:tgtEl>
                                          <p:spTgt spid="104967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49675"/>
                                        </p:tgtEl>
                                        <p:attrNameLst>
                                          <p:attrName>style.visibility</p:attrName>
                                        </p:attrNameLst>
                                      </p:cBhvr>
                                      <p:to>
                                        <p:strVal val="visible"/>
                                      </p:to>
                                    </p:set>
                                    <p:animEffect transition="in" filter="wipe(down)">
                                      <p:cBhvr>
                                        <p:cTn dur="500" id="15"/>
                                        <p:tgtEl>
                                          <p:spTgt spid="1049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75" grpId="0"/>
      <p:bldP spid="1049676" grpId="0"/>
      <p:bldP spid="10496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969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695" name="Text Box 12"/>
          <p:cNvSpPr txBox="1">
            <a:spLocks noChangeArrowheads="1"/>
          </p:cNvSpPr>
          <p:nvPr/>
        </p:nvSpPr>
        <p:spPr bwMode="auto">
          <a:xfrm>
            <a:off x="395275" y="467519"/>
            <a:ext cx="864122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Negative feedback decreases the non-linear distortion</a:t>
            </a:r>
            <a:endParaRPr altLang="en-US" b="1" dirty="0" sz="2400" kumimoji="1" lang="zh-CN">
              <a:latin typeface="宋体" panose="02010600030101010101" pitchFamily="2" charset="-122"/>
              <a:cs typeface="Arial" panose="020B0604020202020204" pitchFamily="34" charset="0"/>
            </a:endParaRPr>
          </a:p>
        </p:txBody>
      </p:sp>
      <p:sp>
        <p:nvSpPr>
          <p:cNvPr id="1049696" name="Text Box 12"/>
          <p:cNvSpPr txBox="1">
            <a:spLocks noChangeArrowheads="1"/>
          </p:cNvSpPr>
          <p:nvPr/>
        </p:nvSpPr>
        <p:spPr bwMode="auto">
          <a:xfrm>
            <a:off x="6177932" y="859005"/>
            <a:ext cx="2370449"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en-US" b="1" dirty="0" sz="2400" kumimoji="1" lang="zh-CN" smtClean="0">
                <a:latin typeface="Arial" panose="020B0604020202020204" pitchFamily="34" charset="0"/>
                <a:cs typeface="Arial" panose="020B0604020202020204" pitchFamily="34" charset="0"/>
              </a:rPr>
              <a:t>减小非线性失真</a:t>
            </a:r>
            <a:endParaRPr altLang="en-US" b="1" dirty="0" sz="2400" kumimoji="1" lang="zh-CN">
              <a:latin typeface="宋体" panose="02010600030101010101" pitchFamily="2" charset="-122"/>
              <a:cs typeface="Arial" panose="020B0604020202020204" pitchFamily="34" charset="0"/>
            </a:endParaRPr>
          </a:p>
        </p:txBody>
      </p:sp>
      <p:grpSp>
        <p:nvGrpSpPr>
          <p:cNvPr id="194" name="组合 16"/>
          <p:cNvGrpSpPr/>
          <p:nvPr/>
        </p:nvGrpSpPr>
        <p:grpSpPr>
          <a:xfrm>
            <a:off x="2007360" y="2263179"/>
            <a:ext cx="4818923" cy="942204"/>
            <a:chOff x="2620657" y="1473023"/>
            <a:chExt cx="4818923" cy="942204"/>
          </a:xfrm>
        </p:grpSpPr>
        <p:grpSp>
          <p:nvGrpSpPr>
            <p:cNvPr id="195" name="组合 18"/>
            <p:cNvGrpSpPr/>
            <p:nvPr/>
          </p:nvGrpSpPr>
          <p:grpSpPr>
            <a:xfrm>
              <a:off x="2620657" y="1635051"/>
              <a:ext cx="4818923" cy="780176"/>
              <a:chOff x="2548006" y="1273960"/>
              <a:chExt cx="4818923" cy="780176"/>
            </a:xfrm>
          </p:grpSpPr>
          <p:sp>
            <p:nvSpPr>
              <p:cNvPr id="1049697" name="矩形 23"/>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98" name="文本框 24"/>
              <p:cNvSpPr txBox="1">
                <a:spLocks noChangeAspect="1" noMove="1" noResize="1" noRot="1" noAdjustHandles="1" noEditPoints="1" noChangeArrowheads="1" noChangeShapeType="1" noTextEdit="1"/>
              </p:cNvSpPr>
              <p:nvPr/>
            </p:nvSpPr>
            <p:spPr bwMode="auto">
              <a:xfrm>
                <a:off x="3893601" y="1433216"/>
                <a:ext cx="2311167"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cxnSp>
            <p:nvCxnSpPr>
              <p:cNvPr id="3145848" name="直接箭头连接符 27"/>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9" name="直接箭头连接符 28"/>
              <p:cNvCxnSpPr>
                <a:cxnSpLocks/>
              </p:cNvCxnSpPr>
              <p:nvPr/>
            </p:nvCxnSpPr>
            <p:spPr>
              <a:xfrm>
                <a:off x="6204768"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049699" name="文本框 20"/>
            <p:cNvSpPr txBox="1">
              <a:spLocks noChangeAspect="1" noMove="1" noResize="1" noRot="1" noAdjustHandles="1" noEditPoints="1" noChangeArrowheads="1" noChangeShapeType="1" noTextEdit="1"/>
            </p:cNvSpPr>
            <p:nvPr/>
          </p:nvSpPr>
          <p:spPr bwMode="auto">
            <a:xfrm>
              <a:off x="2631200" y="1473023"/>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sp>
          <p:nvSpPr>
            <p:cNvPr id="1049700" name="文本框 22"/>
            <p:cNvSpPr txBox="1">
              <a:spLocks noChangeAspect="1" noMove="1" noResize="1" noRot="1" noAdjustHandles="1" noEditPoints="1" noChangeArrowheads="1" noChangeShapeType="1" noTextEdit="1"/>
            </p:cNvSpPr>
            <p:nvPr/>
          </p:nvSpPr>
          <p:spPr bwMode="auto">
            <a:xfrm>
              <a:off x="6427467" y="1508100"/>
              <a:ext cx="684960" cy="473206"/>
            </a:xfrm>
            <a:prstGeom prst="rect"/>
            <a:blipFill>
              <a:blip xmlns:r="http://schemas.openxmlformats.org/officeDocument/2006/relationships" r:embed="rId3"/>
              <a:stretch>
                <a:fillRect t="-1282"/>
              </a:stretch>
            </a:blipFill>
            <a:ln>
              <a:noFill/>
            </a:ln>
            <a:effectLst/>
          </p:spPr>
          <p:txBody>
            <a:bodyPr/>
            <a:p>
              <a:r>
                <a:rPr altLang="en-US" lang="zh-CN">
                  <a:noFill/>
                </a:rPr>
                <a:t> </a:t>
              </a:r>
            </a:p>
          </p:txBody>
        </p:sp>
      </p:grpSp>
      <p:grpSp>
        <p:nvGrpSpPr>
          <p:cNvPr id="196" name="组合 7"/>
          <p:cNvGrpSpPr/>
          <p:nvPr/>
        </p:nvGrpSpPr>
        <p:grpSpPr>
          <a:xfrm>
            <a:off x="2390862" y="1864151"/>
            <a:ext cx="872455" cy="635631"/>
            <a:chOff x="2466363" y="1976268"/>
            <a:chExt cx="872455" cy="635631"/>
          </a:xfrm>
        </p:grpSpPr>
        <p:grpSp>
          <p:nvGrpSpPr>
            <p:cNvPr id="197" name="组合 4"/>
            <p:cNvGrpSpPr/>
            <p:nvPr/>
          </p:nvGrpSpPr>
          <p:grpSpPr>
            <a:xfrm>
              <a:off x="2565854" y="1976268"/>
              <a:ext cx="659714" cy="635631"/>
              <a:chOff x="2393879" y="1660755"/>
              <a:chExt cx="1021039" cy="834332"/>
            </a:xfrm>
          </p:grpSpPr>
          <p:sp>
            <p:nvSpPr>
              <p:cNvPr id="1049701" name="弧形 38"/>
              <p:cNvSpPr/>
              <p:nvPr/>
            </p:nvSpPr>
            <p:spPr>
              <a:xfrm>
                <a:off x="2393879" y="1660755"/>
                <a:ext cx="508864" cy="81206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sp>
            <p:nvSpPr>
              <p:cNvPr id="1049702" name="弧形 39"/>
              <p:cNvSpPr/>
              <p:nvPr/>
            </p:nvSpPr>
            <p:spPr>
              <a:xfrm flipV="1">
                <a:off x="2906054" y="1683021"/>
                <a:ext cx="508864" cy="81206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grpSp>
        <p:cxnSp>
          <p:nvCxnSpPr>
            <p:cNvPr id="3145850" name="直接连接符 6"/>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组合 40"/>
          <p:cNvGrpSpPr/>
          <p:nvPr/>
        </p:nvGrpSpPr>
        <p:grpSpPr>
          <a:xfrm>
            <a:off x="6014895" y="1538455"/>
            <a:ext cx="872455" cy="1303985"/>
            <a:chOff x="2466363" y="1613284"/>
            <a:chExt cx="872455" cy="1303985"/>
          </a:xfrm>
        </p:grpSpPr>
        <p:grpSp>
          <p:nvGrpSpPr>
            <p:cNvPr id="199" name="组合 41"/>
            <p:cNvGrpSpPr/>
            <p:nvPr/>
          </p:nvGrpSpPr>
          <p:grpSpPr>
            <a:xfrm>
              <a:off x="2567994" y="1613284"/>
              <a:ext cx="657574" cy="1303985"/>
              <a:chOff x="2397191" y="1184301"/>
              <a:chExt cx="1017727" cy="1711616"/>
            </a:xfrm>
          </p:grpSpPr>
          <p:sp>
            <p:nvSpPr>
              <p:cNvPr id="1049703" name="弧形 43"/>
              <p:cNvSpPr/>
              <p:nvPr/>
            </p:nvSpPr>
            <p:spPr>
              <a:xfrm>
                <a:off x="2397191" y="1184301"/>
                <a:ext cx="508863" cy="171161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sp>
            <p:nvSpPr>
              <p:cNvPr id="1049704" name="弧形 44"/>
              <p:cNvSpPr/>
              <p:nvPr/>
            </p:nvSpPr>
            <p:spPr>
              <a:xfrm flipV="1">
                <a:off x="2906054" y="1683020"/>
                <a:ext cx="508864" cy="720053"/>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grpSp>
        <p:cxnSp>
          <p:nvCxnSpPr>
            <p:cNvPr id="3145851" name="直接连接符 42"/>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组合 8"/>
          <p:cNvGrpSpPr/>
          <p:nvPr/>
        </p:nvGrpSpPr>
        <p:grpSpPr>
          <a:xfrm>
            <a:off x="2892761" y="3549388"/>
            <a:ext cx="3856172" cy="3215833"/>
            <a:chOff x="2892761" y="3412744"/>
            <a:chExt cx="3856172" cy="3453634"/>
          </a:xfrm>
        </p:grpSpPr>
        <p:cxnSp>
          <p:nvCxnSpPr>
            <p:cNvPr id="3145852" name="直接箭头连接符 55"/>
            <p:cNvCxnSpPr>
              <a:cxnSpLocks/>
            </p:cNvCxnSpPr>
            <p:nvPr/>
          </p:nvCxnSpPr>
          <p:spPr>
            <a:xfrm flipV="1">
              <a:off x="3191521" y="3712736"/>
              <a:ext cx="0" cy="2570459"/>
            </a:xfrm>
            <a:prstGeom prst="straightConnector1"/>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45853" name="直接箭头连接符 56"/>
            <p:cNvCxnSpPr>
              <a:cxnSpLocks/>
            </p:cNvCxnSpPr>
            <p:nvPr/>
          </p:nvCxnSpPr>
          <p:spPr>
            <a:xfrm>
              <a:off x="3191521" y="6283194"/>
              <a:ext cx="3136468" cy="0"/>
            </a:xfrm>
            <a:prstGeom prst="straightConnector1"/>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49705" name="文本框 57"/>
            <p:cNvSpPr txBox="1"/>
            <p:nvPr/>
          </p:nvSpPr>
          <p:spPr>
            <a:xfrm>
              <a:off x="3237628" y="3412744"/>
              <a:ext cx="500681" cy="575572"/>
            </a:xfrm>
            <a:prstGeom prst="rect"/>
            <a:noFill/>
          </p:spPr>
          <p:txBody>
            <a:bodyPr rtlCol="0" wrap="square">
              <a:spAutoFit/>
            </a:bodyPr>
            <a:p>
              <a:r>
                <a:rPr altLang="zh-CN" dirty="0" sz="2400" i="1" lang="en-US" err="1" smtClean="0">
                  <a:latin typeface="Arial" panose="020B0604020202020204" pitchFamily="34" charset="0"/>
                  <a:cs typeface="Arial" panose="020B0604020202020204" pitchFamily="34" charset="0"/>
                </a:rPr>
                <a:t>i</a:t>
              </a:r>
              <a:r>
                <a:rPr altLang="zh-CN" baseline="-25000" dirty="0" sz="2400" lang="en-US" err="1" smtClean="0">
                  <a:latin typeface="Arial" panose="020B0604020202020204" pitchFamily="34" charset="0"/>
                  <a:cs typeface="Arial" panose="020B0604020202020204" pitchFamily="34" charset="0"/>
                </a:rPr>
                <a:t>B</a:t>
              </a:r>
              <a:endParaRPr altLang="en-US" dirty="0" sz="2400" lang="zh-CN">
                <a:latin typeface="Arial" panose="020B0604020202020204" pitchFamily="34" charset="0"/>
                <a:cs typeface="Arial" panose="020B0604020202020204" pitchFamily="34" charset="0"/>
              </a:endParaRPr>
            </a:p>
          </p:txBody>
        </p:sp>
        <p:sp>
          <p:nvSpPr>
            <p:cNvPr id="1049706" name="文本框 58"/>
            <p:cNvSpPr txBox="1"/>
            <p:nvPr/>
          </p:nvSpPr>
          <p:spPr>
            <a:xfrm>
              <a:off x="5988235" y="6290808"/>
              <a:ext cx="760698" cy="575570"/>
            </a:xfrm>
            <a:prstGeom prst="rect"/>
            <a:noFill/>
          </p:spPr>
          <p:txBody>
            <a:bodyPr rtlCol="0" wrap="square">
              <a:spAutoFit/>
            </a:bodyPr>
            <a:p>
              <a:r>
                <a:rPr altLang="zh-CN" dirty="0" sz="2400" i="1" lang="en-US" err="1" smtClean="0">
                  <a:latin typeface="Arial" panose="020B0604020202020204" pitchFamily="34" charset="0"/>
                  <a:cs typeface="Arial" panose="020B0604020202020204" pitchFamily="34" charset="0"/>
                </a:rPr>
                <a:t>u</a:t>
              </a:r>
              <a:r>
                <a:rPr altLang="zh-CN" baseline="-25000" dirty="0" sz="2400" lang="en-US" err="1" smtClean="0">
                  <a:latin typeface="Arial" panose="020B0604020202020204" pitchFamily="34" charset="0"/>
                  <a:cs typeface="Arial" panose="020B0604020202020204" pitchFamily="34" charset="0"/>
                </a:rPr>
                <a:t>BE</a:t>
              </a:r>
              <a:endParaRPr altLang="en-US" dirty="0" sz="2400" lang="zh-CN">
                <a:latin typeface="Arial" panose="020B0604020202020204" pitchFamily="34" charset="0"/>
                <a:cs typeface="Arial" panose="020B0604020202020204" pitchFamily="34" charset="0"/>
              </a:endParaRPr>
            </a:p>
          </p:txBody>
        </p:sp>
        <p:sp>
          <p:nvSpPr>
            <p:cNvPr id="1049707" name="Rectangle 1030"/>
            <p:cNvSpPr>
              <a:spLocks noChangeArrowheads="1"/>
            </p:cNvSpPr>
            <p:nvPr/>
          </p:nvSpPr>
          <p:spPr bwMode="auto">
            <a:xfrm>
              <a:off x="3629539" y="5581094"/>
              <a:ext cx="609854" cy="657406"/>
            </a:xfrm>
            <a:prstGeom prst="rect"/>
            <a:noFill/>
            <a:ln>
              <a:noFill/>
            </a:ln>
            <a:effectLst/>
          </p:spPr>
          <p:txBody>
            <a:bodyPr wrap="square">
              <a:spAutoFit/>
            </a:bodyPr>
            <a:p>
              <a:pPr fontAlgn="base">
                <a:spcBef>
                  <a:spcPct val="0"/>
                </a:spcBef>
                <a:spcAft>
                  <a:spcPct val="0"/>
                </a:spcAft>
              </a:pPr>
              <a:r>
                <a:rPr altLang="zh-CN" b="1" dirty="0" sz="2800" i="1" kumimoji="1" lang="en-US" smtClean="0">
                  <a:latin typeface="+mn-ea"/>
                </a:rPr>
                <a:t>Q</a:t>
              </a:r>
              <a:r>
                <a:rPr altLang="zh-CN" baseline="-25000" b="1" dirty="0" sz="2800" kumimoji="1" lang="en-US" smtClean="0">
                  <a:latin typeface="+mn-ea"/>
                </a:rPr>
                <a:t>i</a:t>
              </a:r>
              <a:endParaRPr altLang="zh-CN" baseline="-30000" b="1" dirty="0" sz="2800" kumimoji="1" lang="en-US" smtClean="0">
                <a:latin typeface="+mn-ea"/>
              </a:endParaRPr>
            </a:p>
          </p:txBody>
        </p:sp>
        <p:sp>
          <p:nvSpPr>
            <p:cNvPr id="1049708" name="椭圆 60"/>
            <p:cNvSpPr/>
            <p:nvPr/>
          </p:nvSpPr>
          <p:spPr>
            <a:xfrm>
              <a:off x="4026827" y="6059299"/>
              <a:ext cx="161863" cy="161863"/>
            </a:xfrm>
            <a:prstGeom prst="ellipse"/>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09" name="文本框 61"/>
            <p:cNvSpPr txBox="1"/>
            <p:nvPr/>
          </p:nvSpPr>
          <p:spPr>
            <a:xfrm>
              <a:off x="2892761" y="6164953"/>
              <a:ext cx="500681" cy="461665"/>
            </a:xfrm>
            <a:prstGeom prst="rect"/>
            <a:noFill/>
          </p:spPr>
          <p:txBody>
            <a:bodyPr rtlCol="0" wrap="square">
              <a:spAutoFit/>
            </a:bodyPr>
            <a:p>
              <a:r>
                <a:rPr altLang="zh-CN" dirty="0" sz="2400" lang="en-US" smtClean="0">
                  <a:latin typeface="Arial" panose="020B0604020202020204" pitchFamily="34" charset="0"/>
                  <a:cs typeface="Arial" panose="020B0604020202020204" pitchFamily="34" charset="0"/>
                </a:rPr>
                <a:t>0</a:t>
              </a:r>
              <a:endParaRPr altLang="en-US" dirty="0" sz="2400" lang="zh-CN">
                <a:latin typeface="Arial" panose="020B0604020202020204" pitchFamily="34" charset="0"/>
                <a:cs typeface="Arial" panose="020B0604020202020204" pitchFamily="34" charset="0"/>
              </a:endParaRPr>
            </a:p>
          </p:txBody>
        </p:sp>
        <p:sp>
          <p:nvSpPr>
            <p:cNvPr id="1049710" name="任意多边形 62"/>
            <p:cNvSpPr/>
            <p:nvPr/>
          </p:nvSpPr>
          <p:spPr>
            <a:xfrm>
              <a:off x="3204888" y="4166354"/>
              <a:ext cx="1983178" cy="2105637"/>
            </a:xfrm>
            <a:custGeom>
              <a:avLst/>
              <a:gdLst>
                <a:gd name="connsiteX0" fmla="*/ 0 w 1925273"/>
                <a:gd name="connsiteY0" fmla="*/ 2105637 h 2105637"/>
                <a:gd name="connsiteX1" fmla="*/ 444616 w 1925273"/>
                <a:gd name="connsiteY1" fmla="*/ 2093053 h 2105637"/>
                <a:gd name="connsiteX2" fmla="*/ 687897 w 1925273"/>
                <a:gd name="connsiteY2" fmla="*/ 2072081 h 2105637"/>
                <a:gd name="connsiteX3" fmla="*/ 855677 w 1925273"/>
                <a:gd name="connsiteY3" fmla="*/ 1983996 h 2105637"/>
                <a:gd name="connsiteX4" fmla="*/ 943761 w 1925273"/>
                <a:gd name="connsiteY4" fmla="*/ 1841384 h 2105637"/>
                <a:gd name="connsiteX5" fmla="*/ 1228987 w 1925273"/>
                <a:gd name="connsiteY5" fmla="*/ 1291905 h 2105637"/>
                <a:gd name="connsiteX6" fmla="*/ 1522602 w 1925273"/>
                <a:gd name="connsiteY6" fmla="*/ 738231 h 2105637"/>
                <a:gd name="connsiteX7" fmla="*/ 1841383 w 1925273"/>
                <a:gd name="connsiteY7" fmla="*/ 163585 h 2105637"/>
                <a:gd name="connsiteX8" fmla="*/ 1925273 w 1925273"/>
                <a:gd name="connsiteY8" fmla="*/ 0 h 210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273" h="2105637">
                  <a:moveTo>
                    <a:pt x="0" y="2105637"/>
                  </a:moveTo>
                  <a:lnTo>
                    <a:pt x="444616" y="2093053"/>
                  </a:lnTo>
                  <a:cubicBezTo>
                    <a:pt x="559265" y="2087460"/>
                    <a:pt x="619387" y="2090257"/>
                    <a:pt x="687897" y="2072081"/>
                  </a:cubicBezTo>
                  <a:cubicBezTo>
                    <a:pt x="756407" y="2053905"/>
                    <a:pt x="813033" y="2022445"/>
                    <a:pt x="855677" y="1983996"/>
                  </a:cubicBezTo>
                  <a:cubicBezTo>
                    <a:pt x="898321" y="1945547"/>
                    <a:pt x="881543" y="1956732"/>
                    <a:pt x="943761" y="1841384"/>
                  </a:cubicBezTo>
                  <a:cubicBezTo>
                    <a:pt x="1005979" y="1726035"/>
                    <a:pt x="1132514" y="1475764"/>
                    <a:pt x="1228987" y="1291905"/>
                  </a:cubicBezTo>
                  <a:cubicBezTo>
                    <a:pt x="1325460" y="1108046"/>
                    <a:pt x="1420536" y="926284"/>
                    <a:pt x="1522602" y="738231"/>
                  </a:cubicBezTo>
                  <a:cubicBezTo>
                    <a:pt x="1624668" y="550178"/>
                    <a:pt x="1774271" y="286623"/>
                    <a:pt x="1841383" y="163585"/>
                  </a:cubicBezTo>
                  <a:cubicBezTo>
                    <a:pt x="1908495" y="40547"/>
                    <a:pt x="1916884" y="20273"/>
                    <a:pt x="1925273"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11" name="文本框 63"/>
            <p:cNvSpPr txBox="1"/>
            <p:nvPr/>
          </p:nvSpPr>
          <p:spPr>
            <a:xfrm>
              <a:off x="4072288" y="3633890"/>
              <a:ext cx="1915947" cy="575572"/>
            </a:xfrm>
            <a:prstGeom prst="rect"/>
            <a:noFill/>
          </p:spPr>
          <p:txBody>
            <a:bodyPr rtlCol="0" wrap="square">
              <a:spAutoFit/>
            </a:bodyPr>
            <a:p>
              <a:r>
                <a:rPr altLang="zh-CN" dirty="0" sz="2400" lang="en-US" smtClean="0">
                  <a:latin typeface="Arial" panose="020B0604020202020204" pitchFamily="34" charset="0"/>
                  <a:cs typeface="Arial" panose="020B0604020202020204" pitchFamily="34" charset="0"/>
                </a:rPr>
                <a:t>Q</a:t>
              </a:r>
              <a:r>
                <a:rPr altLang="zh-CN" baseline="-25000" dirty="0" sz="2400" lang="en-US" smtClean="0">
                  <a:latin typeface="Arial" panose="020B0604020202020204" pitchFamily="34" charset="0"/>
                  <a:cs typeface="Arial" panose="020B0604020202020204" pitchFamily="34" charset="0"/>
                </a:rPr>
                <a:t>i</a:t>
              </a:r>
              <a:r>
                <a:rPr altLang="zh-CN" dirty="0" sz="2400" lang="en-US" smtClean="0">
                  <a:latin typeface="Arial" panose="020B0604020202020204" pitchFamily="34" charset="0"/>
                  <a:cs typeface="Arial" panose="020B0604020202020204" pitchFamily="34" charset="0"/>
                </a:rPr>
                <a:t> is too low</a:t>
              </a:r>
              <a:endParaRPr altLang="en-US" dirty="0" sz="2400" lang="zh-CN">
                <a:latin typeface="Arial" panose="020B0604020202020204" pitchFamily="34" charset="0"/>
                <a:cs typeface="Arial" panose="020B0604020202020204" pitchFamily="34" charset="0"/>
              </a:endParaRPr>
            </a:p>
          </p:txBody>
        </p:sp>
      </p:grpSp>
      <p:sp>
        <p:nvSpPr>
          <p:cNvPr id="1049712" name="Text Box 12"/>
          <p:cNvSpPr txBox="1">
            <a:spLocks noChangeArrowheads="1"/>
          </p:cNvSpPr>
          <p:nvPr/>
        </p:nvSpPr>
        <p:spPr bwMode="auto">
          <a:xfrm>
            <a:off x="5814170" y="2998445"/>
            <a:ext cx="31903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Non-linear distortion!</a:t>
            </a:r>
            <a:endParaRPr altLang="en-US" dirty="0" sz="2400" kumimoji="1" lang="zh-CN">
              <a:latin typeface="宋体" panose="02010600030101010101" pitchFamily="2" charset="-122"/>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971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717" name="Text Box 12"/>
          <p:cNvSpPr txBox="1">
            <a:spLocks noChangeArrowheads="1"/>
          </p:cNvSpPr>
          <p:nvPr/>
        </p:nvSpPr>
        <p:spPr bwMode="auto">
          <a:xfrm>
            <a:off x="395275" y="467519"/>
            <a:ext cx="864122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Negative feedback decreases the non-linear distortion</a:t>
            </a:r>
            <a:endParaRPr altLang="en-US" b="1" dirty="0" sz="2400" kumimoji="1" lang="zh-CN">
              <a:latin typeface="宋体" panose="02010600030101010101" pitchFamily="2" charset="-122"/>
              <a:cs typeface="Arial" panose="020B0604020202020204" pitchFamily="34" charset="0"/>
            </a:endParaRPr>
          </a:p>
        </p:txBody>
      </p:sp>
      <p:sp>
        <p:nvSpPr>
          <p:cNvPr id="1049718" name="Text Box 12"/>
          <p:cNvSpPr txBox="1">
            <a:spLocks noChangeArrowheads="1"/>
          </p:cNvSpPr>
          <p:nvPr/>
        </p:nvSpPr>
        <p:spPr bwMode="auto">
          <a:xfrm>
            <a:off x="6177932" y="859005"/>
            <a:ext cx="2370449"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en-US" b="1" dirty="0" sz="2400" kumimoji="1" lang="zh-CN" smtClean="0">
                <a:latin typeface="Arial" panose="020B0604020202020204" pitchFamily="34" charset="0"/>
                <a:cs typeface="Arial" panose="020B0604020202020204" pitchFamily="34" charset="0"/>
              </a:rPr>
              <a:t>减小非线性失真</a:t>
            </a:r>
            <a:endParaRPr altLang="en-US" b="1" dirty="0" sz="2400" kumimoji="1" lang="zh-CN">
              <a:latin typeface="宋体" panose="02010600030101010101" pitchFamily="2" charset="-122"/>
              <a:cs typeface="Arial" panose="020B0604020202020204" pitchFamily="34" charset="0"/>
            </a:endParaRPr>
          </a:p>
        </p:txBody>
      </p:sp>
      <p:grpSp>
        <p:nvGrpSpPr>
          <p:cNvPr id="204" name="组合 33"/>
          <p:cNvGrpSpPr/>
          <p:nvPr/>
        </p:nvGrpSpPr>
        <p:grpSpPr>
          <a:xfrm>
            <a:off x="1266640" y="2255798"/>
            <a:ext cx="6365848" cy="2527489"/>
            <a:chOff x="1233085" y="1448791"/>
            <a:chExt cx="6365848" cy="2527489"/>
          </a:xfrm>
        </p:grpSpPr>
        <p:grpSp>
          <p:nvGrpSpPr>
            <p:cNvPr id="205" name="组合 34"/>
            <p:cNvGrpSpPr/>
            <p:nvPr/>
          </p:nvGrpSpPr>
          <p:grpSpPr>
            <a:xfrm>
              <a:off x="1233085" y="1635051"/>
              <a:ext cx="6206495" cy="2341229"/>
              <a:chOff x="1160434" y="1273960"/>
              <a:chExt cx="6206495" cy="2341229"/>
            </a:xfrm>
          </p:grpSpPr>
          <p:sp>
            <p:nvSpPr>
              <p:cNvPr id="1049719" name="矩形 46"/>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20" name="文本框 47"/>
              <p:cNvSpPr txBox="1">
                <a:spLocks noChangeAspect="1" noMove="1" noResize="1" noRot="1" noAdjustHandles="1" noEditPoints="1" noChangeArrowheads="1" noChangeShapeType="1" noTextEdit="1"/>
              </p:cNvSpPr>
              <p:nvPr/>
            </p:nvSpPr>
            <p:spPr bwMode="auto">
              <a:xfrm>
                <a:off x="3893601" y="1433216"/>
                <a:ext cx="2311167"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206" name="组合 48"/>
              <p:cNvGrpSpPr/>
              <p:nvPr/>
            </p:nvGrpSpPr>
            <p:grpSpPr>
              <a:xfrm>
                <a:off x="2089757" y="1321081"/>
                <a:ext cx="505436" cy="707886"/>
                <a:chOff x="946907" y="1927861"/>
                <a:chExt cx="505436" cy="707886"/>
              </a:xfrm>
            </p:grpSpPr>
            <p:sp>
              <p:nvSpPr>
                <p:cNvPr id="1049721" name="椭圆 69"/>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22" name="文本框 70"/>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54" name="直接箭头连接符 49"/>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55" name="直接箭头连接符 50"/>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56" name="直接箭头连接符 51"/>
              <p:cNvCxnSpPr>
                <a:cxnSpLocks/>
              </p:cNvCxnSpPr>
              <p:nvPr/>
            </p:nvCxnSpPr>
            <p:spPr>
              <a:xfrm>
                <a:off x="6204768"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23" name="椭圆 52"/>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57" name="直接连接符 53"/>
              <p:cNvCxnSpPr>
                <a:cxnSpLocks/>
              </p:cNvCxnSpPr>
              <p:nvPr/>
            </p:nvCxnSpPr>
            <p:spPr>
              <a:xfrm>
                <a:off x="6850852" y="1691803"/>
                <a:ext cx="0" cy="1586264"/>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24" name="矩形 54"/>
              <p:cNvSpPr/>
              <p:nvPr/>
            </p:nvSpPr>
            <p:spPr>
              <a:xfrm>
                <a:off x="3891438" y="2835013"/>
                <a:ext cx="2304941"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25" name="文本框 64"/>
              <p:cNvSpPr txBox="1">
                <a:spLocks noChangeAspect="1" noMove="1" noResize="1" noRot="1" noAdjustHandles="1" noEditPoints="1" noChangeArrowheads="1" noChangeShapeType="1" noTextEdit="1"/>
              </p:cNvSpPr>
              <p:nvPr/>
            </p:nvSpPr>
            <p:spPr bwMode="auto">
              <a:xfrm>
                <a:off x="3681599" y="2994268"/>
                <a:ext cx="2732202" cy="473206"/>
              </a:xfrm>
              <a:prstGeom prst="rect"/>
              <a:blipFill>
                <a:blip xmlns:r="http://schemas.openxmlformats.org/officeDocument/2006/relationships" r:embed="rId2"/>
                <a:stretch>
                  <a:fillRect t="-1299"/>
                </a:stretch>
              </a:blipFill>
              <a:ln>
                <a:noFill/>
              </a:ln>
              <a:effectLst/>
            </p:spPr>
            <p:txBody>
              <a:bodyPr/>
              <a:p>
                <a:r>
                  <a:rPr altLang="en-US" lang="zh-CN">
                    <a:noFill/>
                  </a:rPr>
                  <a:t> </a:t>
                </a:r>
              </a:p>
            </p:txBody>
          </p:sp>
          <p:cxnSp>
            <p:nvCxnSpPr>
              <p:cNvPr id="3145858" name="直接箭头连接符 65"/>
              <p:cNvCxnSpPr>
                <a:cxnSpLocks/>
              </p:cNvCxnSpPr>
              <p:nvPr/>
            </p:nvCxnSpPr>
            <p:spPr>
              <a:xfrm flipH="1">
                <a:off x="6196379" y="3245657"/>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59" name="直接箭头连接符 66"/>
              <p:cNvCxnSpPr>
                <a:cxnSpLocks/>
              </p:cNvCxnSpPr>
              <p:nvPr/>
            </p:nvCxnSpPr>
            <p:spPr>
              <a:xfrm flipV="1">
                <a:off x="2342475" y="1894882"/>
                <a:ext cx="0" cy="131878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60" name="直接连接符 68"/>
              <p:cNvCxnSpPr>
                <a:cxnSpLocks/>
              </p:cNvCxnSpPr>
              <p:nvPr/>
            </p:nvCxnSpPr>
            <p:spPr>
              <a:xfrm flipH="1">
                <a:off x="2342475" y="3213663"/>
                <a:ext cx="15489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9726" name="文本框 35"/>
            <p:cNvSpPr txBox="1">
              <a:spLocks noChangeAspect="1" noMove="1" noResize="1" noRot="1" noAdjustHandles="1" noEditPoints="1" noChangeArrowheads="1" noChangeShapeType="1" noTextEdit="1"/>
            </p:cNvSpPr>
            <p:nvPr/>
          </p:nvSpPr>
          <p:spPr bwMode="auto">
            <a:xfrm>
              <a:off x="1233665" y="1517807"/>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sp>
          <p:nvSpPr>
            <p:cNvPr id="1049727" name="文本框 36"/>
            <p:cNvSpPr txBox="1">
              <a:spLocks noChangeAspect="1" noMove="1" noResize="1" noRot="1" noAdjustHandles="1" noEditPoints="1" noChangeArrowheads="1" noChangeShapeType="1" noTextEdit="1"/>
            </p:cNvSpPr>
            <p:nvPr/>
          </p:nvSpPr>
          <p:spPr bwMode="auto">
            <a:xfrm>
              <a:off x="2480239" y="1448791"/>
              <a:ext cx="684960" cy="473206"/>
            </a:xfrm>
            <a:prstGeom prst="rect"/>
            <a:blipFill>
              <a:blip xmlns:r="http://schemas.openxmlformats.org/officeDocument/2006/relationships" r:embed="rId4"/>
              <a:stretch>
                <a:fillRect l="-885" t="-1282" b="-5128"/>
              </a:stretch>
            </a:blipFill>
            <a:ln>
              <a:noFill/>
            </a:ln>
            <a:effectLst/>
          </p:spPr>
          <p:txBody>
            <a:bodyPr/>
            <a:p>
              <a:r>
                <a:rPr altLang="en-US" lang="zh-CN">
                  <a:noFill/>
                </a:rPr>
                <a:t> </a:t>
              </a:r>
            </a:p>
          </p:txBody>
        </p:sp>
        <p:sp>
          <p:nvSpPr>
            <p:cNvPr id="1049728" name="文本框 37"/>
            <p:cNvSpPr txBox="1">
              <a:spLocks noChangeAspect="1" noMove="1" noResize="1" noRot="1" noAdjustHandles="1" noEditPoints="1" noChangeArrowheads="1" noChangeShapeType="1" noTextEdit="1"/>
            </p:cNvSpPr>
            <p:nvPr/>
          </p:nvSpPr>
          <p:spPr bwMode="auto">
            <a:xfrm>
              <a:off x="2973680" y="3133542"/>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49729" name="文本框 45"/>
            <p:cNvSpPr txBox="1">
              <a:spLocks noChangeAspect="1" noMove="1" noResize="1" noRot="1" noAdjustHandles="1" noEditPoints="1" noChangeArrowheads="1" noChangeShapeType="1" noTextEdit="1"/>
            </p:cNvSpPr>
            <p:nvPr/>
          </p:nvSpPr>
          <p:spPr bwMode="auto">
            <a:xfrm>
              <a:off x="6913973" y="1499927"/>
              <a:ext cx="684960"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grpSp>
      <p:grpSp>
        <p:nvGrpSpPr>
          <p:cNvPr id="207" name="组合 15"/>
          <p:cNvGrpSpPr/>
          <p:nvPr/>
        </p:nvGrpSpPr>
        <p:grpSpPr>
          <a:xfrm>
            <a:off x="1072914" y="1741943"/>
            <a:ext cx="1165888" cy="750458"/>
            <a:chOff x="1072914" y="1741943"/>
            <a:chExt cx="1165888" cy="750458"/>
          </a:xfrm>
        </p:grpSpPr>
        <p:grpSp>
          <p:nvGrpSpPr>
            <p:cNvPr id="208" name="组合 71"/>
            <p:cNvGrpSpPr/>
            <p:nvPr/>
          </p:nvGrpSpPr>
          <p:grpSpPr>
            <a:xfrm>
              <a:off x="1366347" y="1856770"/>
              <a:ext cx="872455" cy="635631"/>
              <a:chOff x="2466363" y="1976268"/>
              <a:chExt cx="872455" cy="635631"/>
            </a:xfrm>
          </p:grpSpPr>
          <p:grpSp>
            <p:nvGrpSpPr>
              <p:cNvPr id="209" name="组合 72"/>
              <p:cNvGrpSpPr/>
              <p:nvPr/>
            </p:nvGrpSpPr>
            <p:grpSpPr>
              <a:xfrm>
                <a:off x="2565854" y="1976268"/>
                <a:ext cx="659714" cy="635631"/>
                <a:chOff x="2393879" y="1660755"/>
                <a:chExt cx="1021039" cy="834332"/>
              </a:xfrm>
            </p:grpSpPr>
            <p:sp>
              <p:nvSpPr>
                <p:cNvPr id="1049730" name="弧形 74"/>
                <p:cNvSpPr/>
                <p:nvPr/>
              </p:nvSpPr>
              <p:spPr>
                <a:xfrm>
                  <a:off x="2393879" y="1660755"/>
                  <a:ext cx="508864" cy="81206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sp>
              <p:nvSpPr>
                <p:cNvPr id="1049731" name="弧形 75"/>
                <p:cNvSpPr/>
                <p:nvPr/>
              </p:nvSpPr>
              <p:spPr>
                <a:xfrm flipV="1">
                  <a:off x="2906054" y="1683021"/>
                  <a:ext cx="508864" cy="81206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grpSp>
          <p:cxnSp>
            <p:nvCxnSpPr>
              <p:cNvPr id="3145861" name="直接连接符 73"/>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49732" name="椭圆 11"/>
            <p:cNvSpPr/>
            <p:nvPr/>
          </p:nvSpPr>
          <p:spPr>
            <a:xfrm>
              <a:off x="1072914" y="1741943"/>
              <a:ext cx="293615" cy="297809"/>
            </a:xfrm>
            <a:prstGeom prst="ellipse"/>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solidFill>
                    <a:schemeClr val="tx1"/>
                  </a:solidFill>
                </a:rPr>
                <a:t>1</a:t>
              </a:r>
              <a:endParaRPr altLang="en-US" dirty="0" lang="zh-CN">
                <a:solidFill>
                  <a:schemeClr val="tx1"/>
                </a:solidFill>
              </a:endParaRPr>
            </a:p>
          </p:txBody>
        </p:sp>
      </p:grpSp>
      <p:grpSp>
        <p:nvGrpSpPr>
          <p:cNvPr id="210" name="组合 14"/>
          <p:cNvGrpSpPr/>
          <p:nvPr/>
        </p:nvGrpSpPr>
        <p:grpSpPr>
          <a:xfrm>
            <a:off x="2215521" y="1745571"/>
            <a:ext cx="1165888" cy="750458"/>
            <a:chOff x="2215521" y="1745571"/>
            <a:chExt cx="1165888" cy="750458"/>
          </a:xfrm>
        </p:grpSpPr>
        <p:grpSp>
          <p:nvGrpSpPr>
            <p:cNvPr id="211" name="组合 81"/>
            <p:cNvGrpSpPr/>
            <p:nvPr/>
          </p:nvGrpSpPr>
          <p:grpSpPr>
            <a:xfrm>
              <a:off x="2508954" y="1860398"/>
              <a:ext cx="872455" cy="635631"/>
              <a:chOff x="2466363" y="1976268"/>
              <a:chExt cx="872455" cy="635631"/>
            </a:xfrm>
          </p:grpSpPr>
          <p:grpSp>
            <p:nvGrpSpPr>
              <p:cNvPr id="212" name="组合 82"/>
              <p:cNvGrpSpPr/>
              <p:nvPr/>
            </p:nvGrpSpPr>
            <p:grpSpPr>
              <a:xfrm>
                <a:off x="2565854" y="1976268"/>
                <a:ext cx="659714" cy="635631"/>
                <a:chOff x="2393879" y="1660755"/>
                <a:chExt cx="1021039" cy="834332"/>
              </a:xfrm>
            </p:grpSpPr>
            <p:sp>
              <p:nvSpPr>
                <p:cNvPr id="1049733" name="弧形 84"/>
                <p:cNvSpPr/>
                <p:nvPr/>
              </p:nvSpPr>
              <p:spPr>
                <a:xfrm>
                  <a:off x="2393879" y="1660755"/>
                  <a:ext cx="508864" cy="81206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sp>
              <p:nvSpPr>
                <p:cNvPr id="1049734" name="弧形 85"/>
                <p:cNvSpPr/>
                <p:nvPr/>
              </p:nvSpPr>
              <p:spPr>
                <a:xfrm flipV="1">
                  <a:off x="2906054" y="1683021"/>
                  <a:ext cx="508864" cy="81206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grpSp>
          <p:cxnSp>
            <p:nvCxnSpPr>
              <p:cNvPr id="3145862" name="直接连接符 83"/>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49735" name="椭圆 86"/>
            <p:cNvSpPr/>
            <p:nvPr/>
          </p:nvSpPr>
          <p:spPr>
            <a:xfrm>
              <a:off x="2215521" y="1745571"/>
              <a:ext cx="293615" cy="297809"/>
            </a:xfrm>
            <a:prstGeom prst="ellipse"/>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solidFill>
                    <a:schemeClr val="tx1"/>
                  </a:solidFill>
                </a:rPr>
                <a:t>2</a:t>
              </a:r>
              <a:endParaRPr altLang="en-US" dirty="0" lang="zh-CN">
                <a:solidFill>
                  <a:schemeClr val="tx1"/>
                </a:solidFill>
              </a:endParaRPr>
            </a:p>
          </p:txBody>
        </p:sp>
      </p:grpSp>
      <p:grpSp>
        <p:nvGrpSpPr>
          <p:cNvPr id="213" name="组合 17"/>
          <p:cNvGrpSpPr/>
          <p:nvPr/>
        </p:nvGrpSpPr>
        <p:grpSpPr>
          <a:xfrm>
            <a:off x="5736605" y="1538455"/>
            <a:ext cx="1150745" cy="1303985"/>
            <a:chOff x="5736605" y="1538455"/>
            <a:chExt cx="1150745" cy="1303985"/>
          </a:xfrm>
        </p:grpSpPr>
        <p:grpSp>
          <p:nvGrpSpPr>
            <p:cNvPr id="214" name="组合 94"/>
            <p:cNvGrpSpPr/>
            <p:nvPr/>
          </p:nvGrpSpPr>
          <p:grpSpPr>
            <a:xfrm>
              <a:off x="6014895" y="1538455"/>
              <a:ext cx="872455" cy="1303985"/>
              <a:chOff x="2466363" y="1613284"/>
              <a:chExt cx="872455" cy="1303985"/>
            </a:xfrm>
          </p:grpSpPr>
          <p:grpSp>
            <p:nvGrpSpPr>
              <p:cNvPr id="215" name="组合 95"/>
              <p:cNvGrpSpPr/>
              <p:nvPr/>
            </p:nvGrpSpPr>
            <p:grpSpPr>
              <a:xfrm>
                <a:off x="2567994" y="1613284"/>
                <a:ext cx="657574" cy="1303985"/>
                <a:chOff x="2397191" y="1184301"/>
                <a:chExt cx="1017727" cy="1711616"/>
              </a:xfrm>
            </p:grpSpPr>
            <p:sp>
              <p:nvSpPr>
                <p:cNvPr id="1049736" name="弧形 97"/>
                <p:cNvSpPr/>
                <p:nvPr/>
              </p:nvSpPr>
              <p:spPr>
                <a:xfrm>
                  <a:off x="2397191" y="1184301"/>
                  <a:ext cx="508863" cy="1711616"/>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sp>
              <p:nvSpPr>
                <p:cNvPr id="1049737" name="弧形 98"/>
                <p:cNvSpPr/>
                <p:nvPr/>
              </p:nvSpPr>
              <p:spPr>
                <a:xfrm flipV="1">
                  <a:off x="2906054" y="1683020"/>
                  <a:ext cx="508864" cy="720053"/>
                </a:xfrm>
                <a:prstGeom prst="arc">
                  <a:avLst>
                    <a:gd name="adj1" fmla="val 10629970"/>
                    <a:gd name="adj2" fmla="val 17335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grpSp>
          <p:cxnSp>
            <p:nvCxnSpPr>
              <p:cNvPr id="3145863" name="直接连接符 96"/>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49738" name="椭圆 99"/>
            <p:cNvSpPr/>
            <p:nvPr/>
          </p:nvSpPr>
          <p:spPr>
            <a:xfrm>
              <a:off x="5736605" y="1750449"/>
              <a:ext cx="293615" cy="297809"/>
            </a:xfrm>
            <a:prstGeom prst="ellipse"/>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solidFill>
                    <a:schemeClr val="tx1"/>
                  </a:solidFill>
                </a:rPr>
                <a:t>3</a:t>
              </a:r>
              <a:endParaRPr altLang="en-US" dirty="0" lang="zh-CN">
                <a:solidFill>
                  <a:schemeClr val="tx1"/>
                </a:solidFill>
              </a:endParaRPr>
            </a:p>
          </p:txBody>
        </p:sp>
      </p:grpSp>
      <p:grpSp>
        <p:nvGrpSpPr>
          <p:cNvPr id="216" name="组合 21"/>
          <p:cNvGrpSpPr/>
          <p:nvPr/>
        </p:nvGrpSpPr>
        <p:grpSpPr>
          <a:xfrm>
            <a:off x="2154088" y="4605351"/>
            <a:ext cx="1289374" cy="427923"/>
            <a:chOff x="2154088" y="4605351"/>
            <a:chExt cx="1289374" cy="427923"/>
          </a:xfrm>
        </p:grpSpPr>
        <p:grpSp>
          <p:nvGrpSpPr>
            <p:cNvPr id="217" name="组合 101"/>
            <p:cNvGrpSpPr/>
            <p:nvPr/>
          </p:nvGrpSpPr>
          <p:grpSpPr>
            <a:xfrm>
              <a:off x="2571007" y="4605351"/>
              <a:ext cx="872455" cy="427923"/>
              <a:chOff x="2466363" y="1487058"/>
              <a:chExt cx="872455" cy="1444366"/>
            </a:xfrm>
          </p:grpSpPr>
          <p:grpSp>
            <p:nvGrpSpPr>
              <p:cNvPr id="218" name="组合 103"/>
              <p:cNvGrpSpPr/>
              <p:nvPr/>
            </p:nvGrpSpPr>
            <p:grpSpPr>
              <a:xfrm>
                <a:off x="2567995" y="1487058"/>
                <a:ext cx="657575" cy="1444366"/>
                <a:chOff x="2397191" y="1018617"/>
                <a:chExt cx="1017728" cy="1895881"/>
              </a:xfrm>
            </p:grpSpPr>
            <p:sp>
              <p:nvSpPr>
                <p:cNvPr id="1049739" name="弧形 105"/>
                <p:cNvSpPr/>
                <p:nvPr/>
              </p:nvSpPr>
              <p:spPr>
                <a:xfrm>
                  <a:off x="2397191" y="1018617"/>
                  <a:ext cx="508864" cy="1895881"/>
                </a:xfrm>
                <a:prstGeom prst="arc">
                  <a:avLst>
                    <a:gd name="adj1" fmla="val 10629970"/>
                    <a:gd name="adj2" fmla="val 17335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sp>
              <p:nvSpPr>
                <p:cNvPr id="1049740" name="弧形 106"/>
                <p:cNvSpPr/>
                <p:nvPr/>
              </p:nvSpPr>
              <p:spPr>
                <a:xfrm flipV="1">
                  <a:off x="2906055" y="1683017"/>
                  <a:ext cx="508864" cy="897259"/>
                </a:xfrm>
                <a:prstGeom prst="arc">
                  <a:avLst>
                    <a:gd name="adj1" fmla="val 10629970"/>
                    <a:gd name="adj2" fmla="val 17335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p>
              </p:txBody>
            </p:sp>
          </p:grpSp>
          <p:cxnSp>
            <p:nvCxnSpPr>
              <p:cNvPr id="3145864" name="直接连接符 104"/>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49741" name="椭圆 108"/>
            <p:cNvSpPr/>
            <p:nvPr/>
          </p:nvSpPr>
          <p:spPr>
            <a:xfrm>
              <a:off x="2154088" y="4660028"/>
              <a:ext cx="293615" cy="297809"/>
            </a:xfrm>
            <a:prstGeom prst="ellipse"/>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solidFill>
                    <a:schemeClr val="tx1"/>
                  </a:solidFill>
                </a:rPr>
                <a:t>4</a:t>
              </a:r>
              <a:endParaRPr altLang="en-US" dirty="0" lang="zh-CN">
                <a:solidFill>
                  <a:schemeClr val="tx1"/>
                </a:solidFill>
              </a:endParaRPr>
            </a:p>
          </p:txBody>
        </p:sp>
      </p:grpSp>
      <p:grpSp>
        <p:nvGrpSpPr>
          <p:cNvPr id="219" name="组合 109"/>
          <p:cNvGrpSpPr/>
          <p:nvPr/>
        </p:nvGrpSpPr>
        <p:grpSpPr>
          <a:xfrm>
            <a:off x="3168108" y="1723744"/>
            <a:ext cx="1165888" cy="591578"/>
            <a:chOff x="2215521" y="1745571"/>
            <a:chExt cx="1165888" cy="591578"/>
          </a:xfrm>
        </p:grpSpPr>
        <p:grpSp>
          <p:nvGrpSpPr>
            <p:cNvPr id="220" name="组合 110"/>
            <p:cNvGrpSpPr/>
            <p:nvPr/>
          </p:nvGrpSpPr>
          <p:grpSpPr>
            <a:xfrm>
              <a:off x="2508954" y="1978028"/>
              <a:ext cx="872455" cy="359121"/>
              <a:chOff x="2466363" y="2093898"/>
              <a:chExt cx="872455" cy="359121"/>
            </a:xfrm>
          </p:grpSpPr>
          <p:grpSp>
            <p:nvGrpSpPr>
              <p:cNvPr id="221" name="组合 112"/>
              <p:cNvGrpSpPr/>
              <p:nvPr/>
            </p:nvGrpSpPr>
            <p:grpSpPr>
              <a:xfrm>
                <a:off x="2565854" y="2093898"/>
                <a:ext cx="659714" cy="359121"/>
                <a:chOff x="2393879" y="1815149"/>
                <a:chExt cx="1021039" cy="471383"/>
              </a:xfrm>
            </p:grpSpPr>
            <p:sp>
              <p:nvSpPr>
                <p:cNvPr id="1049742" name="弧形 114"/>
                <p:cNvSpPr/>
                <p:nvPr/>
              </p:nvSpPr>
              <p:spPr>
                <a:xfrm>
                  <a:off x="2393879" y="1935983"/>
                  <a:ext cx="508863" cy="294599"/>
                </a:xfrm>
                <a:prstGeom prst="arc">
                  <a:avLst>
                    <a:gd name="adj1" fmla="val 10629970"/>
                    <a:gd name="adj2" fmla="val 17335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solidFill>
                      <a:schemeClr val="accent2"/>
                    </a:solidFill>
                  </a:endParaRPr>
                </a:p>
              </p:txBody>
            </p:sp>
            <p:sp>
              <p:nvSpPr>
                <p:cNvPr id="1049743" name="弧形 115"/>
                <p:cNvSpPr/>
                <p:nvPr/>
              </p:nvSpPr>
              <p:spPr>
                <a:xfrm flipV="1">
                  <a:off x="2906055" y="1815149"/>
                  <a:ext cx="508863" cy="471383"/>
                </a:xfrm>
                <a:prstGeom prst="arc">
                  <a:avLst>
                    <a:gd name="adj1" fmla="val 10629970"/>
                    <a:gd name="adj2" fmla="val 17335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solidFill>
                      <a:schemeClr val="accent2"/>
                    </a:solidFill>
                  </a:endParaRPr>
                </a:p>
              </p:txBody>
            </p:sp>
          </p:grpSp>
          <p:cxnSp>
            <p:nvCxnSpPr>
              <p:cNvPr id="3145865" name="直接连接符 113"/>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49744" name="椭圆 111"/>
            <p:cNvSpPr/>
            <p:nvPr/>
          </p:nvSpPr>
          <p:spPr>
            <a:xfrm>
              <a:off x="2215521" y="1745571"/>
              <a:ext cx="293615" cy="297809"/>
            </a:xfrm>
            <a:prstGeom prst="ellipse"/>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solidFill>
                    <a:schemeClr val="tx1"/>
                  </a:solidFill>
                </a:rPr>
                <a:t>5</a:t>
              </a:r>
              <a:endParaRPr altLang="en-US" dirty="0" lang="zh-CN">
                <a:solidFill>
                  <a:schemeClr val="tx1"/>
                </a:solidFill>
              </a:endParaRPr>
            </a:p>
          </p:txBody>
        </p:sp>
      </p:grpSp>
      <p:grpSp>
        <p:nvGrpSpPr>
          <p:cNvPr id="222" name="组合 116"/>
          <p:cNvGrpSpPr/>
          <p:nvPr/>
        </p:nvGrpSpPr>
        <p:grpSpPr>
          <a:xfrm>
            <a:off x="7022063" y="1753898"/>
            <a:ext cx="1165888" cy="683167"/>
            <a:chOff x="2215521" y="1745571"/>
            <a:chExt cx="1165888" cy="683167"/>
          </a:xfrm>
        </p:grpSpPr>
        <p:grpSp>
          <p:nvGrpSpPr>
            <p:cNvPr id="223" name="组合 117"/>
            <p:cNvGrpSpPr/>
            <p:nvPr/>
          </p:nvGrpSpPr>
          <p:grpSpPr>
            <a:xfrm>
              <a:off x="2508954" y="1931098"/>
              <a:ext cx="872455" cy="497640"/>
              <a:chOff x="2466363" y="2046968"/>
              <a:chExt cx="872455" cy="497640"/>
            </a:xfrm>
          </p:grpSpPr>
          <p:grpSp>
            <p:nvGrpSpPr>
              <p:cNvPr id="224" name="组合 119"/>
              <p:cNvGrpSpPr/>
              <p:nvPr/>
            </p:nvGrpSpPr>
            <p:grpSpPr>
              <a:xfrm>
                <a:off x="2565854" y="2046968"/>
                <a:ext cx="659714" cy="497640"/>
                <a:chOff x="2393879" y="1753555"/>
                <a:chExt cx="1021039" cy="653205"/>
              </a:xfrm>
            </p:grpSpPr>
            <p:sp>
              <p:nvSpPr>
                <p:cNvPr id="1049745" name="弧形 121"/>
                <p:cNvSpPr/>
                <p:nvPr/>
              </p:nvSpPr>
              <p:spPr>
                <a:xfrm>
                  <a:off x="2393879" y="1753555"/>
                  <a:ext cx="508863" cy="653205"/>
                </a:xfrm>
                <a:prstGeom prst="arc">
                  <a:avLst>
                    <a:gd name="adj1" fmla="val 10629970"/>
                    <a:gd name="adj2" fmla="val 17335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solidFill>
                      <a:schemeClr val="accent2"/>
                    </a:solidFill>
                  </a:endParaRPr>
                </a:p>
              </p:txBody>
            </p:sp>
            <p:sp>
              <p:nvSpPr>
                <p:cNvPr id="1049746" name="弧形 122"/>
                <p:cNvSpPr/>
                <p:nvPr/>
              </p:nvSpPr>
              <p:spPr>
                <a:xfrm flipV="1">
                  <a:off x="2906055" y="1798635"/>
                  <a:ext cx="508863" cy="521345"/>
                </a:xfrm>
                <a:prstGeom prst="arc">
                  <a:avLst>
                    <a:gd name="adj1" fmla="val 10629970"/>
                    <a:gd name="adj2" fmla="val 17335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anchor="ctr" rtlCol="0"/>
                <a:lstStyle>
                  <a:defPPr>
                    <a:defRPr lang="en-US">
                      <a:solidFill>
                        <a:schemeClr val="tx1"/>
                      </a:solidFill>
                    </a:defRPr>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ctr"/>
                  <a:endParaRPr altLang="en-US" lang="zh-CN">
                    <a:solidFill>
                      <a:schemeClr val="accent2"/>
                    </a:solidFill>
                  </a:endParaRPr>
                </a:p>
              </p:txBody>
            </p:sp>
          </p:grpSp>
          <p:cxnSp>
            <p:nvCxnSpPr>
              <p:cNvPr id="3145866" name="直接连接符 120"/>
              <p:cNvCxnSpPr>
                <a:cxnSpLocks/>
              </p:cNvCxnSpPr>
              <p:nvPr/>
            </p:nvCxnSpPr>
            <p:spPr>
              <a:xfrm>
                <a:off x="2466363" y="2285602"/>
                <a:ext cx="872455" cy="0"/>
              </a:xfrm>
              <a:prstGeom prst="line"/>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049747" name="椭圆 118"/>
            <p:cNvSpPr/>
            <p:nvPr/>
          </p:nvSpPr>
          <p:spPr>
            <a:xfrm>
              <a:off x="2215521" y="1745571"/>
              <a:ext cx="293615" cy="297809"/>
            </a:xfrm>
            <a:prstGeom prst="ellipse"/>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solidFill>
                    <a:schemeClr val="tx1"/>
                  </a:solidFill>
                </a:rPr>
                <a:t>6</a:t>
              </a:r>
              <a:endParaRPr altLang="en-US" dirty="0" lang="zh-CN">
                <a:solidFill>
                  <a:schemeClr val="tx1"/>
                </a:solidFill>
              </a:endParaRPr>
            </a:p>
          </p:txBody>
        </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210"/>
                                        </p:tgtEl>
                                        <p:attrNameLst>
                                          <p:attrName>style.visibility</p:attrName>
                                        </p:attrNameLst>
                                      </p:cBhvr>
                                      <p:to>
                                        <p:strVal val="visible"/>
                                      </p:to>
                                    </p:set>
                                    <p:animEffect transition="in" filter="wipe(down)">
                                      <p:cBhvr>
                                        <p:cTn dur="500" id="7"/>
                                        <p:tgtEl>
                                          <p:spTgt spid="2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213"/>
                                        </p:tgtEl>
                                        <p:attrNameLst>
                                          <p:attrName>style.visibility</p:attrName>
                                        </p:attrNameLst>
                                      </p:cBhvr>
                                      <p:to>
                                        <p:strVal val="visible"/>
                                      </p:to>
                                    </p:set>
                                    <p:animEffect transition="in" filter="wipe(down)">
                                      <p:cBhvr>
                                        <p:cTn dur="500" id="12"/>
                                        <p:tgtEl>
                                          <p:spTgt spid="213"/>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4">
                                  <p:stCondLst>
                                    <p:cond delay="0"/>
                                  </p:stCondLst>
                                  <p:childTnLst>
                                    <p:set>
                                      <p:cBhvr>
                                        <p:cTn dur="1" fill="hold" id="16">
                                          <p:stCondLst>
                                            <p:cond delay="0"/>
                                          </p:stCondLst>
                                        </p:cTn>
                                        <p:tgtEl>
                                          <p:spTgt spid="216"/>
                                        </p:tgtEl>
                                        <p:attrNameLst>
                                          <p:attrName>style.visibility</p:attrName>
                                        </p:attrNameLst>
                                      </p:cBhvr>
                                      <p:to>
                                        <p:strVal val="visible"/>
                                      </p:to>
                                    </p:set>
                                    <p:animEffect transition="in" filter="wipe(down)">
                                      <p:cBhvr>
                                        <p:cTn dur="500" id="17"/>
                                        <p:tgtEl>
                                          <p:spTgt spid="2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4">
                                  <p:stCondLst>
                                    <p:cond delay="0"/>
                                  </p:stCondLst>
                                  <p:childTnLst>
                                    <p:set>
                                      <p:cBhvr>
                                        <p:cTn dur="1" fill="hold" id="21">
                                          <p:stCondLst>
                                            <p:cond delay="0"/>
                                          </p:stCondLst>
                                        </p:cTn>
                                        <p:tgtEl>
                                          <p:spTgt spid="219"/>
                                        </p:tgtEl>
                                        <p:attrNameLst>
                                          <p:attrName>style.visibility</p:attrName>
                                        </p:attrNameLst>
                                      </p:cBhvr>
                                      <p:to>
                                        <p:strVal val="visible"/>
                                      </p:to>
                                    </p:set>
                                    <p:animEffect transition="in" filter="wipe(down)">
                                      <p:cBhvr>
                                        <p:cTn dur="500" id="22"/>
                                        <p:tgtEl>
                                          <p:spTgt spid="219"/>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222"/>
                                        </p:tgtEl>
                                        <p:attrNameLst>
                                          <p:attrName>style.visibility</p:attrName>
                                        </p:attrNameLst>
                                      </p:cBhvr>
                                      <p:to>
                                        <p:strVal val="visible"/>
                                      </p:to>
                                    </p:set>
                                    <p:animEffect transition="in" filter="wipe(down)">
                                      <p:cBhvr>
                                        <p:cTn dur="500" id="27"/>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975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752" name="文本框 290"/>
          <p:cNvSpPr txBox="1">
            <a:spLocks noChangeAspect="1" noMove="1" noResize="1" noRot="1" noAdjustHandles="1" noEditPoints="1" noChangeArrowheads="1" noChangeShapeType="1" noTextEdit="1"/>
          </p:cNvSpPr>
          <p:nvPr/>
        </p:nvSpPr>
        <p:spPr bwMode="auto">
          <a:xfrm>
            <a:off x="1116796" y="2904997"/>
            <a:ext cx="1512949" cy="791435"/>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753" name="文本框 294"/>
          <p:cNvSpPr txBox="1">
            <a:spLocks noChangeAspect="1" noMove="1" noResize="1" noRot="1" noAdjustHandles="1" noEditPoints="1" noChangeArrowheads="1" noChangeShapeType="1" noTextEdit="1"/>
          </p:cNvSpPr>
          <p:nvPr/>
        </p:nvSpPr>
        <p:spPr bwMode="auto">
          <a:xfrm>
            <a:off x="1264006" y="4643745"/>
            <a:ext cx="2360774" cy="409856"/>
          </a:xfrm>
          <a:prstGeom prst="rect"/>
          <a:blipFill>
            <a:blip xmlns:r="http://schemas.openxmlformats.org/officeDocument/2006/relationships" r:embed="rId2"/>
            <a:stretch>
              <a:fillRect b="-16418"/>
            </a:stretch>
          </a:blipFill>
          <a:ln>
            <a:noFill/>
          </a:ln>
          <a:effectLst/>
        </p:spPr>
        <p:txBody>
          <a:bodyPr/>
          <a:p>
            <a:r>
              <a:rPr altLang="en-US" lang="zh-CN">
                <a:noFill/>
              </a:rPr>
              <a:t> </a:t>
            </a:r>
          </a:p>
        </p:txBody>
      </p:sp>
      <p:sp>
        <p:nvSpPr>
          <p:cNvPr id="1049754" name="文本框 71"/>
          <p:cNvSpPr txBox="1">
            <a:spLocks noChangeAspect="1" noMove="1" noResize="1" noRot="1" noAdjustHandles="1" noEditPoints="1" noChangeArrowheads="1" noChangeShapeType="1" noTextEdit="1"/>
          </p:cNvSpPr>
          <p:nvPr/>
        </p:nvSpPr>
        <p:spPr bwMode="auto">
          <a:xfrm>
            <a:off x="1023241" y="1909339"/>
            <a:ext cx="1737884" cy="791435"/>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9755" name="文本框 74"/>
          <p:cNvSpPr txBox="1">
            <a:spLocks noChangeAspect="1" noMove="1" noResize="1" noRot="1" noAdjustHandles="1" noEditPoints="1" noChangeArrowheads="1" noChangeShapeType="1" noTextEdit="1"/>
          </p:cNvSpPr>
          <p:nvPr/>
        </p:nvSpPr>
        <p:spPr bwMode="auto">
          <a:xfrm>
            <a:off x="2270833" y="2904997"/>
            <a:ext cx="1512949" cy="791435"/>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49756" name="Text Box 12"/>
          <p:cNvSpPr txBox="1">
            <a:spLocks noChangeArrowheads="1"/>
          </p:cNvSpPr>
          <p:nvPr/>
        </p:nvSpPr>
        <p:spPr bwMode="auto">
          <a:xfrm>
            <a:off x="237436" y="407192"/>
            <a:ext cx="7174237"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Effect of negative feedback on input resistance</a:t>
            </a:r>
            <a:endParaRPr altLang="en-US" b="1" dirty="0" sz="2400" kumimoji="1" lang="zh-CN">
              <a:latin typeface="宋体" panose="02010600030101010101" pitchFamily="2" charset="-122"/>
              <a:cs typeface="Arial" panose="020B0604020202020204" pitchFamily="34" charset="0"/>
            </a:endParaRPr>
          </a:p>
        </p:txBody>
      </p:sp>
      <p:grpSp>
        <p:nvGrpSpPr>
          <p:cNvPr id="228" name="组合 13"/>
          <p:cNvGrpSpPr/>
          <p:nvPr/>
        </p:nvGrpSpPr>
        <p:grpSpPr>
          <a:xfrm>
            <a:off x="4828308" y="1041113"/>
            <a:ext cx="4083174" cy="2559422"/>
            <a:chOff x="4849280" y="881768"/>
            <a:chExt cx="4083174" cy="2559422"/>
          </a:xfrm>
        </p:grpSpPr>
        <p:grpSp>
          <p:nvGrpSpPr>
            <p:cNvPr id="229" name="组合 4"/>
            <p:cNvGrpSpPr/>
            <p:nvPr/>
          </p:nvGrpSpPr>
          <p:grpSpPr>
            <a:xfrm>
              <a:off x="4849280" y="881768"/>
              <a:ext cx="2773441" cy="2559422"/>
              <a:chOff x="4849280" y="881768"/>
              <a:chExt cx="2773441" cy="2559422"/>
            </a:xfrm>
          </p:grpSpPr>
          <p:sp>
            <p:nvSpPr>
              <p:cNvPr id="1049757" name="圆角矩形 10"/>
              <p:cNvSpPr/>
              <p:nvPr/>
            </p:nvSpPr>
            <p:spPr>
              <a:xfrm>
                <a:off x="6237005" y="2451735"/>
                <a:ext cx="1385716"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230" name="组合 110"/>
              <p:cNvGrpSpPr/>
              <p:nvPr/>
            </p:nvGrpSpPr>
            <p:grpSpPr>
              <a:xfrm>
                <a:off x="4849280" y="1207785"/>
                <a:ext cx="1875772" cy="2233405"/>
                <a:chOff x="1903275" y="3421338"/>
                <a:chExt cx="1875772" cy="2233405"/>
              </a:xfrm>
            </p:grpSpPr>
            <p:cxnSp>
              <p:nvCxnSpPr>
                <p:cNvPr id="3145867" name="直接连接符 219"/>
                <p:cNvCxnSpPr>
                  <a:cxnSpLocks/>
                </p:cNvCxnSpPr>
                <p:nvPr/>
              </p:nvCxnSpPr>
              <p:spPr>
                <a:xfrm flipH="1">
                  <a:off x="2223849" y="5432435"/>
                  <a:ext cx="106715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58"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5"/>
                  <a:stretch>
                    <a:fillRect l="-2679" t="-1282" b="-5128"/>
                  </a:stretch>
                </a:blipFill>
                <a:ln>
                  <a:noFill/>
                </a:ln>
                <a:effectLst/>
              </p:spPr>
              <p:txBody>
                <a:bodyPr/>
                <a:p>
                  <a:r>
                    <a:rPr altLang="en-US" lang="zh-CN">
                      <a:noFill/>
                    </a:rPr>
                    <a:t> </a:t>
                  </a:r>
                </a:p>
              </p:txBody>
            </p:sp>
            <p:sp>
              <p:nvSpPr>
                <p:cNvPr id="1049759"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6"/>
                  <a:stretch>
                    <a:fillRect t="-1282" b="-5128"/>
                  </a:stretch>
                </a:blipFill>
                <a:ln>
                  <a:noFill/>
                </a:ln>
                <a:effectLst/>
              </p:spPr>
              <p:txBody>
                <a:bodyPr/>
                <a:p>
                  <a:r>
                    <a:rPr altLang="en-US" lang="zh-CN">
                      <a:noFill/>
                    </a:rPr>
                    <a:t> </a:t>
                  </a:r>
                </a:p>
              </p:txBody>
            </p:sp>
            <p:sp>
              <p:nvSpPr>
                <p:cNvPr id="1049760" name="文本框 114"/>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cxnSp>
              <p:nvCxnSpPr>
                <p:cNvPr id="3145868" name="直接连接符 11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69" name="直接连接符 119"/>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0" name="直接连接符 120"/>
                <p:cNvCxnSpPr>
                  <a:cxnSpLocks/>
                </p:cNvCxnSpPr>
                <p:nvPr/>
              </p:nvCxnSpPr>
              <p:spPr>
                <a:xfrm flipH="1">
                  <a:off x="2803845" y="4756615"/>
                  <a:ext cx="48715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1" name="直接连接符 121"/>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61" name="椭圆 122"/>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62" name="椭圆 123"/>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63"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8"/>
                  <a:stretch>
                    <a:fillRect l="-33333" r="-30556" b="-8000"/>
                  </a:stretch>
                </a:blipFill>
                <a:ln w="28575">
                  <a:noFill/>
                  <a:miter lim="800000"/>
                  <a:headEnd/>
                  <a:tailEnd/>
                </a:ln>
              </p:spPr>
              <p:txBody>
                <a:bodyPr/>
                <a:p>
                  <a:r>
                    <a:rPr altLang="en-US" lang="zh-CN">
                      <a:noFill/>
                    </a:rPr>
                    <a:t> </a:t>
                  </a:r>
                </a:p>
              </p:txBody>
            </p:sp>
            <p:sp>
              <p:nvSpPr>
                <p:cNvPr id="1049764"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sp>
              <p:nvSpPr>
                <p:cNvPr id="1049765"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49766"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sp>
              <p:nvSpPr>
                <p:cNvPr id="1049767"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2"/>
                  <a:stretch>
                    <a:fillRect l="-33333" r="-30556" b="-8000"/>
                  </a:stretch>
                </a:blipFill>
                <a:ln w="28575">
                  <a:noFill/>
                  <a:miter lim="800000"/>
                  <a:headEnd/>
                  <a:tailEnd/>
                </a:ln>
              </p:spPr>
              <p:txBody>
                <a:bodyPr/>
                <a:p>
                  <a:r>
                    <a:rPr altLang="en-US" lang="zh-CN">
                      <a:noFill/>
                    </a:rPr>
                    <a:t> </a:t>
                  </a:r>
                </a:p>
              </p:txBody>
            </p:sp>
            <p:sp>
              <p:nvSpPr>
                <p:cNvPr id="1049768"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13"/>
                  <a:stretch>
                    <a:fillRect/>
                  </a:stretch>
                </a:blipFill>
                <a:ln w="28575">
                  <a:noFill/>
                  <a:miter lim="800000"/>
                  <a:headEnd/>
                  <a:tailEnd/>
                </a:ln>
              </p:spPr>
              <p:txBody>
                <a:bodyPr/>
                <a:p>
                  <a:r>
                    <a:rPr altLang="en-US" lang="zh-CN">
                      <a:noFill/>
                    </a:rPr>
                    <a:t> </a:t>
                  </a:r>
                </a:p>
              </p:txBody>
            </p:sp>
          </p:grpSp>
          <p:cxnSp>
            <p:nvCxnSpPr>
              <p:cNvPr id="3145872" name="直接箭头连接符 72"/>
              <p:cNvCxnSpPr>
                <a:cxnSpLocks/>
              </p:cNvCxnSpPr>
              <p:nvPr/>
            </p:nvCxnSpPr>
            <p:spPr>
              <a:xfrm>
                <a:off x="5357294" y="139433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769" name="文本框 73"/>
              <p:cNvSpPr txBox="1">
                <a:spLocks noChangeAspect="1" noMove="1" noResize="1" noRot="1" noAdjustHandles="1" noEditPoints="1" noChangeArrowheads="1" noChangeShapeType="1" noTextEdit="1"/>
              </p:cNvSpPr>
              <p:nvPr/>
            </p:nvSpPr>
            <p:spPr bwMode="auto">
              <a:xfrm>
                <a:off x="5226650" y="881768"/>
                <a:ext cx="684960" cy="473206"/>
              </a:xfrm>
              <a:prstGeom prst="rect"/>
              <a:blipFill>
                <a:blip xmlns:r="http://schemas.openxmlformats.org/officeDocument/2006/relationships" r:embed="rId14"/>
                <a:stretch>
                  <a:fillRect t="-1299" b="-5195"/>
                </a:stretch>
              </a:blipFill>
              <a:ln>
                <a:noFill/>
              </a:ln>
              <a:effectLst/>
            </p:spPr>
            <p:txBody>
              <a:bodyPr/>
              <a:p>
                <a:r>
                  <a:rPr altLang="en-US" lang="zh-CN">
                    <a:noFill/>
                  </a:rPr>
                  <a:t> </a:t>
                </a:r>
              </a:p>
            </p:txBody>
          </p:sp>
        </p:grpSp>
        <p:sp>
          <p:nvSpPr>
            <p:cNvPr id="1049770" name="圆角矩形 135"/>
            <p:cNvSpPr/>
            <p:nvPr/>
          </p:nvSpPr>
          <p:spPr>
            <a:xfrm>
              <a:off x="6215215" y="1338091"/>
              <a:ext cx="1391752"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73" name="直接箭头连接符 150"/>
            <p:cNvCxnSpPr>
              <a:cxnSpLocks/>
            </p:cNvCxnSpPr>
            <p:nvPr/>
          </p:nvCxnSpPr>
          <p:spPr>
            <a:xfrm>
              <a:off x="7610940" y="1756209"/>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71" name="椭圆 151"/>
            <p:cNvSpPr/>
            <p:nvPr/>
          </p:nvSpPr>
          <p:spPr>
            <a:xfrm>
              <a:off x="8192020" y="1691204"/>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74" name="直接连接符 152"/>
            <p:cNvCxnSpPr>
              <a:cxnSpLocks/>
            </p:cNvCxnSpPr>
            <p:nvPr/>
          </p:nvCxnSpPr>
          <p:spPr>
            <a:xfrm>
              <a:off x="8257024" y="1783964"/>
              <a:ext cx="0" cy="109393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5" name="直接箭头连接符 153"/>
            <p:cNvCxnSpPr>
              <a:cxnSpLocks/>
            </p:cNvCxnSpPr>
            <p:nvPr/>
          </p:nvCxnSpPr>
          <p:spPr>
            <a:xfrm flipH="1">
              <a:off x="7608690" y="2877902"/>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72" name="文本框 154"/>
            <p:cNvSpPr txBox="1">
              <a:spLocks noChangeAspect="1" noMove="1" noResize="1" noRot="1" noAdjustHandles="1" noEditPoints="1" noChangeArrowheads="1" noChangeShapeType="1" noTextEdit="1"/>
            </p:cNvSpPr>
            <p:nvPr/>
          </p:nvSpPr>
          <p:spPr bwMode="auto">
            <a:xfrm>
              <a:off x="8247494" y="1230997"/>
              <a:ext cx="684960" cy="473206"/>
            </a:xfrm>
            <a:prstGeom prst="rect"/>
            <a:blipFill>
              <a:blip xmlns:r="http://schemas.openxmlformats.org/officeDocument/2006/relationships" r:embed="rId15"/>
              <a:stretch>
                <a:fillRect t="-1282"/>
              </a:stretch>
            </a:blipFill>
            <a:ln>
              <a:noFill/>
            </a:ln>
            <a:effectLst/>
          </p:spPr>
          <p:txBody>
            <a:bodyPr/>
            <a:p>
              <a:r>
                <a:rPr altLang="en-US" lang="zh-CN">
                  <a:noFill/>
                </a:rPr>
                <a:t> </a:t>
              </a:r>
            </a:p>
          </p:txBody>
        </p:sp>
        <p:sp>
          <p:nvSpPr>
            <p:cNvPr id="1049773" name="文本框 155"/>
            <p:cNvSpPr txBox="1">
              <a:spLocks noChangeAspect="1" noMove="1" noResize="1" noRot="1" noAdjustHandles="1" noEditPoints="1" noChangeArrowheads="1" noChangeShapeType="1" noTextEdit="1"/>
            </p:cNvSpPr>
            <p:nvPr/>
          </p:nvSpPr>
          <p:spPr bwMode="auto">
            <a:xfrm>
              <a:off x="6361241" y="1506151"/>
              <a:ext cx="1187349" cy="475643"/>
            </a:xfrm>
            <a:prstGeom prst="rect"/>
            <a:blipFill>
              <a:blip xmlns:r="http://schemas.openxmlformats.org/officeDocument/2006/relationships" r:embed="rId16"/>
              <a:stretch>
                <a:fillRect/>
              </a:stretch>
            </a:blipFill>
            <a:ln>
              <a:noFill/>
            </a:ln>
            <a:effectLst/>
          </p:spPr>
          <p:txBody>
            <a:bodyPr/>
            <a:p>
              <a:r>
                <a:rPr altLang="en-US" lang="zh-CN">
                  <a:noFill/>
                </a:rPr>
                <a:t> </a:t>
              </a:r>
            </a:p>
          </p:txBody>
        </p:sp>
        <p:sp>
          <p:nvSpPr>
            <p:cNvPr id="1049774" name="文本框 156"/>
            <p:cNvSpPr txBox="1">
              <a:spLocks noChangeAspect="1" noMove="1" noResize="1" noRot="1" noAdjustHandles="1" noEditPoints="1" noChangeArrowheads="1" noChangeShapeType="1" noTextEdit="1"/>
            </p:cNvSpPr>
            <p:nvPr/>
          </p:nvSpPr>
          <p:spPr bwMode="auto">
            <a:xfrm>
              <a:off x="6302954" y="2612210"/>
              <a:ext cx="1403653" cy="473206"/>
            </a:xfrm>
            <a:prstGeom prst="rect"/>
            <a:blipFill>
              <a:blip xmlns:r="http://schemas.openxmlformats.org/officeDocument/2006/relationships" r:embed="rId17"/>
              <a:stretch>
                <a:fillRect t="-1299"/>
              </a:stretch>
            </a:blipFill>
            <a:ln>
              <a:noFill/>
            </a:ln>
            <a:effectLst/>
          </p:spPr>
          <p:txBody>
            <a:bodyPr/>
            <a:p>
              <a:r>
                <a:rPr altLang="en-US" lang="zh-CN">
                  <a:noFill/>
                </a:rPr>
                <a:t> </a:t>
              </a:r>
            </a:p>
          </p:txBody>
        </p:sp>
      </p:grpSp>
      <p:sp>
        <p:nvSpPr>
          <p:cNvPr id="1049775" name="Text Box 12"/>
          <p:cNvSpPr txBox="1">
            <a:spLocks noChangeArrowheads="1"/>
          </p:cNvSpPr>
          <p:nvPr/>
        </p:nvSpPr>
        <p:spPr bwMode="auto">
          <a:xfrm>
            <a:off x="495188" y="1347567"/>
            <a:ext cx="473984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(1) Series negative feedback</a:t>
            </a:r>
            <a:endParaRPr altLang="en-US" dirty="0" sz="2000" kumimoji="1" lang="zh-CN">
              <a:cs typeface="Arial" panose="020B0604020202020204" pitchFamily="34" charset="0"/>
            </a:endParaRPr>
          </a:p>
        </p:txBody>
      </p:sp>
      <p:grpSp>
        <p:nvGrpSpPr>
          <p:cNvPr id="231" name="组合 158"/>
          <p:cNvGrpSpPr/>
          <p:nvPr/>
        </p:nvGrpSpPr>
        <p:grpSpPr>
          <a:xfrm>
            <a:off x="4819657" y="3615669"/>
            <a:ext cx="4083174" cy="2559422"/>
            <a:chOff x="4849280" y="881768"/>
            <a:chExt cx="4083174" cy="2559422"/>
          </a:xfrm>
        </p:grpSpPr>
        <p:grpSp>
          <p:nvGrpSpPr>
            <p:cNvPr id="232" name="组合 159"/>
            <p:cNvGrpSpPr/>
            <p:nvPr/>
          </p:nvGrpSpPr>
          <p:grpSpPr>
            <a:xfrm>
              <a:off x="4849280" y="881768"/>
              <a:ext cx="2773441" cy="2559422"/>
              <a:chOff x="4849280" y="881768"/>
              <a:chExt cx="2773441" cy="2559422"/>
            </a:xfrm>
          </p:grpSpPr>
          <p:sp>
            <p:nvSpPr>
              <p:cNvPr id="1049776" name="圆角矩形 168"/>
              <p:cNvSpPr/>
              <p:nvPr/>
            </p:nvSpPr>
            <p:spPr>
              <a:xfrm>
                <a:off x="6237005" y="2451735"/>
                <a:ext cx="1385716"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233" name="组合 169"/>
              <p:cNvGrpSpPr/>
              <p:nvPr/>
            </p:nvGrpSpPr>
            <p:grpSpPr>
              <a:xfrm>
                <a:off x="4849280" y="1207785"/>
                <a:ext cx="1511961" cy="2233405"/>
                <a:chOff x="1903275" y="3421338"/>
                <a:chExt cx="1511961" cy="2233405"/>
              </a:xfrm>
            </p:grpSpPr>
            <p:cxnSp>
              <p:nvCxnSpPr>
                <p:cNvPr id="3145876" name="直接连接符 172"/>
                <p:cNvCxnSpPr>
                  <a:cxnSpLocks/>
                </p:cNvCxnSpPr>
                <p:nvPr/>
              </p:nvCxnSpPr>
              <p:spPr>
                <a:xfrm flipH="1">
                  <a:off x="2223849" y="5432435"/>
                  <a:ext cx="106715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77"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5"/>
                  <a:stretch>
                    <a:fillRect l="-2679" t="-1282" b="-5128"/>
                  </a:stretch>
                </a:blipFill>
                <a:ln>
                  <a:noFill/>
                </a:ln>
                <a:effectLst/>
              </p:spPr>
              <p:txBody>
                <a:bodyPr/>
                <a:p>
                  <a:r>
                    <a:rPr altLang="en-US" lang="zh-CN">
                      <a:noFill/>
                    </a:rPr>
                    <a:t> </a:t>
                  </a:r>
                </a:p>
              </p:txBody>
            </p:sp>
            <p:sp>
              <p:nvSpPr>
                <p:cNvPr id="1049778"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6"/>
                  <a:stretch>
                    <a:fillRect t="-1282" b="-5128"/>
                  </a:stretch>
                </a:blipFill>
                <a:ln>
                  <a:noFill/>
                </a:ln>
                <a:effectLst/>
              </p:spPr>
              <p:txBody>
                <a:bodyPr/>
                <a:p>
                  <a:r>
                    <a:rPr altLang="en-US" lang="zh-CN">
                      <a:noFill/>
                    </a:rPr>
                    <a:t> </a:t>
                  </a:r>
                </a:p>
              </p:txBody>
            </p:sp>
            <p:sp>
              <p:nvSpPr>
                <p:cNvPr id="1049779" name="文本框 114"/>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cxnSp>
              <p:nvCxnSpPr>
                <p:cNvPr id="3145877" name="直接连接符 179"/>
                <p:cNvCxnSpPr>
                  <a:cxnSpLocks/>
                </p:cNvCxnSpPr>
                <p:nvPr/>
              </p:nvCxnSpPr>
              <p:spPr>
                <a:xfrm flipH="1">
                  <a:off x="2803845" y="4756615"/>
                  <a:ext cx="48715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8" name="直接连接符 180"/>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80" name="椭圆 181"/>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81" name="椭圆 182"/>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82"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8"/>
                  <a:stretch>
                    <a:fillRect l="-33333" r="-30556" b="-8000"/>
                  </a:stretch>
                </a:blipFill>
                <a:ln w="28575">
                  <a:noFill/>
                  <a:miter lim="800000"/>
                  <a:headEnd/>
                  <a:tailEnd/>
                </a:ln>
              </p:spPr>
              <p:txBody>
                <a:bodyPr/>
                <a:p>
                  <a:r>
                    <a:rPr altLang="en-US" lang="zh-CN">
                      <a:noFill/>
                    </a:rPr>
                    <a:t> </a:t>
                  </a:r>
                </a:p>
              </p:txBody>
            </p:sp>
            <p:sp>
              <p:nvSpPr>
                <p:cNvPr id="1049783"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sp>
              <p:nvSpPr>
                <p:cNvPr id="1049784"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49785"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sp>
              <p:nvSpPr>
                <p:cNvPr id="1049786"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2"/>
                  <a:stretch>
                    <a:fillRect l="-33333" r="-30556" b="-8000"/>
                  </a:stretch>
                </a:blipFill>
                <a:ln w="28575">
                  <a:noFill/>
                  <a:miter lim="800000"/>
                  <a:headEnd/>
                  <a:tailEnd/>
                </a:ln>
              </p:spPr>
              <p:txBody>
                <a:bodyPr/>
                <a:p>
                  <a:r>
                    <a:rPr altLang="en-US" lang="zh-CN">
                      <a:noFill/>
                    </a:rPr>
                    <a:t> </a:t>
                  </a:r>
                </a:p>
              </p:txBody>
            </p:sp>
            <p:sp>
              <p:nvSpPr>
                <p:cNvPr id="1049787"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13"/>
                  <a:stretch>
                    <a:fillRect/>
                  </a:stretch>
                </a:blipFill>
                <a:ln w="28575">
                  <a:noFill/>
                  <a:miter lim="800000"/>
                  <a:headEnd/>
                  <a:tailEnd/>
                </a:ln>
              </p:spPr>
              <p:txBody>
                <a:bodyPr/>
                <a:p>
                  <a:r>
                    <a:rPr altLang="en-US" lang="zh-CN">
                      <a:noFill/>
                    </a:rPr>
                    <a:t> </a:t>
                  </a:r>
                </a:p>
              </p:txBody>
            </p:sp>
          </p:grpSp>
          <p:cxnSp>
            <p:nvCxnSpPr>
              <p:cNvPr id="3145879" name="直接箭头连接符 170"/>
              <p:cNvCxnSpPr>
                <a:cxnSpLocks/>
              </p:cNvCxnSpPr>
              <p:nvPr/>
            </p:nvCxnSpPr>
            <p:spPr>
              <a:xfrm>
                <a:off x="5357294" y="139433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788" name="文本框 73"/>
              <p:cNvSpPr txBox="1">
                <a:spLocks noChangeAspect="1" noMove="1" noResize="1" noRot="1" noAdjustHandles="1" noEditPoints="1" noChangeArrowheads="1" noChangeShapeType="1" noTextEdit="1"/>
              </p:cNvSpPr>
              <p:nvPr/>
            </p:nvSpPr>
            <p:spPr bwMode="auto">
              <a:xfrm>
                <a:off x="5226650" y="881768"/>
                <a:ext cx="684960" cy="473206"/>
              </a:xfrm>
              <a:prstGeom prst="rect"/>
              <a:blipFill>
                <a:blip xmlns:r="http://schemas.openxmlformats.org/officeDocument/2006/relationships" r:embed="rId14"/>
                <a:stretch>
                  <a:fillRect t="-1299" b="-5195"/>
                </a:stretch>
              </a:blipFill>
              <a:ln>
                <a:noFill/>
              </a:ln>
              <a:effectLst/>
            </p:spPr>
            <p:txBody>
              <a:bodyPr/>
              <a:p>
                <a:r>
                  <a:rPr altLang="en-US" lang="zh-CN">
                    <a:noFill/>
                  </a:rPr>
                  <a:t> </a:t>
                </a:r>
              </a:p>
            </p:txBody>
          </p:sp>
        </p:grpSp>
        <p:sp>
          <p:nvSpPr>
            <p:cNvPr id="1049789" name="圆角矩形 160"/>
            <p:cNvSpPr/>
            <p:nvPr/>
          </p:nvSpPr>
          <p:spPr>
            <a:xfrm>
              <a:off x="6215215" y="1338091"/>
              <a:ext cx="1391752"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80" name="直接箭头连接符 161"/>
            <p:cNvCxnSpPr>
              <a:cxnSpLocks/>
            </p:cNvCxnSpPr>
            <p:nvPr/>
          </p:nvCxnSpPr>
          <p:spPr>
            <a:xfrm>
              <a:off x="7610940" y="1756209"/>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90" name="椭圆 162"/>
            <p:cNvSpPr/>
            <p:nvPr/>
          </p:nvSpPr>
          <p:spPr>
            <a:xfrm>
              <a:off x="8192020" y="1691204"/>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81" name="直接连接符 163"/>
            <p:cNvCxnSpPr>
              <a:cxnSpLocks/>
            </p:cNvCxnSpPr>
            <p:nvPr/>
          </p:nvCxnSpPr>
          <p:spPr>
            <a:xfrm>
              <a:off x="8257024" y="1783964"/>
              <a:ext cx="0" cy="109393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2" name="直接箭头连接符 164"/>
            <p:cNvCxnSpPr>
              <a:cxnSpLocks/>
            </p:cNvCxnSpPr>
            <p:nvPr/>
          </p:nvCxnSpPr>
          <p:spPr>
            <a:xfrm flipH="1">
              <a:off x="7608690" y="2877902"/>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91" name="文本框 165"/>
            <p:cNvSpPr txBox="1">
              <a:spLocks noChangeAspect="1" noMove="1" noResize="1" noRot="1" noAdjustHandles="1" noEditPoints="1" noChangeArrowheads="1" noChangeShapeType="1" noTextEdit="1"/>
            </p:cNvSpPr>
            <p:nvPr/>
          </p:nvSpPr>
          <p:spPr bwMode="auto">
            <a:xfrm>
              <a:off x="8247494" y="1230997"/>
              <a:ext cx="684960" cy="473206"/>
            </a:xfrm>
            <a:prstGeom prst="rect"/>
            <a:blipFill>
              <a:blip xmlns:r="http://schemas.openxmlformats.org/officeDocument/2006/relationships" r:embed="rId18"/>
              <a:stretch>
                <a:fillRect t="-1282"/>
              </a:stretch>
            </a:blipFill>
            <a:ln>
              <a:noFill/>
            </a:ln>
            <a:effectLst/>
          </p:spPr>
          <p:txBody>
            <a:bodyPr/>
            <a:p>
              <a:r>
                <a:rPr altLang="en-US" lang="zh-CN">
                  <a:noFill/>
                </a:rPr>
                <a:t> </a:t>
              </a:r>
            </a:p>
          </p:txBody>
        </p:sp>
        <p:sp>
          <p:nvSpPr>
            <p:cNvPr id="1049792" name="文本框 166"/>
            <p:cNvSpPr txBox="1">
              <a:spLocks noChangeAspect="1" noMove="1" noResize="1" noRot="1" noAdjustHandles="1" noEditPoints="1" noChangeArrowheads="1" noChangeShapeType="1" noTextEdit="1"/>
            </p:cNvSpPr>
            <p:nvPr/>
          </p:nvSpPr>
          <p:spPr bwMode="auto">
            <a:xfrm>
              <a:off x="7067006" y="1506151"/>
              <a:ext cx="481584" cy="475643"/>
            </a:xfrm>
            <a:prstGeom prst="rect"/>
            <a:blipFill>
              <a:blip xmlns:r="http://schemas.openxmlformats.org/officeDocument/2006/relationships" r:embed="rId19"/>
              <a:stretch>
                <a:fillRect/>
              </a:stretch>
            </a:blipFill>
            <a:ln>
              <a:noFill/>
            </a:ln>
            <a:effectLst/>
          </p:spPr>
          <p:txBody>
            <a:bodyPr/>
            <a:p>
              <a:r>
                <a:rPr altLang="en-US" lang="zh-CN">
                  <a:noFill/>
                </a:rPr>
                <a:t> </a:t>
              </a:r>
            </a:p>
          </p:txBody>
        </p:sp>
        <p:sp>
          <p:nvSpPr>
            <p:cNvPr id="1049793" name="文本框 167"/>
            <p:cNvSpPr txBox="1">
              <a:spLocks noChangeAspect="1" noMove="1" noResize="1" noRot="1" noAdjustHandles="1" noEditPoints="1" noChangeArrowheads="1" noChangeShapeType="1" noTextEdit="1"/>
            </p:cNvSpPr>
            <p:nvPr/>
          </p:nvSpPr>
          <p:spPr bwMode="auto">
            <a:xfrm>
              <a:off x="6302954" y="2612210"/>
              <a:ext cx="1403653" cy="473206"/>
            </a:xfrm>
            <a:prstGeom prst="rect"/>
            <a:blipFill>
              <a:blip xmlns:r="http://schemas.openxmlformats.org/officeDocument/2006/relationships" r:embed="rId20"/>
              <a:stretch>
                <a:fillRect t="-1282"/>
              </a:stretch>
            </a:blipFill>
            <a:ln>
              <a:noFill/>
            </a:ln>
            <a:effectLst/>
          </p:spPr>
          <p:txBody>
            <a:bodyPr/>
            <a:p>
              <a:r>
                <a:rPr altLang="en-US" lang="zh-CN">
                  <a:noFill/>
                </a:rPr>
                <a:t> </a:t>
              </a:r>
            </a:p>
          </p:txBody>
        </p:sp>
      </p:grpSp>
      <p:cxnSp>
        <p:nvCxnSpPr>
          <p:cNvPr id="3145883" name="直接连接符 189"/>
          <p:cNvCxnSpPr>
            <a:cxnSpLocks/>
          </p:cNvCxnSpPr>
          <p:nvPr/>
        </p:nvCxnSpPr>
        <p:spPr>
          <a:xfrm flipH="1">
            <a:off x="5140231" y="4236599"/>
            <a:ext cx="140737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4" name="直接连接符 190"/>
          <p:cNvCxnSpPr>
            <a:cxnSpLocks/>
          </p:cNvCxnSpPr>
          <p:nvPr/>
        </p:nvCxnSpPr>
        <p:spPr>
          <a:xfrm flipH="1">
            <a:off x="5720227" y="4804636"/>
            <a:ext cx="82738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5" name="直接连接符 191"/>
          <p:cNvCxnSpPr>
            <a:cxnSpLocks/>
          </p:cNvCxnSpPr>
          <p:nvPr/>
        </p:nvCxnSpPr>
        <p:spPr>
          <a:xfrm>
            <a:off x="6547607" y="4219887"/>
            <a:ext cx="0" cy="61139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94" name="矩形 192"/>
          <p:cNvSpPr/>
          <p:nvPr/>
        </p:nvSpPr>
        <p:spPr>
          <a:xfrm rot="16200000">
            <a:off x="6359930" y="443984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95" name="文本框 193"/>
          <p:cNvSpPr txBox="1">
            <a:spLocks noChangeAspect="1" noMove="1" noResize="1" noRot="1" noAdjustHandles="1" noEditPoints="1" noChangeArrowheads="1" noChangeShapeType="1" noTextEdit="1"/>
          </p:cNvSpPr>
          <p:nvPr/>
        </p:nvSpPr>
        <p:spPr bwMode="auto">
          <a:xfrm>
            <a:off x="6545571" y="4290846"/>
            <a:ext cx="509271" cy="400110"/>
          </a:xfrm>
          <a:prstGeom prst="rect"/>
          <a:blipFill>
            <a:blip xmlns:r="http://schemas.openxmlformats.org/officeDocument/2006/relationships" r:embed="rId21"/>
            <a:stretch>
              <a:fillRect b="-3030"/>
            </a:stretch>
          </a:blipFill>
          <a:ln>
            <a:noFill/>
          </a:ln>
          <a:effectLst/>
        </p:spPr>
        <p:txBody>
          <a:bodyPr/>
          <a:p>
            <a:r>
              <a:rPr altLang="en-US" lang="zh-CN">
                <a:noFill/>
              </a:rPr>
              <a:t> </a:t>
            </a:r>
          </a:p>
        </p:txBody>
      </p:sp>
      <p:sp>
        <p:nvSpPr>
          <p:cNvPr id="1049796" name="Text Box 12"/>
          <p:cNvSpPr txBox="1">
            <a:spLocks noChangeArrowheads="1"/>
          </p:cNvSpPr>
          <p:nvPr/>
        </p:nvSpPr>
        <p:spPr bwMode="auto">
          <a:xfrm>
            <a:off x="776957" y="5225453"/>
            <a:ext cx="374989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Input resistance increase!</a:t>
            </a:r>
            <a:endParaRPr altLang="en-US" dirty="0" sz="2000" kumimoji="1" lang="zh-CN">
              <a:cs typeface="Arial" panose="020B0604020202020204" pitchFamily="34" charset="0"/>
            </a:endParaRPr>
          </a:p>
        </p:txBody>
      </p:sp>
      <p:sp>
        <p:nvSpPr>
          <p:cNvPr id="1049797" name="文本框 195"/>
          <p:cNvSpPr txBox="1">
            <a:spLocks noChangeAspect="1" noMove="1" noResize="1" noRot="1" noAdjustHandles="1" noEditPoints="1" noChangeArrowheads="1" noChangeShapeType="1" noTextEdit="1"/>
          </p:cNvSpPr>
          <p:nvPr/>
        </p:nvSpPr>
        <p:spPr bwMode="auto">
          <a:xfrm>
            <a:off x="1685780" y="3694767"/>
            <a:ext cx="1512949" cy="791820"/>
          </a:xfrm>
          <a:prstGeom prst="rect"/>
          <a:blipFill>
            <a:blip xmlns:r="http://schemas.openxmlformats.org/officeDocument/2006/relationships" r:embed="rId22"/>
            <a:stretch>
              <a:fillRect l="-4032"/>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755"/>
                                        </p:tgtEl>
                                        <p:attrNameLst>
                                          <p:attrName>style.visibility</p:attrName>
                                        </p:attrNameLst>
                                      </p:cBhvr>
                                      <p:to>
                                        <p:strVal val="visible"/>
                                      </p:to>
                                    </p:set>
                                    <p:animEffect transition="in" filter="wipe(down)">
                                      <p:cBhvr>
                                        <p:cTn dur="500" id="7"/>
                                        <p:tgtEl>
                                          <p:spTgt spid="104975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797"/>
                                        </p:tgtEl>
                                        <p:attrNameLst>
                                          <p:attrName>style.visibility</p:attrName>
                                        </p:attrNameLst>
                                      </p:cBhvr>
                                      <p:to>
                                        <p:strVal val="visible"/>
                                      </p:to>
                                    </p:set>
                                    <p:animEffect transition="in" filter="wipe(down)">
                                      <p:cBhvr>
                                        <p:cTn dur="500" id="12"/>
                                        <p:tgtEl>
                                          <p:spTgt spid="104979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753"/>
                                        </p:tgtEl>
                                        <p:attrNameLst>
                                          <p:attrName>style.visibility</p:attrName>
                                        </p:attrNameLst>
                                      </p:cBhvr>
                                      <p:to>
                                        <p:strVal val="visible"/>
                                      </p:to>
                                    </p:set>
                                    <p:animEffect transition="in" filter="wipe(down)">
                                      <p:cBhvr>
                                        <p:cTn dur="500" id="17"/>
                                        <p:tgtEl>
                                          <p:spTgt spid="104975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9796"/>
                                        </p:tgtEl>
                                        <p:attrNameLst>
                                          <p:attrName>style.visibility</p:attrName>
                                        </p:attrNameLst>
                                      </p:cBhvr>
                                      <p:to>
                                        <p:strVal val="visible"/>
                                      </p:to>
                                    </p:set>
                                    <p:animEffect transition="in" filter="wipe(down)">
                                      <p:cBhvr>
                                        <p:cTn dur="500" id="22"/>
                                        <p:tgtEl>
                                          <p:spTgt spid="104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53" grpId="0"/>
      <p:bldP spid="1049755" grpId="0"/>
      <p:bldP spid="1049796" grpId="0"/>
      <p:bldP spid="10497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9801" name="Text Box 12"/>
          <p:cNvSpPr txBox="1">
            <a:spLocks noChangeArrowheads="1"/>
          </p:cNvSpPr>
          <p:nvPr/>
        </p:nvSpPr>
        <p:spPr bwMode="auto">
          <a:xfrm>
            <a:off x="337631" y="1238038"/>
            <a:ext cx="473984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(2) Parallel negative feedback</a:t>
            </a:r>
            <a:endParaRPr altLang="en-US" dirty="0" sz="2000" kumimoji="1" lang="zh-CN">
              <a:cs typeface="Arial" panose="020B0604020202020204" pitchFamily="34" charset="0"/>
            </a:endParaRPr>
          </a:p>
        </p:txBody>
      </p:sp>
      <p:sp>
        <p:nvSpPr>
          <p:cNvPr id="104980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803" name="文本框 290"/>
          <p:cNvSpPr txBox="1">
            <a:spLocks noChangeAspect="1" noMove="1" noResize="1" noRot="1" noAdjustHandles="1" noEditPoints="1" noChangeArrowheads="1" noChangeShapeType="1" noTextEdit="1"/>
          </p:cNvSpPr>
          <p:nvPr/>
        </p:nvSpPr>
        <p:spPr bwMode="auto">
          <a:xfrm>
            <a:off x="1219365" y="2719263"/>
            <a:ext cx="1512949" cy="791435"/>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804" name="文本框 71"/>
          <p:cNvSpPr txBox="1">
            <a:spLocks noChangeAspect="1" noMove="1" noResize="1" noRot="1" noAdjustHandles="1" noEditPoints="1" noChangeArrowheads="1" noChangeShapeType="1" noTextEdit="1"/>
          </p:cNvSpPr>
          <p:nvPr/>
        </p:nvSpPr>
        <p:spPr bwMode="auto">
          <a:xfrm>
            <a:off x="1138401" y="1857074"/>
            <a:ext cx="1737884" cy="791435"/>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805" name="文本框 74"/>
          <p:cNvSpPr txBox="1">
            <a:spLocks noChangeAspect="1" noMove="1" noResize="1" noRot="1" noAdjustHandles="1" noEditPoints="1" noChangeArrowheads="1" noChangeShapeType="1" noTextEdit="1"/>
          </p:cNvSpPr>
          <p:nvPr/>
        </p:nvSpPr>
        <p:spPr bwMode="auto">
          <a:xfrm>
            <a:off x="2249353" y="2719263"/>
            <a:ext cx="1512949" cy="818366"/>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9806" name="Text Box 12"/>
          <p:cNvSpPr txBox="1">
            <a:spLocks noChangeArrowheads="1"/>
          </p:cNvSpPr>
          <p:nvPr/>
        </p:nvSpPr>
        <p:spPr bwMode="auto">
          <a:xfrm>
            <a:off x="237436" y="407192"/>
            <a:ext cx="7174237"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Effect of negative feedback on input resistance</a:t>
            </a:r>
            <a:endParaRPr altLang="en-US" b="1" dirty="0" sz="2400" kumimoji="1" lang="zh-CN">
              <a:latin typeface="宋体" panose="02010600030101010101" pitchFamily="2" charset="-122"/>
              <a:cs typeface="Arial" panose="020B0604020202020204" pitchFamily="34" charset="0"/>
            </a:endParaRPr>
          </a:p>
        </p:txBody>
      </p:sp>
      <p:sp>
        <p:nvSpPr>
          <p:cNvPr id="1049807" name="Text Box 12"/>
          <p:cNvSpPr txBox="1">
            <a:spLocks noChangeArrowheads="1"/>
          </p:cNvSpPr>
          <p:nvPr/>
        </p:nvSpPr>
        <p:spPr bwMode="auto">
          <a:xfrm>
            <a:off x="776957" y="5225453"/>
            <a:ext cx="374989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Input resistance decrease!</a:t>
            </a:r>
            <a:endParaRPr altLang="en-US" dirty="0" sz="2000" kumimoji="1" lang="zh-CN">
              <a:cs typeface="Arial" panose="020B0604020202020204" pitchFamily="34" charset="0"/>
            </a:endParaRPr>
          </a:p>
        </p:txBody>
      </p:sp>
      <p:grpSp>
        <p:nvGrpSpPr>
          <p:cNvPr id="237" name="组合 9"/>
          <p:cNvGrpSpPr/>
          <p:nvPr/>
        </p:nvGrpSpPr>
        <p:grpSpPr>
          <a:xfrm>
            <a:off x="4526849" y="1019600"/>
            <a:ext cx="4397526" cy="2445548"/>
            <a:chOff x="4526849" y="1019600"/>
            <a:chExt cx="4397526" cy="2445548"/>
          </a:xfrm>
        </p:grpSpPr>
        <p:grpSp>
          <p:nvGrpSpPr>
            <p:cNvPr id="238" name="组合 13"/>
            <p:cNvGrpSpPr/>
            <p:nvPr/>
          </p:nvGrpSpPr>
          <p:grpSpPr>
            <a:xfrm>
              <a:off x="6207136" y="1392310"/>
              <a:ext cx="2717239" cy="2072838"/>
              <a:chOff x="6215215" y="1230997"/>
              <a:chExt cx="2717239" cy="2072838"/>
            </a:xfrm>
          </p:grpSpPr>
          <p:sp>
            <p:nvSpPr>
              <p:cNvPr id="1049808" name="圆角矩形 10"/>
              <p:cNvSpPr/>
              <p:nvPr/>
            </p:nvSpPr>
            <p:spPr>
              <a:xfrm>
                <a:off x="6237005" y="2451735"/>
                <a:ext cx="1385716"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09" name="圆角矩形 135"/>
              <p:cNvSpPr/>
              <p:nvPr/>
            </p:nvSpPr>
            <p:spPr>
              <a:xfrm>
                <a:off x="6215215" y="1338091"/>
                <a:ext cx="1391752"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86" name="直接箭头连接符 150"/>
              <p:cNvCxnSpPr>
                <a:cxnSpLocks/>
              </p:cNvCxnSpPr>
              <p:nvPr/>
            </p:nvCxnSpPr>
            <p:spPr>
              <a:xfrm>
                <a:off x="7610940" y="1756209"/>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810" name="椭圆 151"/>
              <p:cNvSpPr/>
              <p:nvPr/>
            </p:nvSpPr>
            <p:spPr>
              <a:xfrm>
                <a:off x="8192020" y="1691204"/>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87" name="直接连接符 152"/>
              <p:cNvCxnSpPr>
                <a:cxnSpLocks/>
              </p:cNvCxnSpPr>
              <p:nvPr/>
            </p:nvCxnSpPr>
            <p:spPr>
              <a:xfrm>
                <a:off x="8257024" y="1783964"/>
                <a:ext cx="0" cy="109393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8" name="直接箭头连接符 153"/>
              <p:cNvCxnSpPr>
                <a:cxnSpLocks/>
              </p:cNvCxnSpPr>
              <p:nvPr/>
            </p:nvCxnSpPr>
            <p:spPr>
              <a:xfrm flipH="1">
                <a:off x="7608690" y="2877902"/>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811" name="文本框 154"/>
              <p:cNvSpPr txBox="1">
                <a:spLocks noChangeAspect="1" noMove="1" noResize="1" noRot="1" noAdjustHandles="1" noEditPoints="1" noChangeArrowheads="1" noChangeShapeType="1" noTextEdit="1"/>
              </p:cNvSpPr>
              <p:nvPr/>
            </p:nvSpPr>
            <p:spPr bwMode="auto">
              <a:xfrm>
                <a:off x="8247494" y="1230997"/>
                <a:ext cx="684960" cy="473206"/>
              </a:xfrm>
              <a:prstGeom prst="rect"/>
              <a:blipFill>
                <a:blip xmlns:r="http://schemas.openxmlformats.org/officeDocument/2006/relationships" r:embed="rId4"/>
                <a:stretch>
                  <a:fillRect t="-1282"/>
                </a:stretch>
              </a:blipFill>
              <a:ln>
                <a:noFill/>
              </a:ln>
              <a:effectLst/>
            </p:spPr>
            <p:txBody>
              <a:bodyPr/>
              <a:p>
                <a:r>
                  <a:rPr altLang="en-US" lang="zh-CN">
                    <a:noFill/>
                  </a:rPr>
                  <a:t> </a:t>
                </a:r>
              </a:p>
            </p:txBody>
          </p:sp>
          <p:sp>
            <p:nvSpPr>
              <p:cNvPr id="1049812" name="文本框 155"/>
              <p:cNvSpPr txBox="1">
                <a:spLocks noChangeAspect="1" noMove="1" noResize="1" noRot="1" noAdjustHandles="1" noEditPoints="1" noChangeArrowheads="1" noChangeShapeType="1" noTextEdit="1"/>
              </p:cNvSpPr>
              <p:nvPr/>
            </p:nvSpPr>
            <p:spPr bwMode="auto">
              <a:xfrm>
                <a:off x="6361241" y="1506151"/>
                <a:ext cx="1187349" cy="475643"/>
              </a:xfrm>
              <a:prstGeom prst="rect"/>
              <a:blipFill>
                <a:blip xmlns:r="http://schemas.openxmlformats.org/officeDocument/2006/relationships" r:embed="rId5"/>
                <a:stretch>
                  <a:fillRect/>
                </a:stretch>
              </a:blipFill>
              <a:ln>
                <a:noFill/>
              </a:ln>
              <a:effectLst/>
            </p:spPr>
            <p:txBody>
              <a:bodyPr/>
              <a:p>
                <a:r>
                  <a:rPr altLang="en-US" lang="zh-CN">
                    <a:noFill/>
                  </a:rPr>
                  <a:t> </a:t>
                </a:r>
              </a:p>
            </p:txBody>
          </p:sp>
          <p:sp>
            <p:nvSpPr>
              <p:cNvPr id="1049813" name="文本框 156"/>
              <p:cNvSpPr txBox="1">
                <a:spLocks noChangeAspect="1" noMove="1" noResize="1" noRot="1" noAdjustHandles="1" noEditPoints="1" noChangeArrowheads="1" noChangeShapeType="1" noTextEdit="1"/>
              </p:cNvSpPr>
              <p:nvPr/>
            </p:nvSpPr>
            <p:spPr bwMode="auto">
              <a:xfrm>
                <a:off x="6302954" y="2612210"/>
                <a:ext cx="1403653"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grpSp>
        <p:cxnSp>
          <p:nvCxnSpPr>
            <p:cNvPr id="3145889" name="直接连接符 75"/>
            <p:cNvCxnSpPr>
              <a:cxnSpLocks/>
            </p:cNvCxnSpPr>
            <p:nvPr/>
          </p:nvCxnSpPr>
          <p:spPr>
            <a:xfrm flipH="1">
              <a:off x="4838271" y="1641582"/>
              <a:ext cx="138447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0" name="直接连接符 76"/>
            <p:cNvCxnSpPr>
              <a:cxnSpLocks/>
            </p:cNvCxnSpPr>
            <p:nvPr/>
          </p:nvCxnSpPr>
          <p:spPr>
            <a:xfrm flipH="1">
              <a:off x="4834154" y="2209619"/>
              <a:ext cx="138451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1" name="直接连接符 77"/>
            <p:cNvCxnSpPr>
              <a:cxnSpLocks/>
            </p:cNvCxnSpPr>
            <p:nvPr/>
          </p:nvCxnSpPr>
          <p:spPr>
            <a:xfrm>
              <a:off x="5808209" y="1638850"/>
              <a:ext cx="0" cy="113467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14" name="椭圆 78"/>
            <p:cNvSpPr/>
            <p:nvPr/>
          </p:nvSpPr>
          <p:spPr>
            <a:xfrm>
              <a:off x="4757450" y="156801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15" name="椭圆 79"/>
            <p:cNvSpPr/>
            <p:nvPr/>
          </p:nvSpPr>
          <p:spPr>
            <a:xfrm>
              <a:off x="4753477" y="2134886"/>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92" name="直接箭头连接符 80"/>
            <p:cNvCxnSpPr>
              <a:cxnSpLocks/>
            </p:cNvCxnSpPr>
            <p:nvPr/>
          </p:nvCxnSpPr>
          <p:spPr>
            <a:xfrm>
              <a:off x="5173212" y="153216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16" name="文本框 81"/>
            <p:cNvSpPr txBox="1">
              <a:spLocks noChangeAspect="1" noMove="1" noResize="1" noRot="1" noAdjustHandles="1" noEditPoints="1" noChangeArrowheads="1" noChangeShapeType="1" noTextEdit="1"/>
            </p:cNvSpPr>
            <p:nvPr/>
          </p:nvSpPr>
          <p:spPr bwMode="auto">
            <a:xfrm>
              <a:off x="5042568" y="1019600"/>
              <a:ext cx="684960"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cxnSp>
          <p:nvCxnSpPr>
            <p:cNvPr id="3145893" name="直接连接符 82"/>
            <p:cNvCxnSpPr>
              <a:cxnSpLocks/>
            </p:cNvCxnSpPr>
            <p:nvPr/>
          </p:nvCxnSpPr>
          <p:spPr>
            <a:xfrm flipH="1">
              <a:off x="5808209" y="2757709"/>
              <a:ext cx="42071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4" name="直接连接符 84"/>
            <p:cNvCxnSpPr>
              <a:cxnSpLocks/>
            </p:cNvCxnSpPr>
            <p:nvPr/>
          </p:nvCxnSpPr>
          <p:spPr>
            <a:xfrm>
              <a:off x="5369185" y="2206186"/>
              <a:ext cx="0" cy="113467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5" name="直接连接符 85"/>
            <p:cNvCxnSpPr>
              <a:cxnSpLocks/>
            </p:cNvCxnSpPr>
            <p:nvPr/>
          </p:nvCxnSpPr>
          <p:spPr>
            <a:xfrm flipH="1">
              <a:off x="5369186" y="3325045"/>
              <a:ext cx="84948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6" name="直接箭头连接符 88"/>
            <p:cNvCxnSpPr>
              <a:cxnSpLocks/>
            </p:cNvCxnSpPr>
            <p:nvPr/>
          </p:nvCxnSpPr>
          <p:spPr>
            <a:xfrm>
              <a:off x="5858172" y="153876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17" name="文本框 89"/>
            <p:cNvSpPr txBox="1">
              <a:spLocks noChangeAspect="1" noMove="1" noResize="1" noRot="1" noAdjustHandles="1" noEditPoints="1" noChangeArrowheads="1" noChangeShapeType="1" noTextEdit="1"/>
            </p:cNvSpPr>
            <p:nvPr/>
          </p:nvSpPr>
          <p:spPr bwMode="auto">
            <a:xfrm>
              <a:off x="5727528" y="1026198"/>
              <a:ext cx="684960" cy="473206"/>
            </a:xfrm>
            <a:prstGeom prst="rect"/>
            <a:blipFill>
              <a:blip xmlns:r="http://schemas.openxmlformats.org/officeDocument/2006/relationships" r:embed="rId8"/>
              <a:stretch>
                <a:fillRect t="-1282" b="-5128"/>
              </a:stretch>
            </a:blipFill>
            <a:ln>
              <a:noFill/>
            </a:ln>
            <a:effectLst/>
          </p:spPr>
          <p:txBody>
            <a:bodyPr/>
            <a:p>
              <a:r>
                <a:rPr altLang="en-US" lang="zh-CN">
                  <a:noFill/>
                </a:rPr>
                <a:t> </a:t>
              </a:r>
            </a:p>
          </p:txBody>
        </p:sp>
        <p:cxnSp>
          <p:nvCxnSpPr>
            <p:cNvPr id="3145897" name="直接箭头连接符 90"/>
            <p:cNvCxnSpPr>
              <a:cxnSpLocks/>
            </p:cNvCxnSpPr>
            <p:nvPr/>
          </p:nvCxnSpPr>
          <p:spPr>
            <a:xfrm rot="5400000">
              <a:off x="5550440" y="195013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18" name="文本框 91"/>
            <p:cNvSpPr txBox="1">
              <a:spLocks noChangeAspect="1" noMove="1" noResize="1" noRot="1" noAdjustHandles="1" noEditPoints="1" noChangeArrowheads="1" noChangeShapeType="1" noTextEdit="1"/>
            </p:cNvSpPr>
            <p:nvPr/>
          </p:nvSpPr>
          <p:spPr bwMode="auto">
            <a:xfrm>
              <a:off x="5246968" y="1659103"/>
              <a:ext cx="684960" cy="473206"/>
            </a:xfrm>
            <a:prstGeom prst="rect"/>
            <a:blipFill>
              <a:blip xmlns:r="http://schemas.openxmlformats.org/officeDocument/2006/relationships" r:embed="rId9"/>
              <a:stretch>
                <a:fillRect t="-1282" b="-5128"/>
              </a:stretch>
            </a:blipFill>
            <a:ln>
              <a:noFill/>
            </a:ln>
            <a:effectLst/>
          </p:spPr>
          <p:txBody>
            <a:bodyPr/>
            <a:p>
              <a:r>
                <a:rPr altLang="en-US" lang="zh-CN">
                  <a:noFill/>
                </a:rPr>
                <a:t> </a:t>
              </a:r>
            </a:p>
          </p:txBody>
        </p:sp>
        <p:sp>
          <p:nvSpPr>
            <p:cNvPr id="1049819" name="文本框 92"/>
            <p:cNvSpPr txBox="1">
              <a:spLocks noChangeAspect="1" noMove="1" noResize="1" noRot="1" noAdjustHandles="1" noEditPoints="1" noChangeArrowheads="1" noChangeShapeType="1" noTextEdit="1"/>
            </p:cNvSpPr>
            <p:nvPr/>
          </p:nvSpPr>
          <p:spPr bwMode="auto">
            <a:xfrm>
              <a:off x="4526849" y="1729336"/>
              <a:ext cx="684960" cy="409856"/>
            </a:xfrm>
            <a:prstGeom prst="rect"/>
            <a:blipFill>
              <a:blip xmlns:r="http://schemas.openxmlformats.org/officeDocument/2006/relationships" r:embed="rId10"/>
              <a:stretch>
                <a:fillRect b="-2985"/>
              </a:stretch>
            </a:blipFill>
            <a:ln>
              <a:noFill/>
            </a:ln>
            <a:effectLst/>
          </p:spPr>
          <p:txBody>
            <a:bodyPr/>
            <a:p>
              <a:r>
                <a:rPr altLang="en-US" lang="zh-CN">
                  <a:noFill/>
                </a:rPr>
                <a:t> </a:t>
              </a:r>
            </a:p>
          </p:txBody>
        </p:sp>
        <p:sp>
          <p:nvSpPr>
            <p:cNvPr id="1049820" name="Rectangle 518"/>
            <p:cNvSpPr>
              <a:spLocks noChangeAspect="1" noMove="1" noResize="1" noRot="1" noAdjustHandles="1" noEditPoints="1" noChangeArrowheads="1" noChangeShapeType="1" noTextEdit="1"/>
            </p:cNvSpPr>
            <p:nvPr/>
          </p:nvSpPr>
          <p:spPr bwMode="auto">
            <a:xfrm>
              <a:off x="4884536" y="1596756"/>
              <a:ext cx="217639" cy="307777"/>
            </a:xfrm>
            <a:prstGeom prst="rect"/>
            <a:blipFill>
              <a:blip xmlns:r="http://schemas.openxmlformats.org/officeDocument/2006/relationships" r:embed="rId11"/>
              <a:stretch>
                <a:fillRect l="-33333" r="-30556" b="-8000"/>
              </a:stretch>
            </a:blipFill>
            <a:ln w="28575">
              <a:noFill/>
              <a:miter lim="800000"/>
              <a:headEnd/>
              <a:tailEnd/>
            </a:ln>
          </p:spPr>
          <p:txBody>
            <a:bodyPr/>
            <a:p>
              <a:r>
                <a:rPr altLang="en-US" lang="zh-CN">
                  <a:noFill/>
                </a:rPr>
                <a:t> </a:t>
              </a:r>
            </a:p>
          </p:txBody>
        </p:sp>
        <p:sp>
          <p:nvSpPr>
            <p:cNvPr id="1049821" name="Rectangle 519"/>
            <p:cNvSpPr>
              <a:spLocks noChangeAspect="1" noMove="1" noResize="1" noRot="1" noAdjustHandles="1" noEditPoints="1" noChangeArrowheads="1" noChangeShapeType="1" noTextEdit="1"/>
            </p:cNvSpPr>
            <p:nvPr/>
          </p:nvSpPr>
          <p:spPr bwMode="auto">
            <a:xfrm>
              <a:off x="4875847" y="1944817"/>
              <a:ext cx="322263" cy="307975"/>
            </a:xfrm>
            <a:prstGeom prst="rect"/>
            <a:blipFill>
              <a:blip xmlns:r="http://schemas.openxmlformats.org/officeDocument/2006/relationships" r:embed="rId12"/>
              <a:stretch>
                <a:fillRect/>
              </a:stretch>
            </a:blipFill>
            <a:ln w="28575">
              <a:noFill/>
              <a:miter lim="800000"/>
              <a:headEnd/>
              <a:tailEnd/>
            </a:ln>
          </p:spPr>
          <p:txBody>
            <a:bodyPr/>
            <a:p>
              <a:r>
                <a:rPr altLang="en-US" lang="zh-CN">
                  <a:noFill/>
                </a:rPr>
                <a:t> </a:t>
              </a:r>
            </a:p>
          </p:txBody>
        </p:sp>
      </p:grpSp>
      <p:grpSp>
        <p:nvGrpSpPr>
          <p:cNvPr id="239" name="组合 15"/>
          <p:cNvGrpSpPr/>
          <p:nvPr/>
        </p:nvGrpSpPr>
        <p:grpSpPr>
          <a:xfrm>
            <a:off x="4473718" y="3580908"/>
            <a:ext cx="4397526" cy="2445548"/>
            <a:chOff x="4473718" y="3580908"/>
            <a:chExt cx="4397526" cy="2445548"/>
          </a:xfrm>
        </p:grpSpPr>
        <p:grpSp>
          <p:nvGrpSpPr>
            <p:cNvPr id="240" name="组合 96"/>
            <p:cNvGrpSpPr/>
            <p:nvPr/>
          </p:nvGrpSpPr>
          <p:grpSpPr>
            <a:xfrm>
              <a:off x="4473718" y="3580908"/>
              <a:ext cx="4397526" cy="2445548"/>
              <a:chOff x="4526849" y="1019600"/>
              <a:chExt cx="4397526" cy="2445548"/>
            </a:xfrm>
          </p:grpSpPr>
          <p:sp>
            <p:nvSpPr>
              <p:cNvPr id="1049822" name="文本框 115"/>
              <p:cNvSpPr txBox="1">
                <a:spLocks noChangeAspect="1" noMove="1" noResize="1" noRot="1" noAdjustHandles="1" noEditPoints="1" noChangeArrowheads="1" noChangeShapeType="1" noTextEdit="1"/>
              </p:cNvSpPr>
              <p:nvPr/>
            </p:nvSpPr>
            <p:spPr bwMode="auto">
              <a:xfrm>
                <a:off x="5246968" y="1659103"/>
                <a:ext cx="684960" cy="473206"/>
              </a:xfrm>
              <a:prstGeom prst="rect"/>
              <a:blipFill>
                <a:blip xmlns:r="http://schemas.openxmlformats.org/officeDocument/2006/relationships" r:embed="rId13"/>
                <a:stretch>
                  <a:fillRect t="-1282" b="-5128"/>
                </a:stretch>
              </a:blipFill>
              <a:ln>
                <a:noFill/>
              </a:ln>
              <a:effectLst/>
            </p:spPr>
            <p:txBody>
              <a:bodyPr/>
              <a:p>
                <a:r>
                  <a:rPr altLang="en-US" lang="zh-CN">
                    <a:noFill/>
                  </a:rPr>
                  <a:t> </a:t>
                </a:r>
              </a:p>
            </p:txBody>
          </p:sp>
          <p:grpSp>
            <p:nvGrpSpPr>
              <p:cNvPr id="241" name="组合 97"/>
              <p:cNvGrpSpPr/>
              <p:nvPr/>
            </p:nvGrpSpPr>
            <p:grpSpPr>
              <a:xfrm>
                <a:off x="6207136" y="1392310"/>
                <a:ext cx="2717239" cy="2072838"/>
                <a:chOff x="6215215" y="1230997"/>
                <a:chExt cx="2717239" cy="2072838"/>
              </a:xfrm>
            </p:grpSpPr>
            <p:sp>
              <p:nvSpPr>
                <p:cNvPr id="1049823" name="圆角矩形 128"/>
                <p:cNvSpPr/>
                <p:nvPr/>
              </p:nvSpPr>
              <p:spPr>
                <a:xfrm>
                  <a:off x="6237005" y="2451735"/>
                  <a:ext cx="1385716"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24" name="圆角矩形 129"/>
                <p:cNvSpPr/>
                <p:nvPr/>
              </p:nvSpPr>
              <p:spPr>
                <a:xfrm>
                  <a:off x="6215215" y="1338091"/>
                  <a:ext cx="1391752" cy="852100"/>
                </a:xfrm>
                <a:prstGeom prst="roundRect">
                  <a:avLst>
                    <a:gd name="adj" fmla="val 8442"/>
                  </a:avLst>
                </a:prstGeom>
                <a:solidFill>
                  <a:schemeClr val="bg2">
                    <a:lumMod val="9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98" name="直接箭头连接符 130"/>
                <p:cNvCxnSpPr>
                  <a:cxnSpLocks/>
                </p:cNvCxnSpPr>
                <p:nvPr/>
              </p:nvCxnSpPr>
              <p:spPr>
                <a:xfrm>
                  <a:off x="7610940" y="1756209"/>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825" name="椭圆 131"/>
                <p:cNvSpPr/>
                <p:nvPr/>
              </p:nvSpPr>
              <p:spPr>
                <a:xfrm>
                  <a:off x="8192020" y="1691204"/>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99" name="直接连接符 133"/>
                <p:cNvCxnSpPr>
                  <a:cxnSpLocks/>
                </p:cNvCxnSpPr>
                <p:nvPr/>
              </p:nvCxnSpPr>
              <p:spPr>
                <a:xfrm>
                  <a:off x="8257024" y="1783964"/>
                  <a:ext cx="0" cy="109393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0" name="直接箭头连接符 136"/>
                <p:cNvCxnSpPr>
                  <a:cxnSpLocks/>
                </p:cNvCxnSpPr>
                <p:nvPr/>
              </p:nvCxnSpPr>
              <p:spPr>
                <a:xfrm flipH="1">
                  <a:off x="7608690" y="2877902"/>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826" name="文本框 137"/>
                <p:cNvSpPr txBox="1">
                  <a:spLocks noChangeAspect="1" noMove="1" noResize="1" noRot="1" noAdjustHandles="1" noEditPoints="1" noChangeArrowheads="1" noChangeShapeType="1" noTextEdit="1"/>
                </p:cNvSpPr>
                <p:nvPr/>
              </p:nvSpPr>
              <p:spPr bwMode="auto">
                <a:xfrm>
                  <a:off x="8247494" y="1230997"/>
                  <a:ext cx="684960" cy="473206"/>
                </a:xfrm>
                <a:prstGeom prst="rect"/>
                <a:blipFill>
                  <a:blip xmlns:r="http://schemas.openxmlformats.org/officeDocument/2006/relationships" r:embed="rId14"/>
                  <a:stretch>
                    <a:fillRect t="-1299" b="-1299"/>
                  </a:stretch>
                </a:blipFill>
                <a:ln>
                  <a:noFill/>
                </a:ln>
                <a:effectLst/>
              </p:spPr>
              <p:txBody>
                <a:bodyPr/>
                <a:p>
                  <a:r>
                    <a:rPr altLang="en-US" lang="zh-CN">
                      <a:noFill/>
                    </a:rPr>
                    <a:t> </a:t>
                  </a:r>
                </a:p>
              </p:txBody>
            </p:sp>
            <p:sp>
              <p:nvSpPr>
                <p:cNvPr id="1049827" name="文本框 138"/>
                <p:cNvSpPr txBox="1">
                  <a:spLocks noChangeAspect="1" noMove="1" noResize="1" noRot="1" noAdjustHandles="1" noEditPoints="1" noChangeArrowheads="1" noChangeShapeType="1" noTextEdit="1"/>
                </p:cNvSpPr>
                <p:nvPr/>
              </p:nvSpPr>
              <p:spPr bwMode="auto">
                <a:xfrm>
                  <a:off x="6819487" y="1502236"/>
                  <a:ext cx="1187349" cy="475643"/>
                </a:xfrm>
                <a:prstGeom prst="rect"/>
                <a:blipFill>
                  <a:blip xmlns:r="http://schemas.openxmlformats.org/officeDocument/2006/relationships" r:embed="rId15"/>
                  <a:stretch>
                    <a:fillRect/>
                  </a:stretch>
                </a:blipFill>
                <a:ln>
                  <a:noFill/>
                </a:ln>
                <a:effectLst/>
              </p:spPr>
              <p:txBody>
                <a:bodyPr/>
                <a:p>
                  <a:r>
                    <a:rPr altLang="en-US" lang="zh-CN">
                      <a:noFill/>
                    </a:rPr>
                    <a:t> </a:t>
                  </a:r>
                </a:p>
              </p:txBody>
            </p:sp>
            <p:sp>
              <p:nvSpPr>
                <p:cNvPr id="1049828" name="文本框 139"/>
                <p:cNvSpPr txBox="1">
                  <a:spLocks noChangeAspect="1" noMove="1" noResize="1" noRot="1" noAdjustHandles="1" noEditPoints="1" noChangeArrowheads="1" noChangeShapeType="1" noTextEdit="1"/>
                </p:cNvSpPr>
                <p:nvPr/>
              </p:nvSpPr>
              <p:spPr bwMode="auto">
                <a:xfrm>
                  <a:off x="6302954" y="2612210"/>
                  <a:ext cx="1403653" cy="473206"/>
                </a:xfrm>
                <a:prstGeom prst="rect"/>
                <a:blipFill>
                  <a:blip xmlns:r="http://schemas.openxmlformats.org/officeDocument/2006/relationships" r:embed="rId16"/>
                  <a:stretch>
                    <a:fillRect t="-1282"/>
                  </a:stretch>
                </a:blipFill>
                <a:ln>
                  <a:noFill/>
                </a:ln>
                <a:effectLst/>
              </p:spPr>
              <p:txBody>
                <a:bodyPr/>
                <a:p>
                  <a:r>
                    <a:rPr altLang="en-US" lang="zh-CN">
                      <a:noFill/>
                    </a:rPr>
                    <a:t> </a:t>
                  </a:r>
                </a:p>
              </p:txBody>
            </p:sp>
          </p:grpSp>
          <p:cxnSp>
            <p:nvCxnSpPr>
              <p:cNvPr id="3145901" name="直接连接符 98"/>
              <p:cNvCxnSpPr>
                <a:cxnSpLocks/>
              </p:cNvCxnSpPr>
              <p:nvPr/>
            </p:nvCxnSpPr>
            <p:spPr>
              <a:xfrm flipH="1">
                <a:off x="4838271" y="1641582"/>
                <a:ext cx="162734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2" name="直接连接符 99"/>
              <p:cNvCxnSpPr>
                <a:cxnSpLocks/>
              </p:cNvCxnSpPr>
              <p:nvPr/>
            </p:nvCxnSpPr>
            <p:spPr>
              <a:xfrm flipH="1">
                <a:off x="4834155" y="2209619"/>
                <a:ext cx="16314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3" name="直接连接符 100"/>
              <p:cNvCxnSpPr>
                <a:cxnSpLocks/>
              </p:cNvCxnSpPr>
              <p:nvPr/>
            </p:nvCxnSpPr>
            <p:spPr>
              <a:xfrm>
                <a:off x="5808209" y="1638850"/>
                <a:ext cx="0" cy="113467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29" name="椭圆 101"/>
              <p:cNvSpPr/>
              <p:nvPr/>
            </p:nvSpPr>
            <p:spPr>
              <a:xfrm>
                <a:off x="4757450" y="156801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30" name="椭圆 102"/>
              <p:cNvSpPr/>
              <p:nvPr/>
            </p:nvSpPr>
            <p:spPr>
              <a:xfrm>
                <a:off x="4753477" y="2134886"/>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04" name="直接箭头连接符 103"/>
              <p:cNvCxnSpPr>
                <a:cxnSpLocks/>
              </p:cNvCxnSpPr>
              <p:nvPr/>
            </p:nvCxnSpPr>
            <p:spPr>
              <a:xfrm>
                <a:off x="5173212" y="153216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31" name="文本框 104"/>
              <p:cNvSpPr txBox="1">
                <a:spLocks noChangeAspect="1" noMove="1" noResize="1" noRot="1" noAdjustHandles="1" noEditPoints="1" noChangeArrowheads="1" noChangeShapeType="1" noTextEdit="1"/>
              </p:cNvSpPr>
              <p:nvPr/>
            </p:nvSpPr>
            <p:spPr bwMode="auto">
              <a:xfrm>
                <a:off x="5042568" y="1019600"/>
                <a:ext cx="684960" cy="473206"/>
              </a:xfrm>
              <a:prstGeom prst="rect"/>
              <a:blipFill>
                <a:blip xmlns:r="http://schemas.openxmlformats.org/officeDocument/2006/relationships" r:embed="rId17"/>
                <a:stretch>
                  <a:fillRect t="-1282" b="-5128"/>
                </a:stretch>
              </a:blipFill>
              <a:ln>
                <a:noFill/>
              </a:ln>
              <a:effectLst/>
            </p:spPr>
            <p:txBody>
              <a:bodyPr/>
              <a:p>
                <a:r>
                  <a:rPr altLang="en-US" lang="zh-CN">
                    <a:noFill/>
                  </a:rPr>
                  <a:t> </a:t>
                </a:r>
              </a:p>
            </p:txBody>
          </p:sp>
          <p:cxnSp>
            <p:nvCxnSpPr>
              <p:cNvPr id="3145905" name="直接连接符 105"/>
              <p:cNvCxnSpPr>
                <a:cxnSpLocks/>
              </p:cNvCxnSpPr>
              <p:nvPr/>
            </p:nvCxnSpPr>
            <p:spPr>
              <a:xfrm flipH="1">
                <a:off x="5808209" y="2757709"/>
                <a:ext cx="42071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6" name="直接连接符 106"/>
              <p:cNvCxnSpPr>
                <a:cxnSpLocks/>
              </p:cNvCxnSpPr>
              <p:nvPr/>
            </p:nvCxnSpPr>
            <p:spPr>
              <a:xfrm>
                <a:off x="5369185" y="2206186"/>
                <a:ext cx="0" cy="113467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7" name="直接连接符 107"/>
              <p:cNvCxnSpPr>
                <a:cxnSpLocks/>
              </p:cNvCxnSpPr>
              <p:nvPr/>
            </p:nvCxnSpPr>
            <p:spPr>
              <a:xfrm flipH="1">
                <a:off x="5369186" y="3325045"/>
                <a:ext cx="84948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8" name="直接箭头连接符 108"/>
              <p:cNvCxnSpPr>
                <a:cxnSpLocks/>
              </p:cNvCxnSpPr>
              <p:nvPr/>
            </p:nvCxnSpPr>
            <p:spPr>
              <a:xfrm>
                <a:off x="5858172" y="153876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32" name="文本框 109"/>
              <p:cNvSpPr txBox="1">
                <a:spLocks noChangeAspect="1" noMove="1" noResize="1" noRot="1" noAdjustHandles="1" noEditPoints="1" noChangeArrowheads="1" noChangeShapeType="1" noTextEdit="1"/>
              </p:cNvSpPr>
              <p:nvPr/>
            </p:nvSpPr>
            <p:spPr bwMode="auto">
              <a:xfrm>
                <a:off x="5727528" y="1026198"/>
                <a:ext cx="684960" cy="473206"/>
              </a:xfrm>
              <a:prstGeom prst="rect"/>
              <a:blipFill>
                <a:blip xmlns:r="http://schemas.openxmlformats.org/officeDocument/2006/relationships" r:embed="rId18"/>
                <a:stretch>
                  <a:fillRect t="-1299" b="-6494"/>
                </a:stretch>
              </a:blipFill>
              <a:ln>
                <a:noFill/>
              </a:ln>
              <a:effectLst/>
            </p:spPr>
            <p:txBody>
              <a:bodyPr/>
              <a:p>
                <a:r>
                  <a:rPr altLang="en-US" lang="zh-CN">
                    <a:noFill/>
                  </a:rPr>
                  <a:t> </a:t>
                </a:r>
              </a:p>
            </p:txBody>
          </p:sp>
          <p:cxnSp>
            <p:nvCxnSpPr>
              <p:cNvPr id="3145909" name="直接箭头连接符 111"/>
              <p:cNvCxnSpPr>
                <a:cxnSpLocks/>
              </p:cNvCxnSpPr>
              <p:nvPr/>
            </p:nvCxnSpPr>
            <p:spPr>
              <a:xfrm rot="5400000">
                <a:off x="5550440" y="195013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33" name="文本框 116"/>
              <p:cNvSpPr txBox="1">
                <a:spLocks noChangeAspect="1" noMove="1" noResize="1" noRot="1" noAdjustHandles="1" noEditPoints="1" noChangeArrowheads="1" noChangeShapeType="1" noTextEdit="1"/>
              </p:cNvSpPr>
              <p:nvPr/>
            </p:nvSpPr>
            <p:spPr bwMode="auto">
              <a:xfrm>
                <a:off x="4526849" y="1729336"/>
                <a:ext cx="684960" cy="409856"/>
              </a:xfrm>
              <a:prstGeom prst="rect"/>
              <a:blipFill>
                <a:blip xmlns:r="http://schemas.openxmlformats.org/officeDocument/2006/relationships" r:embed="rId19"/>
                <a:stretch>
                  <a:fillRect b="-2985"/>
                </a:stretch>
              </a:blipFill>
              <a:ln>
                <a:noFill/>
              </a:ln>
              <a:effectLst/>
            </p:spPr>
            <p:txBody>
              <a:bodyPr/>
              <a:p>
                <a:r>
                  <a:rPr altLang="en-US" lang="zh-CN">
                    <a:noFill/>
                  </a:rPr>
                  <a:t> </a:t>
                </a:r>
              </a:p>
            </p:txBody>
          </p:sp>
          <p:sp>
            <p:nvSpPr>
              <p:cNvPr id="1049834" name="Rectangle 518"/>
              <p:cNvSpPr>
                <a:spLocks noChangeAspect="1" noMove="1" noResize="1" noRot="1" noAdjustHandles="1" noEditPoints="1" noChangeArrowheads="1" noChangeShapeType="1" noTextEdit="1"/>
              </p:cNvSpPr>
              <p:nvPr/>
            </p:nvSpPr>
            <p:spPr bwMode="auto">
              <a:xfrm>
                <a:off x="4884536" y="1596756"/>
                <a:ext cx="217639" cy="307777"/>
              </a:xfrm>
              <a:prstGeom prst="rect"/>
              <a:blipFill>
                <a:blip xmlns:r="http://schemas.openxmlformats.org/officeDocument/2006/relationships" r:embed="rId20"/>
                <a:stretch>
                  <a:fillRect l="-34286" r="-34286" b="-5882"/>
                </a:stretch>
              </a:blipFill>
              <a:ln w="28575">
                <a:noFill/>
                <a:miter lim="800000"/>
                <a:headEnd/>
                <a:tailEnd/>
              </a:ln>
            </p:spPr>
            <p:txBody>
              <a:bodyPr/>
              <a:p>
                <a:r>
                  <a:rPr altLang="en-US" lang="zh-CN">
                    <a:noFill/>
                  </a:rPr>
                  <a:t> </a:t>
                </a:r>
              </a:p>
            </p:txBody>
          </p:sp>
          <p:sp>
            <p:nvSpPr>
              <p:cNvPr id="1049835" name="Rectangle 519"/>
              <p:cNvSpPr>
                <a:spLocks noChangeAspect="1" noMove="1" noResize="1" noRot="1" noAdjustHandles="1" noEditPoints="1" noChangeArrowheads="1" noChangeShapeType="1" noTextEdit="1"/>
              </p:cNvSpPr>
              <p:nvPr/>
            </p:nvSpPr>
            <p:spPr bwMode="auto">
              <a:xfrm>
                <a:off x="4875847" y="1944817"/>
                <a:ext cx="322263" cy="307975"/>
              </a:xfrm>
              <a:prstGeom prst="rect"/>
              <a:blipFill>
                <a:blip xmlns:r="http://schemas.openxmlformats.org/officeDocument/2006/relationships" r:embed="rId21"/>
                <a:stretch>
                  <a:fillRect/>
                </a:stretch>
              </a:blipFill>
              <a:ln w="28575">
                <a:noFill/>
                <a:miter lim="800000"/>
                <a:headEnd/>
                <a:tailEnd/>
              </a:ln>
            </p:spPr>
            <p:txBody>
              <a:bodyPr/>
              <a:p>
                <a:r>
                  <a:rPr altLang="en-US" lang="zh-CN">
                    <a:noFill/>
                  </a:rPr>
                  <a:t> </a:t>
                </a:r>
              </a:p>
            </p:txBody>
          </p:sp>
        </p:grpSp>
        <p:cxnSp>
          <p:nvCxnSpPr>
            <p:cNvPr id="3145910" name="直接连接符 144"/>
            <p:cNvCxnSpPr>
              <a:cxnSpLocks/>
            </p:cNvCxnSpPr>
            <p:nvPr/>
          </p:nvCxnSpPr>
          <p:spPr>
            <a:xfrm>
              <a:off x="6394329" y="4190221"/>
              <a:ext cx="0" cy="60095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36" name="矩形 145"/>
            <p:cNvSpPr/>
            <p:nvPr/>
          </p:nvSpPr>
          <p:spPr>
            <a:xfrm rot="16200000">
              <a:off x="6205560" y="4411804"/>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37" name="文本框 146"/>
            <p:cNvSpPr txBox="1">
              <a:spLocks noChangeAspect="1" noMove="1" noResize="1" noRot="1" noAdjustHandles="1" noEditPoints="1" noChangeArrowheads="1" noChangeShapeType="1" noTextEdit="1"/>
            </p:cNvSpPr>
            <p:nvPr/>
          </p:nvSpPr>
          <p:spPr bwMode="auto">
            <a:xfrm>
              <a:off x="6419492" y="4265786"/>
              <a:ext cx="509271" cy="400110"/>
            </a:xfrm>
            <a:prstGeom prst="rect"/>
            <a:blipFill>
              <a:blip xmlns:r="http://schemas.openxmlformats.org/officeDocument/2006/relationships" r:embed="rId22"/>
              <a:stretch>
                <a:fillRect b="-4615"/>
              </a:stretch>
            </a:blipFill>
            <a:ln>
              <a:noFill/>
            </a:ln>
            <a:effectLst/>
          </p:spPr>
          <p:txBody>
            <a:bodyPr/>
            <a:p>
              <a:r>
                <a:rPr altLang="en-US" lang="zh-CN">
                  <a:noFill/>
                </a:rPr>
                <a:t> </a:t>
              </a:r>
            </a:p>
          </p:txBody>
        </p:sp>
      </p:grpSp>
      <p:sp>
        <p:nvSpPr>
          <p:cNvPr id="1049838" name="文本框 147"/>
          <p:cNvSpPr txBox="1">
            <a:spLocks noChangeAspect="1" noMove="1" noResize="1" noRot="1" noAdjustHandles="1" noEditPoints="1" noChangeArrowheads="1" noChangeShapeType="1" noTextEdit="1"/>
          </p:cNvSpPr>
          <p:nvPr/>
        </p:nvSpPr>
        <p:spPr bwMode="auto">
          <a:xfrm>
            <a:off x="1658388" y="3504266"/>
            <a:ext cx="1512949" cy="818366"/>
          </a:xfrm>
          <a:prstGeom prst="rect"/>
          <a:blipFill>
            <a:blip xmlns:r="http://schemas.openxmlformats.org/officeDocument/2006/relationships" r:embed="rId23"/>
            <a:stretch>
              <a:fillRect/>
            </a:stretch>
          </a:blipFill>
          <a:ln>
            <a:noFill/>
          </a:ln>
          <a:effectLst/>
        </p:spPr>
        <p:txBody>
          <a:bodyPr/>
          <a:p>
            <a:r>
              <a:rPr altLang="en-US" lang="zh-CN">
                <a:noFill/>
              </a:rPr>
              <a:t> </a:t>
            </a:r>
          </a:p>
        </p:txBody>
      </p:sp>
      <p:sp>
        <p:nvSpPr>
          <p:cNvPr id="1049839" name="文本框 174"/>
          <p:cNvSpPr txBox="1">
            <a:spLocks noChangeAspect="1" noMove="1" noResize="1" noRot="1" noAdjustHandles="1" noEditPoints="1" noChangeArrowheads="1" noChangeShapeType="1" noTextEdit="1"/>
          </p:cNvSpPr>
          <p:nvPr/>
        </p:nvSpPr>
        <p:spPr bwMode="auto">
          <a:xfrm>
            <a:off x="1469435" y="4412958"/>
            <a:ext cx="1512949" cy="694677"/>
          </a:xfrm>
          <a:prstGeom prst="rect"/>
          <a:blipFill>
            <a:blip xmlns:r="http://schemas.openxmlformats.org/officeDocument/2006/relationships" r:embed="rId24"/>
            <a:stretch>
              <a:fillRect/>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805"/>
                                        </p:tgtEl>
                                        <p:attrNameLst>
                                          <p:attrName>style.visibility</p:attrName>
                                        </p:attrNameLst>
                                      </p:cBhvr>
                                      <p:to>
                                        <p:strVal val="visible"/>
                                      </p:to>
                                    </p:set>
                                    <p:animEffect transition="in" filter="wipe(down)">
                                      <p:cBhvr>
                                        <p:cTn dur="500" id="7"/>
                                        <p:tgtEl>
                                          <p:spTgt spid="104980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838"/>
                                        </p:tgtEl>
                                        <p:attrNameLst>
                                          <p:attrName>style.visibility</p:attrName>
                                        </p:attrNameLst>
                                      </p:cBhvr>
                                      <p:to>
                                        <p:strVal val="visible"/>
                                      </p:to>
                                    </p:set>
                                    <p:animEffect transition="in" filter="wipe(down)">
                                      <p:cBhvr>
                                        <p:cTn dur="500" id="12"/>
                                        <p:tgtEl>
                                          <p:spTgt spid="104983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839"/>
                                        </p:tgtEl>
                                        <p:attrNameLst>
                                          <p:attrName>style.visibility</p:attrName>
                                        </p:attrNameLst>
                                      </p:cBhvr>
                                      <p:to>
                                        <p:strVal val="visible"/>
                                      </p:to>
                                    </p:set>
                                    <p:animEffect transition="in" filter="wipe(down)">
                                      <p:cBhvr>
                                        <p:cTn dur="500" id="17"/>
                                        <p:tgtEl>
                                          <p:spTgt spid="104983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9807"/>
                                        </p:tgtEl>
                                        <p:attrNameLst>
                                          <p:attrName>style.visibility</p:attrName>
                                        </p:attrNameLst>
                                      </p:cBhvr>
                                      <p:to>
                                        <p:strVal val="visible"/>
                                      </p:to>
                                    </p:set>
                                    <p:animEffect transition="in" filter="wipe(down)">
                                      <p:cBhvr>
                                        <p:cTn dur="500" id="22"/>
                                        <p:tgtEl>
                                          <p:spTgt spid="1049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05" grpId="0"/>
      <p:bldP spid="1049807" grpId="0"/>
      <p:bldP spid="1049838" grpId="0"/>
      <p:bldP spid="10498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984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844" name="文本框 290"/>
          <p:cNvSpPr txBox="1">
            <a:spLocks noChangeAspect="1" noMove="1" noResize="1" noRot="1" noAdjustHandles="1" noEditPoints="1" noChangeArrowheads="1" noChangeShapeType="1" noTextEdit="1"/>
          </p:cNvSpPr>
          <p:nvPr/>
        </p:nvSpPr>
        <p:spPr bwMode="auto">
          <a:xfrm>
            <a:off x="1000285" y="2413502"/>
            <a:ext cx="1512949" cy="791435"/>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845" name="Text Box 12"/>
          <p:cNvSpPr txBox="1">
            <a:spLocks noChangeArrowheads="1"/>
          </p:cNvSpPr>
          <p:nvPr/>
        </p:nvSpPr>
        <p:spPr bwMode="auto">
          <a:xfrm>
            <a:off x="237436" y="407192"/>
            <a:ext cx="7836968"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Effect of negative feedback on output resistance</a:t>
            </a:r>
            <a:endParaRPr altLang="en-US" b="1" dirty="0" sz="2400" kumimoji="1" lang="zh-CN">
              <a:latin typeface="宋体" panose="02010600030101010101" pitchFamily="2" charset="-122"/>
              <a:cs typeface="Arial" panose="020B0604020202020204" pitchFamily="34" charset="0"/>
            </a:endParaRPr>
          </a:p>
        </p:txBody>
      </p:sp>
      <p:sp>
        <p:nvSpPr>
          <p:cNvPr id="1049846" name="Text Box 12"/>
          <p:cNvSpPr txBox="1">
            <a:spLocks noChangeArrowheads="1"/>
          </p:cNvSpPr>
          <p:nvPr/>
        </p:nvSpPr>
        <p:spPr bwMode="auto">
          <a:xfrm>
            <a:off x="161154" y="1880018"/>
            <a:ext cx="473984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(1) Voltage negative feedback</a:t>
            </a:r>
            <a:endParaRPr altLang="en-US" dirty="0" sz="2000" kumimoji="1" lang="zh-CN">
              <a:cs typeface="Arial" panose="020B0604020202020204" pitchFamily="34" charset="0"/>
            </a:endParaRPr>
          </a:p>
        </p:txBody>
      </p:sp>
      <p:sp>
        <p:nvSpPr>
          <p:cNvPr id="1049847" name="Text Box 12"/>
          <p:cNvSpPr txBox="1">
            <a:spLocks noChangeArrowheads="1"/>
          </p:cNvSpPr>
          <p:nvPr/>
        </p:nvSpPr>
        <p:spPr bwMode="auto">
          <a:xfrm>
            <a:off x="646578" y="6106329"/>
            <a:ext cx="412221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Output resistance decrease!</a:t>
            </a:r>
            <a:endParaRPr altLang="en-US" dirty="0" sz="2000" kumimoji="1" lang="zh-CN">
              <a:cs typeface="Arial" panose="020B0604020202020204" pitchFamily="34" charset="0"/>
            </a:endParaRPr>
          </a:p>
        </p:txBody>
      </p:sp>
      <p:sp>
        <p:nvSpPr>
          <p:cNvPr id="1049848" name="文本框 209"/>
          <p:cNvSpPr txBox="1">
            <a:spLocks noChangeAspect="1" noMove="1" noResize="1" noRot="1" noAdjustHandles="1" noEditPoints="1" noChangeArrowheads="1" noChangeShapeType="1" noTextEdit="1"/>
          </p:cNvSpPr>
          <p:nvPr/>
        </p:nvSpPr>
        <p:spPr bwMode="auto">
          <a:xfrm>
            <a:off x="1100072" y="4570321"/>
            <a:ext cx="2395148" cy="409856"/>
          </a:xfrm>
          <a:prstGeom prst="rect"/>
          <a:blipFill>
            <a:blip xmlns:r="http://schemas.openxmlformats.org/officeDocument/2006/relationships" r:embed="rId2"/>
            <a:stretch>
              <a:fillRect b="-4478"/>
            </a:stretch>
          </a:blipFill>
          <a:ln>
            <a:noFill/>
          </a:ln>
          <a:effectLst/>
        </p:spPr>
        <p:txBody>
          <a:bodyPr/>
          <a:p>
            <a:r>
              <a:rPr altLang="en-US" lang="zh-CN">
                <a:noFill/>
              </a:rPr>
              <a:t> </a:t>
            </a:r>
          </a:p>
        </p:txBody>
      </p:sp>
      <p:grpSp>
        <p:nvGrpSpPr>
          <p:cNvPr id="245" name="组合 24"/>
          <p:cNvGrpSpPr/>
          <p:nvPr/>
        </p:nvGrpSpPr>
        <p:grpSpPr>
          <a:xfrm>
            <a:off x="4267318" y="936592"/>
            <a:ext cx="4988494" cy="2649244"/>
            <a:chOff x="4210289" y="1248830"/>
            <a:chExt cx="4988494" cy="2649244"/>
          </a:xfrm>
        </p:grpSpPr>
        <p:grpSp>
          <p:nvGrpSpPr>
            <p:cNvPr id="246" name="组合 23"/>
            <p:cNvGrpSpPr/>
            <p:nvPr/>
          </p:nvGrpSpPr>
          <p:grpSpPr>
            <a:xfrm>
              <a:off x="4210289" y="1721851"/>
              <a:ext cx="4988494" cy="2176223"/>
              <a:chOff x="3845368" y="1789669"/>
              <a:chExt cx="4988494" cy="2176223"/>
            </a:xfrm>
          </p:grpSpPr>
          <p:grpSp>
            <p:nvGrpSpPr>
              <p:cNvPr id="247" name="组合 129"/>
              <p:cNvGrpSpPr/>
              <p:nvPr/>
            </p:nvGrpSpPr>
            <p:grpSpPr>
              <a:xfrm>
                <a:off x="3845368" y="1789669"/>
                <a:ext cx="4988494" cy="2176223"/>
                <a:chOff x="2873712" y="3695965"/>
                <a:chExt cx="4988494" cy="2176223"/>
              </a:xfrm>
            </p:grpSpPr>
            <p:grpSp>
              <p:nvGrpSpPr>
                <p:cNvPr id="248" name="组合 130"/>
                <p:cNvGrpSpPr/>
                <p:nvPr/>
              </p:nvGrpSpPr>
              <p:grpSpPr>
                <a:xfrm>
                  <a:off x="2873712" y="3695965"/>
                  <a:ext cx="3301321" cy="2176223"/>
                  <a:chOff x="2899253" y="1054115"/>
                  <a:chExt cx="3301321" cy="2176223"/>
                </a:xfrm>
              </p:grpSpPr>
              <p:sp>
                <p:nvSpPr>
                  <p:cNvPr id="1049849" name="矩形 149"/>
                  <p:cNvSpPr/>
                  <p:nvPr/>
                </p:nvSpPr>
                <p:spPr>
                  <a:xfrm>
                    <a:off x="4604013" y="1054115"/>
                    <a:ext cx="1592366" cy="1159437"/>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11" name="直接箭头连接符 178"/>
                  <p:cNvCxnSpPr>
                    <a:cxnSpLocks/>
                  </p:cNvCxnSpPr>
                  <p:nvPr/>
                </p:nvCxnSpPr>
                <p:spPr>
                  <a:xfrm>
                    <a:off x="3123273" y="1639154"/>
                    <a:ext cx="483040"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12" name="直接箭头连接符 196"/>
                  <p:cNvCxnSpPr>
                    <a:cxnSpLocks/>
                  </p:cNvCxnSpPr>
                  <p:nvPr/>
                </p:nvCxnSpPr>
                <p:spPr>
                  <a:xfrm>
                    <a:off x="3857576" y="1633836"/>
                    <a:ext cx="75138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850" name="矩形 198"/>
                  <p:cNvSpPr/>
                  <p:nvPr/>
                </p:nvSpPr>
                <p:spPr>
                  <a:xfrm>
                    <a:off x="4599817" y="2450162"/>
                    <a:ext cx="1600757"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13" name="直接箭头连接符 200"/>
                  <p:cNvCxnSpPr>
                    <a:cxnSpLocks/>
                  </p:cNvCxnSpPr>
                  <p:nvPr/>
                </p:nvCxnSpPr>
                <p:spPr>
                  <a:xfrm flipV="1">
                    <a:off x="3828307" y="1868879"/>
                    <a:ext cx="0" cy="97137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14" name="直接连接符 201"/>
                  <p:cNvCxnSpPr>
                    <a:cxnSpLocks/>
                  </p:cNvCxnSpPr>
                  <p:nvPr/>
                </p:nvCxnSpPr>
                <p:spPr>
                  <a:xfrm flipH="1">
                    <a:off x="3828307" y="2840250"/>
                    <a:ext cx="78065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51" name="文本框 202"/>
                  <p:cNvSpPr txBox="1">
                    <a:spLocks noChangeAspect="1" noMove="1" noResize="1" noRot="1" noAdjustHandles="1" noEditPoints="1" noChangeArrowheads="1" noChangeShapeType="1" noTextEdit="1"/>
                  </p:cNvSpPr>
                  <p:nvPr/>
                </p:nvSpPr>
                <p:spPr bwMode="auto">
                  <a:xfrm>
                    <a:off x="2899253" y="1079064"/>
                    <a:ext cx="1012694" cy="473206"/>
                  </a:xfrm>
                  <a:prstGeom prst="rect"/>
                  <a:blipFill>
                    <a:blip xmlns:r="http://schemas.openxmlformats.org/officeDocument/2006/relationships" r:embed="rId3"/>
                    <a:stretch>
                      <a:fillRect t="-6410" r="-5422" b="-29487"/>
                    </a:stretch>
                  </a:blipFill>
                  <a:ln>
                    <a:noFill/>
                  </a:ln>
                  <a:effectLst/>
                </p:spPr>
                <p:txBody>
                  <a:bodyPr/>
                  <a:p>
                    <a:r>
                      <a:rPr altLang="en-US" lang="zh-CN">
                        <a:noFill/>
                      </a:rPr>
                      <a:t> </a:t>
                    </a:r>
                  </a:p>
                </p:txBody>
              </p:sp>
            </p:grpSp>
            <p:sp>
              <p:nvSpPr>
                <p:cNvPr id="1049852" name="文本框 131"/>
                <p:cNvSpPr txBox="1">
                  <a:spLocks noChangeAspect="1" noMove="1" noResize="1" noRot="1" noAdjustHandles="1" noEditPoints="1" noChangeArrowheads="1" noChangeShapeType="1" noTextEdit="1"/>
                </p:cNvSpPr>
                <p:nvPr/>
              </p:nvSpPr>
              <p:spPr bwMode="auto">
                <a:xfrm>
                  <a:off x="3992417" y="3755947"/>
                  <a:ext cx="557635" cy="473206"/>
                </a:xfrm>
                <a:prstGeom prst="rect"/>
                <a:blipFill>
                  <a:blip xmlns:r="http://schemas.openxmlformats.org/officeDocument/2006/relationships" r:embed="rId4"/>
                  <a:stretch>
                    <a:fillRect l="-14286" t="-1282" b="-5128"/>
                  </a:stretch>
                </a:blipFill>
                <a:ln>
                  <a:noFill/>
                </a:ln>
                <a:effectLst/>
              </p:spPr>
              <p:txBody>
                <a:bodyPr/>
                <a:p>
                  <a:r>
                    <a:rPr altLang="en-US" lang="zh-CN">
                      <a:noFill/>
                    </a:rPr>
                    <a:t> </a:t>
                  </a:r>
                </a:p>
              </p:txBody>
            </p:sp>
            <p:sp>
              <p:nvSpPr>
                <p:cNvPr id="1049853" name="文本框 133"/>
                <p:cNvSpPr txBox="1">
                  <a:spLocks noChangeAspect="1" noMove="1" noResize="1" noRot="1" noAdjustHandles="1" noEditPoints="1" noChangeArrowheads="1" noChangeShapeType="1" noTextEdit="1"/>
                </p:cNvSpPr>
                <p:nvPr/>
              </p:nvSpPr>
              <p:spPr bwMode="auto">
                <a:xfrm>
                  <a:off x="3915868" y="4992994"/>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cxnSp>
              <p:nvCxnSpPr>
                <p:cNvPr id="3145915" name="直接连接符 136"/>
                <p:cNvCxnSpPr>
                  <a:cxnSpLocks/>
                </p:cNvCxnSpPr>
                <p:nvPr/>
              </p:nvCxnSpPr>
              <p:spPr>
                <a:xfrm flipH="1">
                  <a:off x="6162448" y="3815635"/>
                  <a:ext cx="132199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6" name="直接连接符 137"/>
                <p:cNvCxnSpPr>
                  <a:cxnSpLocks/>
                </p:cNvCxnSpPr>
                <p:nvPr/>
              </p:nvCxnSpPr>
              <p:spPr>
                <a:xfrm flipH="1">
                  <a:off x="6179229" y="4748193"/>
                  <a:ext cx="130521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54" name="文本框 140"/>
                <p:cNvSpPr txBox="1">
                  <a:spLocks noChangeAspect="1" noMove="1" noResize="1" noRot="1" noAdjustHandles="1" noEditPoints="1" noChangeArrowheads="1" noChangeShapeType="1" noTextEdit="1"/>
                </p:cNvSpPr>
                <p:nvPr/>
              </p:nvSpPr>
              <p:spPr bwMode="auto">
                <a:xfrm>
                  <a:off x="7177246" y="4036017"/>
                  <a:ext cx="684960"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cxnSp>
              <p:nvCxnSpPr>
                <p:cNvPr id="3145917" name="直接连接符 141"/>
                <p:cNvCxnSpPr>
                  <a:cxnSpLocks/>
                </p:cNvCxnSpPr>
                <p:nvPr/>
              </p:nvCxnSpPr>
              <p:spPr>
                <a:xfrm>
                  <a:off x="6634810" y="3823793"/>
                  <a:ext cx="0" cy="141350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8" name="直接连接符 142"/>
                <p:cNvCxnSpPr>
                  <a:cxnSpLocks/>
                </p:cNvCxnSpPr>
                <p:nvPr/>
              </p:nvCxnSpPr>
              <p:spPr>
                <a:xfrm>
                  <a:off x="7177246" y="4748193"/>
                  <a:ext cx="0" cy="100310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9" name="直接连接符 144"/>
                <p:cNvCxnSpPr>
                  <a:cxnSpLocks/>
                </p:cNvCxnSpPr>
                <p:nvPr/>
              </p:nvCxnSpPr>
              <p:spPr>
                <a:xfrm flipH="1">
                  <a:off x="6179229" y="5237295"/>
                  <a:ext cx="45558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20" name="直接连接符 145"/>
                <p:cNvCxnSpPr>
                  <a:cxnSpLocks/>
                </p:cNvCxnSpPr>
                <p:nvPr/>
              </p:nvCxnSpPr>
              <p:spPr>
                <a:xfrm flipH="1">
                  <a:off x="6170838" y="5751293"/>
                  <a:ext cx="100640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55" name="Oval 3165"/>
                <p:cNvSpPr>
                  <a:spLocks noChangeArrowheads="1"/>
                </p:cNvSpPr>
                <p:nvPr/>
              </p:nvSpPr>
              <p:spPr bwMode="auto">
                <a:xfrm>
                  <a:off x="6573691" y="3762674"/>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56" name="Oval 3165"/>
                <p:cNvSpPr>
                  <a:spLocks noChangeArrowheads="1"/>
                </p:cNvSpPr>
                <p:nvPr/>
              </p:nvSpPr>
              <p:spPr bwMode="auto">
                <a:xfrm>
                  <a:off x="7122947" y="4684443"/>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857" name="文本框 205"/>
              <p:cNvSpPr txBox="1">
                <a:spLocks noChangeAspect="1" noMove="1" noResize="1" noRot="1" noAdjustHandles="1" noEditPoints="1" noChangeArrowheads="1" noChangeShapeType="1" noTextEdit="1"/>
              </p:cNvSpPr>
              <p:nvPr/>
            </p:nvSpPr>
            <p:spPr bwMode="auto">
              <a:xfrm>
                <a:off x="5755478" y="1899449"/>
                <a:ext cx="1247434" cy="931217"/>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49858" name="文本框 206"/>
              <p:cNvSpPr txBox="1">
                <a:spLocks noChangeAspect="1" noMove="1" noResize="1" noRot="1" noAdjustHandles="1" noEditPoints="1" noChangeArrowheads="1" noChangeShapeType="1" noTextEdit="1"/>
              </p:cNvSpPr>
              <p:nvPr/>
            </p:nvSpPr>
            <p:spPr bwMode="auto">
              <a:xfrm>
                <a:off x="6081371" y="3371791"/>
                <a:ext cx="684960" cy="473206"/>
              </a:xfrm>
              <a:prstGeom prst="rect"/>
              <a:blipFill>
                <a:blip xmlns:r="http://schemas.openxmlformats.org/officeDocument/2006/relationships" r:embed="rId8"/>
                <a:stretch>
                  <a:fillRect t="-1299"/>
                </a:stretch>
              </a:blipFill>
              <a:ln>
                <a:noFill/>
              </a:ln>
              <a:effectLst/>
            </p:spPr>
            <p:txBody>
              <a:bodyPr/>
              <a:p>
                <a:r>
                  <a:rPr altLang="en-US" lang="zh-CN">
                    <a:noFill/>
                  </a:rPr>
                  <a:t> </a:t>
                </a:r>
              </a:p>
            </p:txBody>
          </p:sp>
          <p:sp>
            <p:nvSpPr>
              <p:cNvPr id="1049859" name="椭圆 207"/>
              <p:cNvSpPr/>
              <p:nvPr/>
            </p:nvSpPr>
            <p:spPr>
              <a:xfrm>
                <a:off x="4568892" y="2175767"/>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60" name="文本框 208"/>
              <p:cNvSpPr txBox="1"/>
              <p:nvPr/>
            </p:nvSpPr>
            <p:spPr bwMode="auto">
              <a:xfrm>
                <a:off x="4528048" y="2030912"/>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sp>
            <p:nvSpPr>
              <p:cNvPr id="1049861" name="椭圆 210"/>
              <p:cNvSpPr/>
              <p:nvPr/>
            </p:nvSpPr>
            <p:spPr>
              <a:xfrm>
                <a:off x="8301079" y="183182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62" name="椭圆 211"/>
              <p:cNvSpPr/>
              <p:nvPr/>
            </p:nvSpPr>
            <p:spPr>
              <a:xfrm>
                <a:off x="8314643" y="2774879"/>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63" name="Rectangle 518"/>
              <p:cNvSpPr>
                <a:spLocks noChangeAspect="1" noMove="1" noResize="1" noRot="1" noAdjustHandles="1" noEditPoints="1" noChangeArrowheads="1" noChangeShapeType="1" noTextEdit="1"/>
              </p:cNvSpPr>
              <p:nvPr/>
            </p:nvSpPr>
            <p:spPr bwMode="auto">
              <a:xfrm>
                <a:off x="8428165" y="1860569"/>
                <a:ext cx="217639" cy="307777"/>
              </a:xfrm>
              <a:prstGeom prst="rect"/>
              <a:blipFill>
                <a:blip xmlns:r="http://schemas.openxmlformats.org/officeDocument/2006/relationships" r:embed="rId9"/>
                <a:stretch>
                  <a:fillRect l="-34286" r="-34286" b="-8000"/>
                </a:stretch>
              </a:blipFill>
              <a:ln w="28575">
                <a:noFill/>
                <a:miter lim="800000"/>
                <a:headEnd/>
                <a:tailEnd/>
              </a:ln>
            </p:spPr>
            <p:txBody>
              <a:bodyPr/>
              <a:p>
                <a:r>
                  <a:rPr altLang="en-US" lang="zh-CN">
                    <a:noFill/>
                  </a:rPr>
                  <a:t> </a:t>
                </a:r>
              </a:p>
            </p:txBody>
          </p:sp>
          <p:sp>
            <p:nvSpPr>
              <p:cNvPr id="1049864" name="Rectangle 519"/>
              <p:cNvSpPr>
                <a:spLocks noChangeAspect="1" noMove="1" noResize="1" noRot="1" noAdjustHandles="1" noEditPoints="1" noChangeArrowheads="1" noChangeShapeType="1" noTextEdit="1"/>
              </p:cNvSpPr>
              <p:nvPr/>
            </p:nvSpPr>
            <p:spPr bwMode="auto">
              <a:xfrm>
                <a:off x="8405057" y="2584810"/>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grpSp>
        <p:cxnSp>
          <p:nvCxnSpPr>
            <p:cNvPr id="3145921" name="直接箭头连接符 214"/>
            <p:cNvCxnSpPr>
              <a:cxnSpLocks/>
            </p:cNvCxnSpPr>
            <p:nvPr/>
          </p:nvCxnSpPr>
          <p:spPr>
            <a:xfrm flipH="1">
              <a:off x="8144312" y="172185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65" name="文本框 215"/>
            <p:cNvSpPr txBox="1">
              <a:spLocks noChangeAspect="1" noMove="1" noResize="1" noRot="1" noAdjustHandles="1" noEditPoints="1" noChangeArrowheads="1" noChangeShapeType="1" noTextEdit="1"/>
            </p:cNvSpPr>
            <p:nvPr/>
          </p:nvSpPr>
          <p:spPr bwMode="auto">
            <a:xfrm>
              <a:off x="8144312" y="1248830"/>
              <a:ext cx="481317" cy="473206"/>
            </a:xfrm>
            <a:prstGeom prst="rect"/>
            <a:blipFill>
              <a:blip xmlns:r="http://schemas.openxmlformats.org/officeDocument/2006/relationships" r:embed="rId11"/>
              <a:stretch>
                <a:fillRect l="-6329" t="-1299" b="-1299"/>
              </a:stretch>
            </a:blipFill>
            <a:ln>
              <a:noFill/>
            </a:ln>
            <a:effectLst/>
          </p:spPr>
          <p:txBody>
            <a:bodyPr/>
            <a:p>
              <a:r>
                <a:rPr altLang="en-US" lang="zh-CN">
                  <a:noFill/>
                </a:rPr>
                <a:t> </a:t>
              </a:r>
            </a:p>
          </p:txBody>
        </p:sp>
      </p:grpSp>
      <p:sp>
        <p:nvSpPr>
          <p:cNvPr id="1049866" name="文本框 82"/>
          <p:cNvSpPr txBox="1">
            <a:spLocks noChangeAspect="1" noMove="1" noResize="1" noRot="1" noAdjustHandles="1" noEditPoints="1" noChangeArrowheads="1" noChangeShapeType="1" noTextEdit="1"/>
          </p:cNvSpPr>
          <p:nvPr/>
        </p:nvSpPr>
        <p:spPr bwMode="auto">
          <a:xfrm>
            <a:off x="974799" y="3164989"/>
            <a:ext cx="2099933" cy="793422"/>
          </a:xfrm>
          <a:prstGeom prst="rect"/>
          <a:blipFill>
            <a:blip xmlns:r="http://schemas.openxmlformats.org/officeDocument/2006/relationships" r:embed="rId12"/>
            <a:stretch>
              <a:fillRect/>
            </a:stretch>
          </a:blipFill>
          <a:ln>
            <a:noFill/>
          </a:ln>
          <a:effectLst/>
        </p:spPr>
        <p:txBody>
          <a:bodyPr/>
          <a:p>
            <a:r>
              <a:rPr altLang="en-US" lang="zh-CN">
                <a:noFill/>
              </a:rPr>
              <a:t> </a:t>
            </a:r>
          </a:p>
        </p:txBody>
      </p:sp>
      <p:grpSp>
        <p:nvGrpSpPr>
          <p:cNvPr id="249" name="组合 2"/>
          <p:cNvGrpSpPr/>
          <p:nvPr/>
        </p:nvGrpSpPr>
        <p:grpSpPr>
          <a:xfrm>
            <a:off x="4247255" y="3687482"/>
            <a:ext cx="5001862" cy="2649244"/>
            <a:chOff x="4247255" y="3687482"/>
            <a:chExt cx="5001862" cy="2649244"/>
          </a:xfrm>
        </p:grpSpPr>
        <p:grpSp>
          <p:nvGrpSpPr>
            <p:cNvPr id="250" name="组合 1"/>
            <p:cNvGrpSpPr/>
            <p:nvPr/>
          </p:nvGrpSpPr>
          <p:grpSpPr>
            <a:xfrm>
              <a:off x="4247255" y="3687482"/>
              <a:ext cx="5001862" cy="2649244"/>
              <a:chOff x="4247255" y="3687482"/>
              <a:chExt cx="5001862" cy="2649244"/>
            </a:xfrm>
          </p:grpSpPr>
          <p:grpSp>
            <p:nvGrpSpPr>
              <p:cNvPr id="251" name="组合 216"/>
              <p:cNvGrpSpPr/>
              <p:nvPr/>
            </p:nvGrpSpPr>
            <p:grpSpPr>
              <a:xfrm>
                <a:off x="4247255" y="3687482"/>
                <a:ext cx="5001862" cy="2649244"/>
                <a:chOff x="4196921" y="1248830"/>
                <a:chExt cx="5001862" cy="2649244"/>
              </a:xfrm>
            </p:grpSpPr>
            <p:grpSp>
              <p:nvGrpSpPr>
                <p:cNvPr id="252" name="组合 217"/>
                <p:cNvGrpSpPr/>
                <p:nvPr/>
              </p:nvGrpSpPr>
              <p:grpSpPr>
                <a:xfrm>
                  <a:off x="4196921" y="1721851"/>
                  <a:ext cx="5001862" cy="2176223"/>
                  <a:chOff x="3832000" y="1789669"/>
                  <a:chExt cx="5001862" cy="2176223"/>
                </a:xfrm>
              </p:grpSpPr>
              <p:grpSp>
                <p:nvGrpSpPr>
                  <p:cNvPr id="253" name="组合 221"/>
                  <p:cNvGrpSpPr/>
                  <p:nvPr/>
                </p:nvGrpSpPr>
                <p:grpSpPr>
                  <a:xfrm>
                    <a:off x="3832000" y="1789669"/>
                    <a:ext cx="5001862" cy="2176223"/>
                    <a:chOff x="2860344" y="3695965"/>
                    <a:chExt cx="5001862" cy="2176223"/>
                  </a:xfrm>
                </p:grpSpPr>
                <p:grpSp>
                  <p:nvGrpSpPr>
                    <p:cNvPr id="254" name="组合 230"/>
                    <p:cNvGrpSpPr/>
                    <p:nvPr/>
                  </p:nvGrpSpPr>
                  <p:grpSpPr>
                    <a:xfrm>
                      <a:off x="2860344" y="3695965"/>
                      <a:ext cx="3314689" cy="2176223"/>
                      <a:chOff x="2885885" y="1054115"/>
                      <a:chExt cx="3314689" cy="2176223"/>
                    </a:xfrm>
                  </p:grpSpPr>
                  <p:sp>
                    <p:nvSpPr>
                      <p:cNvPr id="1049867" name="矩形 242"/>
                      <p:cNvSpPr/>
                      <p:nvPr/>
                    </p:nvSpPr>
                    <p:spPr>
                      <a:xfrm>
                        <a:off x="4604013" y="1054115"/>
                        <a:ext cx="1592366" cy="1159437"/>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22" name="直接箭头连接符 243"/>
                      <p:cNvCxnSpPr>
                        <a:cxnSpLocks/>
                      </p:cNvCxnSpPr>
                      <p:nvPr/>
                    </p:nvCxnSpPr>
                    <p:spPr>
                      <a:xfrm>
                        <a:off x="3123273" y="1639154"/>
                        <a:ext cx="483040"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23" name="直接箭头连接符 244"/>
                      <p:cNvCxnSpPr>
                        <a:cxnSpLocks/>
                      </p:cNvCxnSpPr>
                      <p:nvPr/>
                    </p:nvCxnSpPr>
                    <p:spPr>
                      <a:xfrm>
                        <a:off x="3857576" y="1633836"/>
                        <a:ext cx="75138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868" name="矩形 245"/>
                      <p:cNvSpPr/>
                      <p:nvPr/>
                    </p:nvSpPr>
                    <p:spPr>
                      <a:xfrm>
                        <a:off x="4599817" y="2450162"/>
                        <a:ext cx="1600757"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24" name="直接箭头连接符 246"/>
                      <p:cNvCxnSpPr>
                        <a:cxnSpLocks/>
                      </p:cNvCxnSpPr>
                      <p:nvPr/>
                    </p:nvCxnSpPr>
                    <p:spPr>
                      <a:xfrm flipV="1">
                        <a:off x="3828307" y="1868879"/>
                        <a:ext cx="0" cy="97137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25" name="直接连接符 247"/>
                      <p:cNvCxnSpPr>
                        <a:cxnSpLocks/>
                      </p:cNvCxnSpPr>
                      <p:nvPr/>
                    </p:nvCxnSpPr>
                    <p:spPr>
                      <a:xfrm flipH="1">
                        <a:off x="3828307" y="2840250"/>
                        <a:ext cx="78065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69" name="文本框 248"/>
                      <p:cNvSpPr txBox="1">
                        <a:spLocks noChangeAspect="1" noMove="1" noResize="1" noRot="1" noAdjustHandles="1" noEditPoints="1" noChangeArrowheads="1" noChangeShapeType="1" noTextEdit="1"/>
                      </p:cNvSpPr>
                      <p:nvPr/>
                    </p:nvSpPr>
                    <p:spPr bwMode="auto">
                      <a:xfrm>
                        <a:off x="2885885" y="1080022"/>
                        <a:ext cx="1012694" cy="473206"/>
                      </a:xfrm>
                      <a:prstGeom prst="rect"/>
                      <a:blipFill>
                        <a:blip xmlns:r="http://schemas.openxmlformats.org/officeDocument/2006/relationships" r:embed="rId13"/>
                        <a:stretch>
                          <a:fillRect t="-6494" r="-4819" b="-31169"/>
                        </a:stretch>
                      </a:blipFill>
                      <a:ln>
                        <a:noFill/>
                      </a:ln>
                      <a:effectLst/>
                    </p:spPr>
                    <p:txBody>
                      <a:bodyPr/>
                      <a:p>
                        <a:r>
                          <a:rPr altLang="en-US" lang="zh-CN">
                            <a:noFill/>
                          </a:rPr>
                          <a:t> </a:t>
                        </a:r>
                      </a:p>
                    </p:txBody>
                  </p:sp>
                </p:grpSp>
                <p:sp>
                  <p:nvSpPr>
                    <p:cNvPr id="1049870" name="文本框 231"/>
                    <p:cNvSpPr txBox="1">
                      <a:spLocks noChangeAspect="1" noMove="1" noResize="1" noRot="1" noAdjustHandles="1" noEditPoints="1" noChangeArrowheads="1" noChangeShapeType="1" noTextEdit="1"/>
                    </p:cNvSpPr>
                    <p:nvPr/>
                  </p:nvSpPr>
                  <p:spPr bwMode="auto">
                    <a:xfrm>
                      <a:off x="3992417" y="3755947"/>
                      <a:ext cx="557635" cy="473206"/>
                    </a:xfrm>
                    <a:prstGeom prst="rect"/>
                    <a:blipFill>
                      <a:blip xmlns:r="http://schemas.openxmlformats.org/officeDocument/2006/relationships" r:embed="rId14"/>
                      <a:stretch>
                        <a:fillRect l="-13043" t="-1282" b="-5128"/>
                      </a:stretch>
                    </a:blipFill>
                    <a:ln>
                      <a:noFill/>
                    </a:ln>
                    <a:effectLst/>
                  </p:spPr>
                  <p:txBody>
                    <a:bodyPr/>
                    <a:p>
                      <a:r>
                        <a:rPr altLang="en-US" lang="zh-CN">
                          <a:noFill/>
                        </a:rPr>
                        <a:t> </a:t>
                      </a:r>
                    </a:p>
                  </p:txBody>
                </p:sp>
                <p:sp>
                  <p:nvSpPr>
                    <p:cNvPr id="1049871" name="文本框 232"/>
                    <p:cNvSpPr txBox="1">
                      <a:spLocks noChangeAspect="1" noMove="1" noResize="1" noRot="1" noAdjustHandles="1" noEditPoints="1" noChangeArrowheads="1" noChangeShapeType="1" noTextEdit="1"/>
                    </p:cNvSpPr>
                    <p:nvPr/>
                  </p:nvSpPr>
                  <p:spPr bwMode="auto">
                    <a:xfrm>
                      <a:off x="3915868" y="4992994"/>
                      <a:ext cx="684960" cy="473206"/>
                    </a:xfrm>
                    <a:prstGeom prst="rect"/>
                    <a:blipFill>
                      <a:blip xmlns:r="http://schemas.openxmlformats.org/officeDocument/2006/relationships" r:embed="rId15"/>
                      <a:stretch>
                        <a:fillRect t="-1282" b="-5128"/>
                      </a:stretch>
                    </a:blipFill>
                    <a:ln>
                      <a:noFill/>
                    </a:ln>
                    <a:effectLst/>
                  </p:spPr>
                  <p:txBody>
                    <a:bodyPr/>
                    <a:p>
                      <a:r>
                        <a:rPr altLang="en-US" lang="zh-CN">
                          <a:noFill/>
                        </a:rPr>
                        <a:t> </a:t>
                      </a:r>
                    </a:p>
                  </p:txBody>
                </p:sp>
                <p:cxnSp>
                  <p:nvCxnSpPr>
                    <p:cNvPr id="3145926" name="直接连接符 233"/>
                    <p:cNvCxnSpPr>
                      <a:cxnSpLocks/>
                    </p:cNvCxnSpPr>
                    <p:nvPr/>
                  </p:nvCxnSpPr>
                  <p:spPr>
                    <a:xfrm flipH="1">
                      <a:off x="5572239" y="3815635"/>
                      <a:ext cx="191220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27" name="直接连接符 234"/>
                    <p:cNvCxnSpPr>
                      <a:cxnSpLocks/>
                    </p:cNvCxnSpPr>
                    <p:nvPr/>
                  </p:nvCxnSpPr>
                  <p:spPr>
                    <a:xfrm flipH="1">
                      <a:off x="5572239" y="4748193"/>
                      <a:ext cx="191220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72" name="文本框 235"/>
                    <p:cNvSpPr txBox="1">
                      <a:spLocks noChangeAspect="1" noMove="1" noResize="1" noRot="1" noAdjustHandles="1" noEditPoints="1" noChangeArrowheads="1" noChangeShapeType="1" noTextEdit="1"/>
                    </p:cNvSpPr>
                    <p:nvPr/>
                  </p:nvSpPr>
                  <p:spPr bwMode="auto">
                    <a:xfrm>
                      <a:off x="7177246" y="4036017"/>
                      <a:ext cx="684960" cy="473206"/>
                    </a:xfrm>
                    <a:prstGeom prst="rect"/>
                    <a:blipFill>
                      <a:blip xmlns:r="http://schemas.openxmlformats.org/officeDocument/2006/relationships" r:embed="rId16"/>
                      <a:stretch>
                        <a:fillRect t="-1282"/>
                      </a:stretch>
                    </a:blipFill>
                    <a:ln>
                      <a:noFill/>
                    </a:ln>
                    <a:effectLst/>
                  </p:spPr>
                  <p:txBody>
                    <a:bodyPr/>
                    <a:p>
                      <a:r>
                        <a:rPr altLang="en-US" lang="zh-CN">
                          <a:noFill/>
                        </a:rPr>
                        <a:t> </a:t>
                      </a:r>
                    </a:p>
                  </p:txBody>
                </p:sp>
                <p:cxnSp>
                  <p:nvCxnSpPr>
                    <p:cNvPr id="3145928" name="直接连接符 236"/>
                    <p:cNvCxnSpPr>
                      <a:cxnSpLocks/>
                    </p:cNvCxnSpPr>
                    <p:nvPr/>
                  </p:nvCxnSpPr>
                  <p:spPr>
                    <a:xfrm>
                      <a:off x="6634810" y="3823793"/>
                      <a:ext cx="0" cy="141350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29" name="直接连接符 237"/>
                    <p:cNvCxnSpPr>
                      <a:cxnSpLocks/>
                    </p:cNvCxnSpPr>
                    <p:nvPr/>
                  </p:nvCxnSpPr>
                  <p:spPr>
                    <a:xfrm>
                      <a:off x="7177246" y="4748193"/>
                      <a:ext cx="0" cy="100310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30" name="直接连接符 238"/>
                    <p:cNvCxnSpPr>
                      <a:cxnSpLocks/>
                    </p:cNvCxnSpPr>
                    <p:nvPr/>
                  </p:nvCxnSpPr>
                  <p:spPr>
                    <a:xfrm flipH="1">
                      <a:off x="6179229" y="5237295"/>
                      <a:ext cx="45558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31" name="直接连接符 239"/>
                    <p:cNvCxnSpPr>
                      <a:cxnSpLocks/>
                    </p:cNvCxnSpPr>
                    <p:nvPr/>
                  </p:nvCxnSpPr>
                  <p:spPr>
                    <a:xfrm flipH="1">
                      <a:off x="6170838" y="5751293"/>
                      <a:ext cx="100640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73" name="Oval 3165"/>
                    <p:cNvSpPr>
                      <a:spLocks noChangeArrowheads="1"/>
                    </p:cNvSpPr>
                    <p:nvPr/>
                  </p:nvSpPr>
                  <p:spPr bwMode="auto">
                    <a:xfrm>
                      <a:off x="6573691" y="3762674"/>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74" name="Oval 3165"/>
                    <p:cNvSpPr>
                      <a:spLocks noChangeArrowheads="1"/>
                    </p:cNvSpPr>
                    <p:nvPr/>
                  </p:nvSpPr>
                  <p:spPr bwMode="auto">
                    <a:xfrm>
                      <a:off x="7122947" y="4684443"/>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875" name="文本框 222"/>
                  <p:cNvSpPr txBox="1">
                    <a:spLocks noChangeAspect="1" noMove="1" noResize="1" noRot="1" noAdjustHandles="1" noEditPoints="1" noChangeArrowheads="1" noChangeShapeType="1" noTextEdit="1"/>
                  </p:cNvSpPr>
                  <p:nvPr/>
                </p:nvSpPr>
                <p:spPr bwMode="auto">
                  <a:xfrm>
                    <a:off x="5617756" y="2110040"/>
                    <a:ext cx="459291" cy="473206"/>
                  </a:xfrm>
                  <a:prstGeom prst="rect"/>
                  <a:blipFill>
                    <a:blip xmlns:r="http://schemas.openxmlformats.org/officeDocument/2006/relationships" r:embed="rId17"/>
                    <a:stretch>
                      <a:fillRect/>
                    </a:stretch>
                  </a:blipFill>
                  <a:ln>
                    <a:noFill/>
                  </a:ln>
                  <a:effectLst/>
                </p:spPr>
                <p:txBody>
                  <a:bodyPr/>
                  <a:p>
                    <a:r>
                      <a:rPr altLang="en-US" lang="zh-CN">
                        <a:noFill/>
                      </a:rPr>
                      <a:t> </a:t>
                    </a:r>
                  </a:p>
                </p:txBody>
              </p:sp>
              <p:sp>
                <p:nvSpPr>
                  <p:cNvPr id="1049876" name="文本框 223"/>
                  <p:cNvSpPr txBox="1">
                    <a:spLocks noChangeAspect="1" noMove="1" noResize="1" noRot="1" noAdjustHandles="1" noEditPoints="1" noChangeArrowheads="1" noChangeShapeType="1" noTextEdit="1"/>
                  </p:cNvSpPr>
                  <p:nvPr/>
                </p:nvSpPr>
                <p:spPr bwMode="auto">
                  <a:xfrm>
                    <a:off x="6081371" y="3371791"/>
                    <a:ext cx="684960" cy="473206"/>
                  </a:xfrm>
                  <a:prstGeom prst="rect"/>
                  <a:blipFill>
                    <a:blip xmlns:r="http://schemas.openxmlformats.org/officeDocument/2006/relationships" r:embed="rId18"/>
                    <a:stretch>
                      <a:fillRect t="-1282"/>
                    </a:stretch>
                  </a:blipFill>
                  <a:ln>
                    <a:noFill/>
                  </a:ln>
                  <a:effectLst/>
                </p:spPr>
                <p:txBody>
                  <a:bodyPr/>
                  <a:p>
                    <a:r>
                      <a:rPr altLang="en-US" lang="zh-CN">
                        <a:noFill/>
                      </a:rPr>
                      <a:t> </a:t>
                    </a:r>
                  </a:p>
                </p:txBody>
              </p:sp>
              <p:sp>
                <p:nvSpPr>
                  <p:cNvPr id="1049877" name="椭圆 224"/>
                  <p:cNvSpPr/>
                  <p:nvPr/>
                </p:nvSpPr>
                <p:spPr>
                  <a:xfrm>
                    <a:off x="4568892" y="2175767"/>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78" name="文本框 225"/>
                  <p:cNvSpPr txBox="1"/>
                  <p:nvPr/>
                </p:nvSpPr>
                <p:spPr bwMode="auto">
                  <a:xfrm>
                    <a:off x="4528048" y="2030912"/>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sp>
                <p:nvSpPr>
                  <p:cNvPr id="1049879" name="椭圆 226"/>
                  <p:cNvSpPr/>
                  <p:nvPr/>
                </p:nvSpPr>
                <p:spPr>
                  <a:xfrm>
                    <a:off x="8301079" y="183182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80" name="椭圆 227"/>
                  <p:cNvSpPr/>
                  <p:nvPr/>
                </p:nvSpPr>
                <p:spPr>
                  <a:xfrm>
                    <a:off x="8314643" y="2774879"/>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81" name="Rectangle 518"/>
                  <p:cNvSpPr>
                    <a:spLocks noChangeAspect="1" noMove="1" noResize="1" noRot="1" noAdjustHandles="1" noEditPoints="1" noChangeArrowheads="1" noChangeShapeType="1" noTextEdit="1"/>
                  </p:cNvSpPr>
                  <p:nvPr/>
                </p:nvSpPr>
                <p:spPr bwMode="auto">
                  <a:xfrm>
                    <a:off x="8428165" y="1860569"/>
                    <a:ext cx="217639" cy="307777"/>
                  </a:xfrm>
                  <a:prstGeom prst="rect"/>
                  <a:blipFill>
                    <a:blip xmlns:r="http://schemas.openxmlformats.org/officeDocument/2006/relationships" r:embed="rId19"/>
                    <a:stretch>
                      <a:fillRect l="-34286" r="-34286" b="-5882"/>
                    </a:stretch>
                  </a:blipFill>
                  <a:ln w="28575">
                    <a:noFill/>
                    <a:miter lim="800000"/>
                    <a:headEnd/>
                    <a:tailEnd/>
                  </a:ln>
                </p:spPr>
                <p:txBody>
                  <a:bodyPr/>
                  <a:p>
                    <a:r>
                      <a:rPr altLang="en-US" lang="zh-CN">
                        <a:noFill/>
                      </a:rPr>
                      <a:t> </a:t>
                    </a:r>
                  </a:p>
                </p:txBody>
              </p:sp>
              <p:sp>
                <p:nvSpPr>
                  <p:cNvPr id="1049882" name="Rectangle 519"/>
                  <p:cNvSpPr>
                    <a:spLocks noChangeAspect="1" noMove="1" noResize="1" noRot="1" noAdjustHandles="1" noEditPoints="1" noChangeArrowheads="1" noChangeShapeType="1" noTextEdit="1"/>
                  </p:cNvSpPr>
                  <p:nvPr/>
                </p:nvSpPr>
                <p:spPr bwMode="auto">
                  <a:xfrm>
                    <a:off x="8405057" y="2584810"/>
                    <a:ext cx="322263" cy="307975"/>
                  </a:xfrm>
                  <a:prstGeom prst="rect"/>
                  <a:blipFill>
                    <a:blip xmlns:r="http://schemas.openxmlformats.org/officeDocument/2006/relationships" r:embed="rId20"/>
                    <a:stretch>
                      <a:fillRect/>
                    </a:stretch>
                  </a:blipFill>
                  <a:ln w="28575">
                    <a:noFill/>
                    <a:miter lim="800000"/>
                    <a:headEnd/>
                    <a:tailEnd/>
                  </a:ln>
                </p:spPr>
                <p:txBody>
                  <a:bodyPr/>
                  <a:p>
                    <a:r>
                      <a:rPr altLang="en-US" lang="zh-CN">
                        <a:noFill/>
                      </a:rPr>
                      <a:t> </a:t>
                    </a:r>
                  </a:p>
                </p:txBody>
              </p:sp>
            </p:grpSp>
            <p:cxnSp>
              <p:nvCxnSpPr>
                <p:cNvPr id="3145932" name="直接箭头连接符 218"/>
                <p:cNvCxnSpPr>
                  <a:cxnSpLocks/>
                </p:cNvCxnSpPr>
                <p:nvPr/>
              </p:nvCxnSpPr>
              <p:spPr>
                <a:xfrm flipH="1">
                  <a:off x="8144312" y="172185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883" name="文本框 220"/>
                <p:cNvSpPr txBox="1">
                  <a:spLocks noChangeAspect="1" noMove="1" noResize="1" noRot="1" noAdjustHandles="1" noEditPoints="1" noChangeArrowheads="1" noChangeShapeType="1" noTextEdit="1"/>
                </p:cNvSpPr>
                <p:nvPr/>
              </p:nvSpPr>
              <p:spPr bwMode="auto">
                <a:xfrm>
                  <a:off x="8144312" y="1248830"/>
                  <a:ext cx="481317" cy="473206"/>
                </a:xfrm>
                <a:prstGeom prst="rect"/>
                <a:blipFill>
                  <a:blip xmlns:r="http://schemas.openxmlformats.org/officeDocument/2006/relationships" r:embed="rId21"/>
                  <a:stretch>
                    <a:fillRect l="-6329" t="-1282"/>
                  </a:stretch>
                </a:blipFill>
                <a:ln>
                  <a:noFill/>
                </a:ln>
                <a:effectLst/>
              </p:spPr>
              <p:txBody>
                <a:bodyPr/>
                <a:p>
                  <a:r>
                    <a:rPr altLang="en-US" lang="zh-CN">
                      <a:noFill/>
                    </a:rPr>
                    <a:t> </a:t>
                  </a:r>
                </a:p>
              </p:txBody>
            </p:sp>
          </p:grpSp>
          <p:sp>
            <p:nvSpPr>
              <p:cNvPr id="1049884" name="文本框 250"/>
              <p:cNvSpPr txBox="1">
                <a:spLocks noChangeAspect="1" noMove="1" noResize="1" noRot="1" noAdjustHandles="1" noEditPoints="1" noChangeArrowheads="1" noChangeShapeType="1" noTextEdit="1"/>
              </p:cNvSpPr>
              <p:nvPr/>
            </p:nvSpPr>
            <p:spPr bwMode="auto">
              <a:xfrm>
                <a:off x="6544984" y="4349450"/>
                <a:ext cx="318164" cy="276999"/>
              </a:xfrm>
              <a:prstGeom prst="rect"/>
              <a:blipFill>
                <a:blip xmlns:r="http://schemas.openxmlformats.org/officeDocument/2006/relationships" r:embed="rId22"/>
                <a:stretch>
                  <a:fillRect l="-17308" b="-13043"/>
                </a:stretch>
              </a:blipFill>
              <a:ln>
                <a:noFill/>
              </a:ln>
              <a:effectLst/>
            </p:spPr>
            <p:txBody>
              <a:bodyPr/>
              <a:p>
                <a:r>
                  <a:rPr altLang="en-US" lang="zh-CN">
                    <a:noFill/>
                  </a:rPr>
                  <a:t> </a:t>
                </a:r>
              </a:p>
            </p:txBody>
          </p:sp>
          <p:sp>
            <p:nvSpPr>
              <p:cNvPr id="1049885" name="AutoShape 105"/>
              <p:cNvSpPr>
                <a:spLocks noChangeArrowheads="1"/>
              </p:cNvSpPr>
              <p:nvPr/>
            </p:nvSpPr>
            <p:spPr bwMode="auto">
              <a:xfrm rot="5400000">
                <a:off x="6781863" y="4835464"/>
                <a:ext cx="348821" cy="183409"/>
              </a:xfrm>
              <a:prstGeom prst="flowChartDecision"/>
              <a:noFill/>
              <a:ln w="19050">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cxnSp>
            <p:nvCxnSpPr>
              <p:cNvPr id="3145933" name="直接连接符 253"/>
              <p:cNvCxnSpPr>
                <a:cxnSpLocks/>
              </p:cNvCxnSpPr>
              <p:nvPr/>
            </p:nvCxnSpPr>
            <p:spPr>
              <a:xfrm>
                <a:off x="6959150" y="4280173"/>
                <a:ext cx="0" cy="94305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886" name="矩形 254"/>
              <p:cNvSpPr/>
              <p:nvPr/>
            </p:nvSpPr>
            <p:spPr>
              <a:xfrm rot="16200000">
                <a:off x="6816029" y="4438080"/>
                <a:ext cx="292552" cy="144868"/>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87" name="文本框 255"/>
              <p:cNvSpPr txBox="1">
                <a:spLocks noChangeAspect="1" noMove="1" noResize="1" noRot="1" noAdjustHandles="1" noEditPoints="1" noChangeArrowheads="1" noChangeShapeType="1" noTextEdit="1"/>
              </p:cNvSpPr>
              <p:nvPr/>
            </p:nvSpPr>
            <p:spPr bwMode="auto">
              <a:xfrm>
                <a:off x="6292846" y="4756435"/>
                <a:ext cx="754874" cy="379848"/>
              </a:xfrm>
              <a:prstGeom prst="rect"/>
              <a:blipFill>
                <a:blip xmlns:r="http://schemas.openxmlformats.org/officeDocument/2006/relationships" r:embed="rId23"/>
                <a:stretch>
                  <a:fillRect b="-1587"/>
                </a:stretch>
              </a:blipFill>
              <a:ln>
                <a:noFill/>
              </a:ln>
              <a:effectLst/>
            </p:spPr>
            <p:txBody>
              <a:bodyPr/>
              <a:p>
                <a:r>
                  <a:rPr altLang="en-US" lang="zh-CN">
                    <a:noFill/>
                  </a:rPr>
                  <a:t> </a:t>
                </a:r>
              </a:p>
            </p:txBody>
          </p:sp>
          <p:sp>
            <p:nvSpPr>
              <p:cNvPr id="1049888" name="Rectangle 518"/>
              <p:cNvSpPr>
                <a:spLocks noChangeAspect="1" noMove="1" noResize="1" noRot="1" noAdjustHandles="1" noEditPoints="1" noChangeArrowheads="1" noChangeShapeType="1" noTextEdit="1"/>
              </p:cNvSpPr>
              <p:nvPr/>
            </p:nvSpPr>
            <p:spPr bwMode="auto">
              <a:xfrm>
                <a:off x="6729958" y="4656790"/>
                <a:ext cx="217639" cy="215444"/>
              </a:xfrm>
              <a:prstGeom prst="rect"/>
              <a:blipFill>
                <a:blip xmlns:r="http://schemas.openxmlformats.org/officeDocument/2006/relationships" r:embed="rId24"/>
                <a:stretch>
                  <a:fillRect l="-8333" r="-5556" b="-5714"/>
                </a:stretch>
              </a:blipFill>
              <a:ln w="28575">
                <a:noFill/>
                <a:miter lim="800000"/>
                <a:headEnd/>
                <a:tailEnd/>
              </a:ln>
            </p:spPr>
            <p:txBody>
              <a:bodyPr/>
              <a:p>
                <a:r>
                  <a:rPr altLang="en-US" lang="zh-CN">
                    <a:noFill/>
                  </a:rPr>
                  <a:t> </a:t>
                </a:r>
              </a:p>
            </p:txBody>
          </p:sp>
          <p:sp>
            <p:nvSpPr>
              <p:cNvPr id="1049889" name="Rectangle 519"/>
              <p:cNvSpPr>
                <a:spLocks noChangeAspect="1" noMove="1" noResize="1" noRot="1" noAdjustHandles="1" noEditPoints="1" noChangeArrowheads="1" noChangeShapeType="1" noTextEdit="1"/>
              </p:cNvSpPr>
              <p:nvPr/>
            </p:nvSpPr>
            <p:spPr bwMode="auto">
              <a:xfrm>
                <a:off x="6750938" y="5040360"/>
                <a:ext cx="224420" cy="215444"/>
              </a:xfrm>
              <a:prstGeom prst="rect"/>
              <a:blipFill>
                <a:blip xmlns:r="http://schemas.openxmlformats.org/officeDocument/2006/relationships" r:embed="rId25"/>
                <a:stretch>
                  <a:fillRect/>
                </a:stretch>
              </a:blipFill>
              <a:ln w="28575">
                <a:noFill/>
                <a:miter lim="800000"/>
                <a:headEnd/>
                <a:tailEnd/>
              </a:ln>
            </p:spPr>
            <p:txBody>
              <a:bodyPr/>
              <a:p>
                <a:r>
                  <a:rPr altLang="en-US" lang="zh-CN">
                    <a:noFill/>
                  </a:rPr>
                  <a:t> </a:t>
                </a:r>
              </a:p>
            </p:txBody>
          </p:sp>
        </p:grpSp>
        <p:sp>
          <p:nvSpPr>
            <p:cNvPr id="1049890" name="文本框 86"/>
            <p:cNvSpPr txBox="1">
              <a:spLocks noChangeAspect="1" noMove="1" noResize="1" noRot="1" noAdjustHandles="1" noEditPoints="1" noChangeArrowheads="1" noChangeShapeType="1" noTextEdit="1"/>
            </p:cNvSpPr>
            <p:nvPr/>
          </p:nvSpPr>
          <p:spPr bwMode="auto">
            <a:xfrm>
              <a:off x="8205002" y="4333718"/>
              <a:ext cx="298526" cy="473206"/>
            </a:xfrm>
            <a:prstGeom prst="rect"/>
            <a:blipFill>
              <a:blip xmlns:r="http://schemas.openxmlformats.org/officeDocument/2006/relationships" r:embed="rId26"/>
              <a:stretch>
                <a:fillRect l="-38776" t="-1282" r="-4082" b="-2564"/>
              </a:stretch>
            </a:blipFill>
            <a:ln>
              <a:noFill/>
            </a:ln>
            <a:effectLst/>
          </p:spPr>
          <p:txBody>
            <a:bodyPr/>
            <a:p>
              <a:r>
                <a:rPr altLang="en-US" lang="zh-CN">
                  <a:noFill/>
                </a:rPr>
                <a:t> </a:t>
              </a:r>
            </a:p>
          </p:txBody>
        </p:sp>
        <p:cxnSp>
          <p:nvCxnSpPr>
            <p:cNvPr id="3145934" name="直接箭头连接符 87"/>
            <p:cNvCxnSpPr>
              <a:cxnSpLocks/>
            </p:cNvCxnSpPr>
            <p:nvPr/>
          </p:nvCxnSpPr>
          <p:spPr>
            <a:xfrm rot="5400000">
              <a:off x="7913903" y="461042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9891" name="Text Box 12"/>
          <p:cNvSpPr txBox="1">
            <a:spLocks noChangeAspect="1" noMove="1" noResize="1" noRot="1" noAdjustHandles="1" noEditPoints="1" noChangeArrowheads="1" noChangeShapeType="1" noTextEdit="1"/>
          </p:cNvSpPr>
          <p:nvPr/>
        </p:nvSpPr>
        <p:spPr bwMode="auto">
          <a:xfrm>
            <a:off x="2891055" y="3366611"/>
            <a:ext cx="1369568" cy="409856"/>
          </a:xfrm>
          <a:prstGeom prst="rect"/>
          <a:blipFill>
            <a:blip xmlns:r="http://schemas.openxmlformats.org/officeDocument/2006/relationships" r:embed="rId27"/>
            <a:stretch>
              <a:fillRect l="-4444" t="-4478" b="-26866"/>
            </a:stretch>
          </a:blipFill>
          <a:ln>
            <a:noFill/>
          </a:ln>
          <a:effectLst/>
        </p:spPr>
        <p:txBody>
          <a:bodyPr/>
          <a:p>
            <a:r>
              <a:rPr altLang="en-US" lang="zh-CN">
                <a:noFill/>
              </a:rPr>
              <a:t> </a:t>
            </a:r>
          </a:p>
        </p:txBody>
      </p:sp>
      <p:sp>
        <p:nvSpPr>
          <p:cNvPr id="1049892" name="文本框 89"/>
          <p:cNvSpPr txBox="1">
            <a:spLocks noChangeAspect="1" noMove="1" noResize="1" noRot="1" noAdjustHandles="1" noEditPoints="1" noChangeArrowheads="1" noChangeShapeType="1" noTextEdit="1"/>
          </p:cNvSpPr>
          <p:nvPr/>
        </p:nvSpPr>
        <p:spPr bwMode="auto">
          <a:xfrm>
            <a:off x="1091174" y="4065963"/>
            <a:ext cx="1383208" cy="409856"/>
          </a:xfrm>
          <a:prstGeom prst="rect"/>
          <a:blipFill>
            <a:blip xmlns:r="http://schemas.openxmlformats.org/officeDocument/2006/relationships" r:embed="rId28"/>
            <a:stretch>
              <a:fillRect b="-4478"/>
            </a:stretch>
          </a:blipFill>
          <a:ln>
            <a:noFill/>
          </a:ln>
          <a:effectLst/>
        </p:spPr>
        <p:txBody>
          <a:bodyPr/>
          <a:p>
            <a:r>
              <a:rPr altLang="en-US" lang="zh-CN">
                <a:noFill/>
              </a:rPr>
              <a:t> </a:t>
            </a:r>
          </a:p>
        </p:txBody>
      </p:sp>
      <p:sp>
        <p:nvSpPr>
          <p:cNvPr id="1049893" name="左大括号 90"/>
          <p:cNvSpPr/>
          <p:nvPr/>
        </p:nvSpPr>
        <p:spPr>
          <a:xfrm>
            <a:off x="784744" y="2649841"/>
            <a:ext cx="235478" cy="1183961"/>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49894" name="文本框 91"/>
          <p:cNvSpPr txBox="1">
            <a:spLocks noChangeAspect="1" noMove="1" noResize="1" noRot="1" noAdjustHandles="1" noEditPoints="1" noChangeArrowheads="1" noChangeShapeType="1" noTextEdit="1"/>
          </p:cNvSpPr>
          <p:nvPr/>
        </p:nvSpPr>
        <p:spPr bwMode="auto">
          <a:xfrm>
            <a:off x="1368779" y="5223180"/>
            <a:ext cx="2311207" cy="694677"/>
          </a:xfrm>
          <a:prstGeom prst="rect"/>
          <a:blipFill>
            <a:blip xmlns:r="http://schemas.openxmlformats.org/officeDocument/2006/relationships" r:embed="rId29"/>
            <a:stretch>
              <a:fillRect/>
            </a:stretch>
          </a:blipFill>
          <a:ln>
            <a:noFill/>
          </a:ln>
          <a:effectLst/>
        </p:spPr>
        <p:txBody>
          <a:bodyPr/>
          <a:p>
            <a:r>
              <a:rPr altLang="en-US" lang="zh-CN">
                <a:noFill/>
              </a:rPr>
              <a:t> </a:t>
            </a:r>
          </a:p>
        </p:txBody>
      </p:sp>
      <p:grpSp>
        <p:nvGrpSpPr>
          <p:cNvPr id="255" name="组合 5"/>
          <p:cNvGrpSpPr/>
          <p:nvPr/>
        </p:nvGrpSpPr>
        <p:grpSpPr>
          <a:xfrm>
            <a:off x="-1934558" y="958229"/>
            <a:ext cx="3869116" cy="791435"/>
            <a:chOff x="386270" y="967081"/>
            <a:chExt cx="3869116" cy="791435"/>
          </a:xfrm>
        </p:grpSpPr>
        <p:sp>
          <p:nvSpPr>
            <p:cNvPr id="1049895" name="文本框 81"/>
            <p:cNvSpPr txBox="1">
              <a:spLocks noChangeAspect="1" noMove="1" noResize="1" noRot="1" noAdjustHandles="1" noEditPoints="1" noChangeArrowheads="1" noChangeShapeType="1" noTextEdit="1"/>
            </p:cNvSpPr>
            <p:nvPr/>
          </p:nvSpPr>
          <p:spPr bwMode="auto">
            <a:xfrm>
              <a:off x="2616063" y="967081"/>
              <a:ext cx="1639323" cy="791435"/>
            </a:xfrm>
            <a:prstGeom prst="rect"/>
            <a:blipFill>
              <a:blip xmlns:r="http://schemas.openxmlformats.org/officeDocument/2006/relationships" r:embed="rId30"/>
              <a:stretch>
                <a:fillRect/>
              </a:stretch>
            </a:blipFill>
            <a:ln>
              <a:noFill/>
            </a:ln>
            <a:effectLst/>
          </p:spPr>
          <p:txBody>
            <a:bodyPr/>
            <a:p>
              <a:r>
                <a:rPr altLang="en-US" lang="zh-CN">
                  <a:noFill/>
                </a:rPr>
                <a:t> </a:t>
              </a:r>
            </a:p>
          </p:txBody>
        </p:sp>
        <p:sp>
          <p:nvSpPr>
            <p:cNvPr id="1049896" name="文本框 4"/>
            <p:cNvSpPr txBox="1"/>
            <p:nvPr/>
          </p:nvSpPr>
          <p:spPr bwMode="auto">
            <a:xfrm>
              <a:off x="386270" y="1163938"/>
              <a:ext cx="2840390" cy="400110"/>
            </a:xfrm>
            <a:prstGeom prst="rect"/>
            <a:noFill/>
            <a:ln>
              <a:noFill/>
            </a:ln>
            <a:effectLst/>
          </p:spPr>
          <p:txBody>
            <a:bodyPr rtlCol="0" wrap="square">
              <a:spAutoFit/>
            </a:bodyPr>
            <a:p>
              <a:pPr eaLnBrk="1" hangingPunct="1">
                <a:spcBef>
                  <a:spcPct val="50000"/>
                </a:spcBef>
              </a:pPr>
              <a:endParaRPr altLang="en-US" dirty="0" sz="2000" kumimoji="1" lang="zh-CN" smtClean="0">
                <a:latin typeface="Arial" panose="020B0604020202020204" pitchFamily="34" charset="0"/>
                <a:cs typeface="Arial" panose="020B0604020202020204" pitchFamily="34" charset="0"/>
              </a:endParaRPr>
            </a:p>
          </p:txBody>
        </p:sp>
      </p:grpSp>
      <mc:AlternateContent xmlns:mc="http://schemas.openxmlformats.org/markup-compatibility/2006">
        <mc:Choice xmlns:p14="http://schemas.microsoft.com/office/powerpoint/2010/main" Requires="p14">
          <p:contentPart p14:bwMode="auto" r:id="rId31">
            <p14:nvContentPartPr>
              <p14:cNvPr id="1049897" name=""/>
              <p14:cNvContentPartPr/>
              <p14:nvPr/>
            </p14:nvContentPartPr>
            <p14:xfrm>
              <a:off x="1641913" y="978602"/>
              <a:ext cx="36859" cy="881401"/>
            </p14:xfrm>
          </p:contentPart>
        </mc:Choice>
        <mc:Fallback>
          <p:sp>
            <p:nvSpPr>
              <p:cNvPr id="1049897" name=""/>
              <p:cNvSpPr/>
              <p:nvPr/>
            </p:nvSpPr>
            <p:spPr>
              <a:xfrm>
                <a:off x="1641913" y="978602"/>
                <a:ext cx="36859" cy="881401"/>
              </a:xfrm>
            </p:spPr>
          </p:sp>
        </mc:Fallback>
      </mc:AlternateContent>
      <mc:AlternateContent xmlns:mc="http://schemas.openxmlformats.org/markup-compatibility/2006">
        <mc:Choice xmlns:p14="http://schemas.microsoft.com/office/powerpoint/2010/main" Requires="p14">
          <p:contentPart p14:bwMode="auto" r:id="rId32">
            <p14:nvContentPartPr>
              <p14:cNvPr id="1049898" name=""/>
              <p14:cNvContentPartPr/>
              <p14:nvPr/>
            </p14:nvContentPartPr>
            <p14:xfrm>
              <a:off x="1738747" y="1431564"/>
              <a:ext cx="23248" cy="299275"/>
            </p14:xfrm>
          </p:contentPart>
        </mc:Choice>
        <mc:Fallback>
          <p:sp>
            <p:nvSpPr>
              <p:cNvPr id="1049898" name=""/>
              <p:cNvSpPr/>
              <p:nvPr/>
            </p:nvSpPr>
            <p:spPr>
              <a:xfrm>
                <a:off x="1738747" y="1431564"/>
                <a:ext cx="23248" cy="299275"/>
              </a:xfrm>
            </p:spPr>
          </p:sp>
        </mc:Fallback>
      </mc:AlternateContent>
      <mc:AlternateContent xmlns:mc="http://schemas.openxmlformats.org/markup-compatibility/2006">
        <mc:Choice xmlns:p14="http://schemas.microsoft.com/office/powerpoint/2010/main" Requires="p14">
          <p:contentPart p14:bwMode="auto" r:id="rId33">
            <p14:nvContentPartPr>
              <p14:cNvPr id="1049899" name=""/>
              <p14:cNvContentPartPr/>
              <p14:nvPr/>
            </p14:nvContentPartPr>
            <p14:xfrm>
              <a:off x="1730948" y="1459509"/>
              <a:ext cx="168615" cy="259465"/>
            </p14:xfrm>
          </p:contentPart>
        </mc:Choice>
        <mc:Fallback>
          <p:sp>
            <p:nvSpPr>
              <p:cNvPr id="1049899" name=""/>
              <p:cNvSpPr/>
              <p:nvPr/>
            </p:nvSpPr>
            <p:spPr>
              <a:xfrm>
                <a:off x="1730948" y="1459509"/>
                <a:ext cx="168615" cy="259465"/>
              </a:xfrm>
            </p:spPr>
          </p:sp>
        </mc:Fallback>
      </mc:AlternateContent>
      <mc:AlternateContent xmlns:mc="http://schemas.openxmlformats.org/markup-compatibility/2006">
        <mc:Choice xmlns:p14="http://schemas.microsoft.com/office/powerpoint/2010/main" Requires="p14">
          <p:contentPart p14:bwMode="auto" r:id="rId34">
            <p14:nvContentPartPr>
              <p14:cNvPr id="1049900" name=""/>
              <p14:cNvContentPartPr/>
              <p14:nvPr/>
            </p14:nvContentPartPr>
            <p14:xfrm>
              <a:off x="1905866" y="1566738"/>
              <a:ext cx="85217" cy="178002"/>
            </p14:xfrm>
          </p:contentPart>
        </mc:Choice>
        <mc:Fallback>
          <p:sp>
            <p:nvSpPr>
              <p:cNvPr id="1049900" name=""/>
              <p:cNvSpPr/>
              <p:nvPr/>
            </p:nvSpPr>
            <p:spPr>
              <a:xfrm>
                <a:off x="1905866" y="1566738"/>
                <a:ext cx="85217" cy="178002"/>
              </a:xfrm>
            </p:spPr>
          </p:sp>
        </mc:Fallback>
      </mc:AlternateContent>
      <mc:AlternateContent xmlns:mc="http://schemas.openxmlformats.org/markup-compatibility/2006">
        <mc:Choice xmlns:p14="http://schemas.microsoft.com/office/powerpoint/2010/main" Requires="p14">
          <p:contentPart p14:bwMode="auto" r:id="rId35">
            <p14:nvContentPartPr>
              <p14:cNvPr id="1049901" name=""/>
              <p14:cNvContentPartPr/>
              <p14:nvPr/>
            </p14:nvContentPartPr>
            <p14:xfrm>
              <a:off x="2010402" y="1580641"/>
              <a:ext cx="124265" cy="8390"/>
            </p14:xfrm>
          </p:contentPart>
        </mc:Choice>
        <mc:Fallback>
          <p:sp>
            <p:nvSpPr>
              <p:cNvPr id="1049901" name=""/>
              <p:cNvSpPr/>
              <p:nvPr/>
            </p:nvSpPr>
            <p:spPr>
              <a:xfrm>
                <a:off x="2010402" y="1580641"/>
                <a:ext cx="124265" cy="8390"/>
              </a:xfrm>
            </p:spPr>
          </p:sp>
        </mc:Fallback>
      </mc:AlternateContent>
      <mc:AlternateContent xmlns:mc="http://schemas.openxmlformats.org/markup-compatibility/2006">
        <mc:Choice xmlns:p14="http://schemas.microsoft.com/office/powerpoint/2010/main" Requires="p14">
          <p:contentPart p14:bwMode="auto" r:id="rId36">
            <p14:nvContentPartPr>
              <p14:cNvPr id="1049902" name=""/>
              <p14:cNvContentPartPr/>
              <p14:nvPr/>
            </p14:nvContentPartPr>
            <p14:xfrm>
              <a:off x="2109185" y="1532295"/>
              <a:ext cx="52735" cy="111881"/>
            </p14:xfrm>
          </p:contentPart>
        </mc:Choice>
        <mc:Fallback>
          <p:sp>
            <p:nvSpPr>
              <p:cNvPr id="1049902" name=""/>
              <p:cNvSpPr/>
              <p:nvPr/>
            </p:nvSpPr>
            <p:spPr>
              <a:xfrm>
                <a:off x="2109185" y="1532295"/>
                <a:ext cx="52735" cy="111881"/>
              </a:xfrm>
            </p:spPr>
          </p:sp>
        </mc:Fallback>
      </mc:AlternateContent>
      <mc:AlternateContent xmlns:mc="http://schemas.openxmlformats.org/markup-compatibility/2006">
        <mc:Choice xmlns:p14="http://schemas.microsoft.com/office/powerpoint/2010/main" Requires="p14">
          <p:contentPart p14:bwMode="auto" r:id="rId37">
            <p14:nvContentPartPr>
              <p14:cNvPr id="1049903" name=""/>
              <p14:cNvContentPartPr/>
              <p14:nvPr/>
            </p14:nvContentPartPr>
            <p14:xfrm>
              <a:off x="2177008" y="1527446"/>
              <a:ext cx="198706" cy="154657"/>
            </p14:xfrm>
          </p:contentPart>
        </mc:Choice>
        <mc:Fallback>
          <p:sp>
            <p:nvSpPr>
              <p:cNvPr id="1049903" name=""/>
              <p:cNvSpPr/>
              <p:nvPr/>
            </p:nvSpPr>
            <p:spPr>
              <a:xfrm>
                <a:off x="2177008" y="1527446"/>
                <a:ext cx="198706" cy="154657"/>
              </a:xfrm>
            </p:spPr>
          </p:sp>
        </mc:Fallback>
      </mc:AlternateContent>
      <mc:AlternateContent xmlns:mc="http://schemas.openxmlformats.org/markup-compatibility/2006">
        <mc:Choice xmlns:p14="http://schemas.microsoft.com/office/powerpoint/2010/main" Requires="p14">
          <p:contentPart p14:bwMode="auto" r:id="rId38">
            <p14:nvContentPartPr>
              <p14:cNvPr id="1049904" name=""/>
              <p14:cNvContentPartPr/>
              <p14:nvPr/>
            </p14:nvContentPartPr>
            <p14:xfrm>
              <a:off x="2428791" y="1648622"/>
              <a:ext cx="38823" cy="90302"/>
            </p14:xfrm>
          </p:contentPart>
        </mc:Choice>
        <mc:Fallback>
          <p:sp>
            <p:nvSpPr>
              <p:cNvPr id="1049904" name=""/>
              <p:cNvSpPr/>
              <p:nvPr/>
            </p:nvSpPr>
            <p:spPr>
              <a:xfrm>
                <a:off x="2428791" y="1648622"/>
                <a:ext cx="38823" cy="90302"/>
              </a:xfrm>
            </p:spPr>
          </p:sp>
        </mc:Fallback>
      </mc:AlternateContent>
      <mc:AlternateContent xmlns:mc="http://schemas.openxmlformats.org/markup-compatibility/2006">
        <mc:Choice xmlns:p14="http://schemas.microsoft.com/office/powerpoint/2010/main" Requires="p14">
          <p:contentPart p14:bwMode="auto" r:id="rId39">
            <p14:nvContentPartPr>
              <p14:cNvPr id="1049905" name=""/>
              <p14:cNvContentPartPr/>
              <p14:nvPr/>
            </p14:nvContentPartPr>
            <p14:xfrm>
              <a:off x="2515289" y="1489403"/>
              <a:ext cx="183246" cy="267165"/>
            </p14:xfrm>
          </p:contentPart>
        </mc:Choice>
        <mc:Fallback>
          <p:sp>
            <p:nvSpPr>
              <p:cNvPr id="1049905" name=""/>
              <p:cNvSpPr/>
              <p:nvPr/>
            </p:nvSpPr>
            <p:spPr>
              <a:xfrm>
                <a:off x="2515289" y="1489403"/>
                <a:ext cx="183246" cy="267165"/>
              </a:xfrm>
            </p:spPr>
          </p:sp>
        </mc:Fallback>
      </mc:AlternateContent>
      <mc:AlternateContent xmlns:mc="http://schemas.openxmlformats.org/markup-compatibility/2006">
        <mc:Choice xmlns:p14="http://schemas.microsoft.com/office/powerpoint/2010/main" Requires="p14">
          <p:contentPart p14:bwMode="auto" r:id="rId40">
            <p14:nvContentPartPr>
              <p14:cNvPr id="1049906" name=""/>
              <p14:cNvContentPartPr/>
              <p14:nvPr/>
            </p14:nvContentPartPr>
            <p14:xfrm>
              <a:off x="2729517" y="1605730"/>
              <a:ext cx="40971" cy="131336"/>
            </p14:xfrm>
          </p:contentPart>
        </mc:Choice>
        <mc:Fallback>
          <p:sp>
            <p:nvSpPr>
              <p:cNvPr id="1049906" name=""/>
              <p:cNvSpPr/>
              <p:nvPr/>
            </p:nvSpPr>
            <p:spPr>
              <a:xfrm>
                <a:off x="2729517" y="1605730"/>
                <a:ext cx="40971" cy="131336"/>
              </a:xfrm>
            </p:spPr>
          </p:sp>
        </mc:Fallback>
      </mc:AlternateContent>
      <mc:AlternateContent xmlns:mc="http://schemas.openxmlformats.org/markup-compatibility/2006">
        <mc:Choice xmlns:p14="http://schemas.microsoft.com/office/powerpoint/2010/main" Requires="p14">
          <p:contentPart p14:bwMode="auto" r:id="rId41">
            <p14:nvContentPartPr>
              <p14:cNvPr id="1049907" name=""/>
              <p14:cNvContentPartPr/>
              <p14:nvPr/>
            </p14:nvContentPartPr>
            <p14:xfrm>
              <a:off x="2741531" y="1532945"/>
              <a:ext cx="18453" cy="25768"/>
            </p14:xfrm>
          </p:contentPart>
        </mc:Choice>
        <mc:Fallback>
          <p:sp>
            <p:nvSpPr>
              <p:cNvPr id="1049907" name=""/>
              <p:cNvSpPr/>
              <p:nvPr/>
            </p:nvSpPr>
            <p:spPr>
              <a:xfrm>
                <a:off x="2741531" y="1532945"/>
                <a:ext cx="18453" cy="25768"/>
              </a:xfrm>
            </p:spPr>
          </p:sp>
        </mc:Fallback>
      </mc:AlternateContent>
      <mc:AlternateContent xmlns:mc="http://schemas.openxmlformats.org/markup-compatibility/2006">
        <mc:Choice xmlns:p14="http://schemas.microsoft.com/office/powerpoint/2010/main" Requires="p14">
          <p:contentPart p14:bwMode="auto" r:id="rId42">
            <p14:nvContentPartPr>
              <p14:cNvPr id="1049908" name=""/>
              <p14:cNvContentPartPr/>
              <p14:nvPr/>
            </p14:nvContentPartPr>
            <p14:xfrm>
              <a:off x="2847463" y="1506300"/>
              <a:ext cx="87220" cy="22643"/>
            </p14:xfrm>
          </p:contentPart>
        </mc:Choice>
        <mc:Fallback>
          <p:sp>
            <p:nvSpPr>
              <p:cNvPr id="1049908" name=""/>
              <p:cNvSpPr/>
              <p:nvPr/>
            </p:nvSpPr>
            <p:spPr>
              <a:xfrm>
                <a:off x="2847463" y="1506300"/>
                <a:ext cx="87220" cy="22643"/>
              </a:xfrm>
            </p:spPr>
          </p:sp>
        </mc:Fallback>
      </mc:AlternateContent>
      <mc:AlternateContent xmlns:mc="http://schemas.openxmlformats.org/markup-compatibility/2006">
        <mc:Choice xmlns:p14="http://schemas.microsoft.com/office/powerpoint/2010/main" Requires="p14">
          <p:contentPart p14:bwMode="auto" r:id="rId43">
            <p14:nvContentPartPr>
              <p14:cNvPr id="1049909" name=""/>
              <p14:cNvContentPartPr/>
              <p14:nvPr/>
            </p14:nvContentPartPr>
            <p14:xfrm>
              <a:off x="2847463" y="1590133"/>
              <a:ext cx="106023" cy="28403"/>
            </p14:xfrm>
          </p:contentPart>
        </mc:Choice>
        <mc:Fallback>
          <p:sp>
            <p:nvSpPr>
              <p:cNvPr id="1049909" name=""/>
              <p:cNvSpPr/>
              <p:nvPr/>
            </p:nvSpPr>
            <p:spPr>
              <a:xfrm>
                <a:off x="2847463" y="1590133"/>
                <a:ext cx="106023" cy="28403"/>
              </a:xfrm>
            </p:spPr>
          </p:sp>
        </mc:Fallback>
      </mc:AlternateContent>
      <mc:AlternateContent xmlns:mc="http://schemas.openxmlformats.org/markup-compatibility/2006">
        <mc:Choice xmlns:p14="http://schemas.microsoft.com/office/powerpoint/2010/main" Requires="p14">
          <p:contentPart p14:bwMode="auto" r:id="rId44">
            <p14:nvContentPartPr>
              <p14:cNvPr id="1049910" name=""/>
              <p14:cNvContentPartPr/>
              <p14:nvPr/>
            </p14:nvContentPartPr>
            <p14:xfrm>
              <a:off x="2980319" y="1463114"/>
              <a:ext cx="134986" cy="215911"/>
            </p14:xfrm>
          </p:contentPart>
        </mc:Choice>
        <mc:Fallback>
          <p:sp>
            <p:nvSpPr>
              <p:cNvPr id="1049910" name=""/>
              <p:cNvSpPr/>
              <p:nvPr/>
            </p:nvSpPr>
            <p:spPr>
              <a:xfrm>
                <a:off x="2980319" y="1463114"/>
                <a:ext cx="134986" cy="215911"/>
              </a:xfrm>
            </p:spPr>
          </p:sp>
        </mc:Fallback>
      </mc:AlternateContent>
      <mc:AlternateContent xmlns:mc="http://schemas.openxmlformats.org/markup-compatibility/2006">
        <mc:Choice xmlns:p14="http://schemas.microsoft.com/office/powerpoint/2010/main" Requires="p14">
          <p:contentPart p14:bwMode="auto" r:id="rId45">
            <p14:nvContentPartPr>
              <p14:cNvPr id="1049911" name=""/>
              <p14:cNvContentPartPr/>
              <p14:nvPr/>
            </p14:nvContentPartPr>
            <p14:xfrm>
              <a:off x="2673284" y="1467957"/>
              <a:ext cx="3257" cy="130141"/>
            </p14:xfrm>
          </p:contentPart>
        </mc:Choice>
        <mc:Fallback>
          <p:sp>
            <p:nvSpPr>
              <p:cNvPr id="1049911" name=""/>
              <p:cNvSpPr/>
              <p:nvPr/>
            </p:nvSpPr>
            <p:spPr>
              <a:xfrm>
                <a:off x="2673284" y="1467957"/>
                <a:ext cx="3257" cy="130141"/>
              </a:xfrm>
            </p:spPr>
          </p:sp>
        </mc:Fallback>
      </mc:AlternateContent>
      <mc:AlternateContent xmlns:mc="http://schemas.openxmlformats.org/markup-compatibility/2006">
        <mc:Choice xmlns:p14="http://schemas.microsoft.com/office/powerpoint/2010/main" Requires="p14">
          <p:contentPart p14:bwMode="auto" r:id="rId46">
            <p14:nvContentPartPr>
              <p14:cNvPr id="1049912" name=""/>
              <p14:cNvContentPartPr/>
              <p14:nvPr/>
            </p14:nvContentPartPr>
            <p14:xfrm>
              <a:off x="2982907" y="1473156"/>
              <a:ext cx="4282" cy="74445"/>
            </p14:xfrm>
          </p:contentPart>
        </mc:Choice>
        <mc:Fallback>
          <p:sp>
            <p:nvSpPr>
              <p:cNvPr id="1049912" name=""/>
              <p:cNvSpPr/>
              <p:nvPr/>
            </p:nvSpPr>
            <p:spPr>
              <a:xfrm>
                <a:off x="2982907" y="1473156"/>
                <a:ext cx="4282" cy="74445"/>
              </a:xfrm>
            </p:spPr>
          </p:sp>
        </mc:Fallback>
      </mc:AlternateContent>
      <mc:AlternateContent xmlns:mc="http://schemas.openxmlformats.org/markup-compatibility/2006">
        <mc:Choice xmlns:p14="http://schemas.microsoft.com/office/powerpoint/2010/main" Requires="p14">
          <p:contentPart p14:bwMode="auto" r:id="rId47">
            <p14:nvContentPartPr>
              <p14:cNvPr id="1049913" name=""/>
              <p14:cNvContentPartPr/>
              <p14:nvPr/>
            </p14:nvContentPartPr>
            <p14:xfrm>
              <a:off x="2819518" y="1505209"/>
              <a:ext cx="127885" cy="7589"/>
            </p14:xfrm>
          </p:contentPart>
        </mc:Choice>
        <mc:Fallback>
          <p:sp>
            <p:nvSpPr>
              <p:cNvPr id="1049913" name=""/>
              <p:cNvSpPr/>
              <p:nvPr/>
            </p:nvSpPr>
            <p:spPr>
              <a:xfrm>
                <a:off x="2819518" y="1505209"/>
                <a:ext cx="127885" cy="7589"/>
              </a:xfrm>
            </p:spPr>
          </p:sp>
        </mc:Fallback>
      </mc:AlternateContent>
      <mc:AlternateContent xmlns:mc="http://schemas.openxmlformats.org/markup-compatibility/2006">
        <mc:Choice xmlns:p14="http://schemas.microsoft.com/office/powerpoint/2010/main" Requires="p14">
          <p:contentPart p14:bwMode="auto" r:id="rId48">
            <p14:nvContentPartPr>
              <p14:cNvPr id="1049914" name=""/>
              <p14:cNvContentPartPr/>
              <p14:nvPr/>
            </p14:nvContentPartPr>
            <p14:xfrm>
              <a:off x="2775325" y="1584813"/>
              <a:ext cx="187158" cy="12469"/>
            </p14:xfrm>
          </p:contentPart>
        </mc:Choice>
        <mc:Fallback>
          <p:sp>
            <p:nvSpPr>
              <p:cNvPr id="1049914" name=""/>
              <p:cNvSpPr/>
              <p:nvPr/>
            </p:nvSpPr>
            <p:spPr>
              <a:xfrm>
                <a:off x="2775325" y="1584813"/>
                <a:ext cx="187158" cy="12469"/>
              </a:xfrm>
            </p:spPr>
          </p:sp>
        </mc:Fallback>
      </mc:AlternateContent>
      <mc:AlternateContent xmlns:mc="http://schemas.openxmlformats.org/markup-compatibility/2006">
        <mc:Choice xmlns:p14="http://schemas.microsoft.com/office/powerpoint/2010/main" Requires="p14">
          <p:contentPart p14:bwMode="auto" r:id="rId49">
            <p14:nvContentPartPr>
              <p14:cNvPr id="1049915" name=""/>
              <p14:cNvContentPartPr/>
              <p14:nvPr/>
            </p14:nvContentPartPr>
            <p14:xfrm>
              <a:off x="3072326" y="3775670"/>
              <a:ext cx="1083075" cy="73738"/>
            </p14:xfrm>
          </p:contentPart>
        </mc:Choice>
        <mc:Fallback>
          <p:sp>
            <p:nvSpPr>
              <p:cNvPr id="1049915" name=""/>
              <p:cNvSpPr/>
              <p:nvPr/>
            </p:nvSpPr>
            <p:spPr>
              <a:xfrm>
                <a:off x="3072326" y="3775670"/>
                <a:ext cx="1083075" cy="73738"/>
              </a:xfrm>
            </p:spPr>
          </p:sp>
        </mc:Fallback>
      </mc:AlternateContent>
      <mc:AlternateContent xmlns:mc="http://schemas.openxmlformats.org/markup-compatibility/2006">
        <mc:Choice xmlns:p14="http://schemas.microsoft.com/office/powerpoint/2010/main" Requires="p14">
          <p:contentPart p14:bwMode="auto" r:id="rId50">
            <p14:nvContentPartPr>
              <p14:cNvPr id="1049916" name=""/>
              <p14:cNvContentPartPr/>
              <p14:nvPr/>
            </p14:nvContentPartPr>
            <p14:xfrm>
              <a:off x="3509416" y="3856557"/>
              <a:ext cx="36681" cy="300895"/>
            </p14:xfrm>
          </p:contentPart>
        </mc:Choice>
        <mc:Fallback>
          <p:sp>
            <p:nvSpPr>
              <p:cNvPr id="1049916" name=""/>
              <p:cNvSpPr/>
              <p:nvPr/>
            </p:nvSpPr>
            <p:spPr>
              <a:xfrm>
                <a:off x="3509416" y="3856557"/>
                <a:ext cx="36681" cy="300895"/>
              </a:xfrm>
            </p:spPr>
          </p:sp>
        </mc:Fallback>
      </mc:AlternateContent>
      <mc:AlternateContent xmlns:mc="http://schemas.openxmlformats.org/markup-compatibility/2006">
        <mc:Choice xmlns:p14="http://schemas.microsoft.com/office/powerpoint/2010/main" Requires="p14">
          <p:contentPart p14:bwMode="auto" r:id="rId51">
            <p14:nvContentPartPr>
              <p14:cNvPr id="1049917" name=""/>
              <p14:cNvContentPartPr/>
              <p14:nvPr/>
            </p14:nvContentPartPr>
            <p14:xfrm>
              <a:off x="3529201" y="3899975"/>
              <a:ext cx="150510" cy="284361"/>
            </p14:xfrm>
          </p:contentPart>
        </mc:Choice>
        <mc:Fallback>
          <p:sp>
            <p:nvSpPr>
              <p:cNvPr id="1049917" name=""/>
              <p:cNvSpPr/>
              <p:nvPr/>
            </p:nvSpPr>
            <p:spPr>
              <a:xfrm>
                <a:off x="3529201" y="3899975"/>
                <a:ext cx="150510" cy="284361"/>
              </a:xfrm>
            </p:spPr>
          </p:sp>
        </mc:Fallback>
      </mc:AlternateContent>
      <mc:AlternateContent xmlns:mc="http://schemas.openxmlformats.org/markup-compatibility/2006">
        <mc:Choice xmlns:p14="http://schemas.microsoft.com/office/powerpoint/2010/main" Requires="p14">
          <p:contentPart p14:bwMode="auto" r:id="rId52">
            <p14:nvContentPartPr>
              <p14:cNvPr id="1049918" name=""/>
              <p14:cNvContentPartPr/>
              <p14:nvPr/>
            </p14:nvContentPartPr>
            <p14:xfrm>
              <a:off x="3407021" y="3906934"/>
              <a:ext cx="213939" cy="252834"/>
            </p14:xfrm>
          </p:contentPart>
        </mc:Choice>
        <mc:Fallback>
          <p:sp>
            <p:nvSpPr>
              <p:cNvPr id="1049918" name=""/>
              <p:cNvSpPr/>
              <p:nvPr/>
            </p:nvSpPr>
            <p:spPr>
              <a:xfrm>
                <a:off x="3407021" y="3906934"/>
                <a:ext cx="213939" cy="252834"/>
              </a:xfrm>
            </p:spPr>
          </p:sp>
        </mc:Fallback>
      </mc:AlternateContent>
      <mc:AlternateContent xmlns:mc="http://schemas.openxmlformats.org/markup-compatibility/2006">
        <mc:Choice xmlns:p14="http://schemas.microsoft.com/office/powerpoint/2010/main" Requires="p14">
          <p:contentPart p14:bwMode="auto" r:id="rId53">
            <p14:nvContentPartPr>
              <p14:cNvPr id="1049919" name=""/>
              <p14:cNvContentPartPr/>
              <p14:nvPr/>
            </p14:nvContentPartPr>
            <p14:xfrm>
              <a:off x="3380375" y="4059968"/>
              <a:ext cx="357088" cy="132656"/>
            </p14:xfrm>
          </p:contentPart>
        </mc:Choice>
        <mc:Fallback>
          <p:sp>
            <p:nvSpPr>
              <p:cNvPr id="1049919" name=""/>
              <p:cNvSpPr/>
              <p:nvPr/>
            </p:nvSpPr>
            <p:spPr>
              <a:xfrm>
                <a:off x="3380375" y="4059968"/>
                <a:ext cx="357088" cy="132656"/>
              </a:xfrm>
            </p:spPr>
          </p:sp>
        </mc:Fallback>
      </mc:AlternateContent>
      <mc:AlternateContent xmlns:mc="http://schemas.openxmlformats.org/markup-compatibility/2006">
        <mc:Choice xmlns:p14="http://schemas.microsoft.com/office/powerpoint/2010/main" Requires="p14">
          <p:contentPart p14:bwMode="auto" r:id="rId54">
            <p14:nvContentPartPr>
              <p14:cNvPr id="1049920" name=""/>
              <p14:cNvContentPartPr/>
              <p14:nvPr/>
            </p14:nvContentPartPr>
            <p14:xfrm>
              <a:off x="4493641" y="4387463"/>
              <a:ext cx="23263" cy="5026"/>
            </p14:xfrm>
          </p:contentPart>
        </mc:Choice>
        <mc:Fallback>
          <p:sp>
            <p:nvSpPr>
              <p:cNvPr id="1049920" name=""/>
              <p:cNvSpPr/>
              <p:nvPr/>
            </p:nvSpPr>
            <p:spPr>
              <a:xfrm>
                <a:off x="4493641" y="4387463"/>
                <a:ext cx="23263" cy="5026"/>
              </a:xfrm>
            </p:spPr>
          </p:sp>
        </mc:Fallback>
      </mc:AlternateContent>
      <mc:AlternateContent xmlns:mc="http://schemas.openxmlformats.org/markup-compatibility/2006">
        <mc:Choice xmlns:p14="http://schemas.microsoft.com/office/powerpoint/2010/main" Requires="p14">
          <p:contentPart p14:bwMode="auto" r:id="rId55">
            <p14:nvContentPartPr>
              <p14:cNvPr id="1049921" name=""/>
              <p14:cNvContentPartPr/>
              <p14:nvPr/>
            </p14:nvContentPartPr>
            <p14:xfrm>
              <a:off x="5250116" y="5401434"/>
              <a:ext cx="20938" cy="10707"/>
            </p14:xfrm>
          </p:contentPart>
        </mc:Choice>
        <mc:Fallback>
          <p:sp>
            <p:nvSpPr>
              <p:cNvPr id="1049921" name=""/>
              <p:cNvSpPr/>
              <p:nvPr/>
            </p:nvSpPr>
            <p:spPr>
              <a:xfrm>
                <a:off x="5250116" y="5401434"/>
                <a:ext cx="20938" cy="10707"/>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844"/>
                                        </p:tgtEl>
                                        <p:attrNameLst>
                                          <p:attrName>style.visibility</p:attrName>
                                        </p:attrNameLst>
                                      </p:cBhvr>
                                      <p:to>
                                        <p:strVal val="visible"/>
                                      </p:to>
                                    </p:set>
                                    <p:animEffect transition="in" filter="wipe(down)">
                                      <p:cBhvr>
                                        <p:cTn dur="500" id="7"/>
                                        <p:tgtEl>
                                          <p:spTgt spid="1049844"/>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9893"/>
                                        </p:tgtEl>
                                        <p:attrNameLst>
                                          <p:attrName>style.visibility</p:attrName>
                                        </p:attrNameLst>
                                      </p:cBhvr>
                                      <p:to>
                                        <p:strVal val="visible"/>
                                      </p:to>
                                    </p:set>
                                    <p:animEffect transition="in" filter="wipe(down)">
                                      <p:cBhvr>
                                        <p:cTn dur="500" id="10"/>
                                        <p:tgtEl>
                                          <p:spTgt spid="1049893"/>
                                        </p:tgtEl>
                                      </p:cBhvr>
                                    </p:animEffect>
                                  </p:childTnLst>
                                </p:cTn>
                              </p:par>
                              <p:par>
                                <p:cTn fill="hold" grpId="0" id="11" nodeType="withEffect" presetClass="entr" presetID="22" presetSubtype="4">
                                  <p:stCondLst>
                                    <p:cond delay="0"/>
                                  </p:stCondLst>
                                  <p:childTnLst>
                                    <p:set>
                                      <p:cBhvr>
                                        <p:cTn dur="1" fill="hold" id="12">
                                          <p:stCondLst>
                                            <p:cond delay="0"/>
                                          </p:stCondLst>
                                        </p:cTn>
                                        <p:tgtEl>
                                          <p:spTgt spid="1049866"/>
                                        </p:tgtEl>
                                        <p:attrNameLst>
                                          <p:attrName>style.visibility</p:attrName>
                                        </p:attrNameLst>
                                      </p:cBhvr>
                                      <p:to>
                                        <p:strVal val="visible"/>
                                      </p:to>
                                    </p:set>
                                    <p:animEffect transition="in" filter="wipe(down)">
                                      <p:cBhvr>
                                        <p:cTn dur="500" id="13"/>
                                        <p:tgtEl>
                                          <p:spTgt spid="1049866"/>
                                        </p:tgtEl>
                                      </p:cBhvr>
                                    </p:animEffect>
                                  </p:childTnLst>
                                </p:cTn>
                              </p:par>
                              <p:par>
                                <p:cTn fill="hold" grpId="0" id="14" nodeType="withEffect" presetClass="entr" presetID="22" presetSubtype="4">
                                  <p:stCondLst>
                                    <p:cond delay="0"/>
                                  </p:stCondLst>
                                  <p:childTnLst>
                                    <p:set>
                                      <p:cBhvr>
                                        <p:cTn dur="1" fill="hold" id="15">
                                          <p:stCondLst>
                                            <p:cond delay="0"/>
                                          </p:stCondLst>
                                        </p:cTn>
                                        <p:tgtEl>
                                          <p:spTgt spid="1049891"/>
                                        </p:tgtEl>
                                        <p:attrNameLst>
                                          <p:attrName>style.visibility</p:attrName>
                                        </p:attrNameLst>
                                      </p:cBhvr>
                                      <p:to>
                                        <p:strVal val="visible"/>
                                      </p:to>
                                    </p:set>
                                    <p:animEffect transition="in" filter="wipe(down)">
                                      <p:cBhvr>
                                        <p:cTn dur="500" id="16"/>
                                        <p:tgtEl>
                                          <p:spTgt spid="1049891"/>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22" presetSubtype="4">
                                  <p:stCondLst>
                                    <p:cond delay="0"/>
                                  </p:stCondLst>
                                  <p:childTnLst>
                                    <p:set>
                                      <p:cBhvr>
                                        <p:cTn dur="1" fill="hold" id="20">
                                          <p:stCondLst>
                                            <p:cond delay="0"/>
                                          </p:stCondLst>
                                        </p:cTn>
                                        <p:tgtEl>
                                          <p:spTgt spid="1049892"/>
                                        </p:tgtEl>
                                        <p:attrNameLst>
                                          <p:attrName>style.visibility</p:attrName>
                                        </p:attrNameLst>
                                      </p:cBhvr>
                                      <p:to>
                                        <p:strVal val="visible"/>
                                      </p:to>
                                    </p:set>
                                    <p:animEffect transition="in" filter="wipe(down)">
                                      <p:cBhvr>
                                        <p:cTn dur="500" id="21"/>
                                        <p:tgtEl>
                                          <p:spTgt spid="1049892"/>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22" presetSubtype="4">
                                  <p:stCondLst>
                                    <p:cond delay="0"/>
                                  </p:stCondLst>
                                  <p:childTnLst>
                                    <p:set>
                                      <p:cBhvr>
                                        <p:cTn dur="1" fill="hold" id="25">
                                          <p:stCondLst>
                                            <p:cond delay="0"/>
                                          </p:stCondLst>
                                        </p:cTn>
                                        <p:tgtEl>
                                          <p:spTgt spid="1049848"/>
                                        </p:tgtEl>
                                        <p:attrNameLst>
                                          <p:attrName>style.visibility</p:attrName>
                                        </p:attrNameLst>
                                      </p:cBhvr>
                                      <p:to>
                                        <p:strVal val="visible"/>
                                      </p:to>
                                    </p:set>
                                    <p:animEffect transition="in" filter="wipe(down)">
                                      <p:cBhvr>
                                        <p:cTn dur="500" id="26"/>
                                        <p:tgtEl>
                                          <p:spTgt spid="104984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2" presetSubtype="4">
                                  <p:stCondLst>
                                    <p:cond delay="0"/>
                                  </p:stCondLst>
                                  <p:childTnLst>
                                    <p:set>
                                      <p:cBhvr>
                                        <p:cTn dur="1" fill="hold" id="30">
                                          <p:stCondLst>
                                            <p:cond delay="0"/>
                                          </p:stCondLst>
                                        </p:cTn>
                                        <p:tgtEl>
                                          <p:spTgt spid="1049894"/>
                                        </p:tgtEl>
                                        <p:attrNameLst>
                                          <p:attrName>style.visibility</p:attrName>
                                        </p:attrNameLst>
                                      </p:cBhvr>
                                      <p:to>
                                        <p:strVal val="visible"/>
                                      </p:to>
                                    </p:set>
                                    <p:animEffect transition="in" filter="wipe(down)">
                                      <p:cBhvr>
                                        <p:cTn dur="500" id="31"/>
                                        <p:tgtEl>
                                          <p:spTgt spid="1049894"/>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4">
                                  <p:stCondLst>
                                    <p:cond delay="0"/>
                                  </p:stCondLst>
                                  <p:childTnLst>
                                    <p:set>
                                      <p:cBhvr>
                                        <p:cTn dur="1" fill="hold" id="35">
                                          <p:stCondLst>
                                            <p:cond delay="0"/>
                                          </p:stCondLst>
                                        </p:cTn>
                                        <p:tgtEl>
                                          <p:spTgt spid="1049847"/>
                                        </p:tgtEl>
                                        <p:attrNameLst>
                                          <p:attrName>style.visibility</p:attrName>
                                        </p:attrNameLst>
                                      </p:cBhvr>
                                      <p:to>
                                        <p:strVal val="visible"/>
                                      </p:to>
                                    </p:set>
                                    <p:animEffect transition="in" filter="wipe(down)">
                                      <p:cBhvr>
                                        <p:cTn dur="500" id="36"/>
                                        <p:tgtEl>
                                          <p:spTgt spid="1049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44" grpId="0"/>
      <p:bldP spid="1049847" grpId="0"/>
      <p:bldP spid="1049848" grpId="0"/>
      <p:bldP spid="1049866" grpId="0"/>
      <p:bldP spid="1049891" grpId="0"/>
      <p:bldP spid="1049892" grpId="0"/>
      <p:bldP spid="1049893" grpId="0" animBg="1"/>
      <p:bldP spid="104989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sp>
        <p:nvSpPr>
          <p:cNvPr id="1049925"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926" name="文本框 290"/>
          <p:cNvSpPr txBox="1">
            <a:spLocks noChangeAspect="1" noMove="1" noResize="1" noRot="1" noAdjustHandles="1" noEditPoints="1" noChangeArrowheads="1" noChangeShapeType="1" noTextEdit="1"/>
          </p:cNvSpPr>
          <p:nvPr/>
        </p:nvSpPr>
        <p:spPr bwMode="auto">
          <a:xfrm>
            <a:off x="912887" y="1595491"/>
            <a:ext cx="1512949" cy="791435"/>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927" name="Text Box 12"/>
          <p:cNvSpPr txBox="1">
            <a:spLocks noChangeArrowheads="1"/>
          </p:cNvSpPr>
          <p:nvPr/>
        </p:nvSpPr>
        <p:spPr bwMode="auto">
          <a:xfrm>
            <a:off x="237436" y="407192"/>
            <a:ext cx="7836968"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Effect of negative feedback on output resistance</a:t>
            </a:r>
            <a:endParaRPr altLang="en-US" b="1" dirty="0" sz="2400" kumimoji="1" lang="zh-CN">
              <a:latin typeface="宋体" panose="02010600030101010101" pitchFamily="2" charset="-122"/>
              <a:cs typeface="Arial" panose="020B0604020202020204" pitchFamily="34" charset="0"/>
            </a:endParaRPr>
          </a:p>
        </p:txBody>
      </p:sp>
      <p:sp>
        <p:nvSpPr>
          <p:cNvPr id="1049928" name="Text Box 12"/>
          <p:cNvSpPr txBox="1">
            <a:spLocks noChangeArrowheads="1"/>
          </p:cNvSpPr>
          <p:nvPr/>
        </p:nvSpPr>
        <p:spPr bwMode="auto">
          <a:xfrm>
            <a:off x="278600" y="1023245"/>
            <a:ext cx="473984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(2) Current negative feedback</a:t>
            </a:r>
            <a:endParaRPr altLang="en-US" dirty="0" sz="2000" kumimoji="1" lang="zh-CN">
              <a:cs typeface="Arial" panose="020B0604020202020204" pitchFamily="34" charset="0"/>
            </a:endParaRPr>
          </a:p>
        </p:txBody>
      </p:sp>
      <p:sp>
        <p:nvSpPr>
          <p:cNvPr id="1049929" name="Text Box 12"/>
          <p:cNvSpPr txBox="1">
            <a:spLocks noChangeArrowheads="1"/>
          </p:cNvSpPr>
          <p:nvPr/>
        </p:nvSpPr>
        <p:spPr bwMode="auto">
          <a:xfrm>
            <a:off x="595518" y="5352084"/>
            <a:ext cx="412221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Output resistance increase!</a:t>
            </a:r>
            <a:endParaRPr altLang="en-US" dirty="0" sz="2000" kumimoji="1" lang="zh-CN">
              <a:cs typeface="Arial" panose="020B0604020202020204" pitchFamily="34" charset="0"/>
            </a:endParaRPr>
          </a:p>
        </p:txBody>
      </p:sp>
      <p:sp>
        <p:nvSpPr>
          <p:cNvPr id="1049930" name="文本框 209"/>
          <p:cNvSpPr txBox="1">
            <a:spLocks noChangeAspect="1" noMove="1" noResize="1" noRot="1" noAdjustHandles="1" noEditPoints="1" noChangeArrowheads="1" noChangeShapeType="1" noTextEdit="1"/>
          </p:cNvSpPr>
          <p:nvPr/>
        </p:nvSpPr>
        <p:spPr bwMode="auto">
          <a:xfrm>
            <a:off x="1048438" y="3858140"/>
            <a:ext cx="2395148" cy="409856"/>
          </a:xfrm>
          <a:prstGeom prst="rect"/>
          <a:blipFill>
            <a:blip xmlns:r="http://schemas.openxmlformats.org/officeDocument/2006/relationships" r:embed="rId2"/>
            <a:stretch>
              <a:fillRect b="-4478"/>
            </a:stretch>
          </a:blipFill>
          <a:ln>
            <a:noFill/>
          </a:ln>
          <a:effectLst/>
        </p:spPr>
        <p:txBody>
          <a:bodyPr/>
          <a:p>
            <a:r>
              <a:rPr altLang="en-US" lang="zh-CN">
                <a:noFill/>
              </a:rPr>
              <a:t> </a:t>
            </a:r>
          </a:p>
        </p:txBody>
      </p:sp>
      <p:grpSp>
        <p:nvGrpSpPr>
          <p:cNvPr id="259" name="组合 24"/>
          <p:cNvGrpSpPr/>
          <p:nvPr/>
        </p:nvGrpSpPr>
        <p:grpSpPr>
          <a:xfrm>
            <a:off x="4260623" y="1015401"/>
            <a:ext cx="4488865" cy="2649244"/>
            <a:chOff x="4210289" y="1248830"/>
            <a:chExt cx="4488865" cy="2649244"/>
          </a:xfrm>
        </p:grpSpPr>
        <p:grpSp>
          <p:nvGrpSpPr>
            <p:cNvPr id="260" name="组合 23"/>
            <p:cNvGrpSpPr/>
            <p:nvPr/>
          </p:nvGrpSpPr>
          <p:grpSpPr>
            <a:xfrm>
              <a:off x="4210289" y="1721851"/>
              <a:ext cx="4488865" cy="2176223"/>
              <a:chOff x="3845368" y="1789669"/>
              <a:chExt cx="4488865" cy="2176223"/>
            </a:xfrm>
          </p:grpSpPr>
          <p:grpSp>
            <p:nvGrpSpPr>
              <p:cNvPr id="261" name="组合 129"/>
              <p:cNvGrpSpPr/>
              <p:nvPr/>
            </p:nvGrpSpPr>
            <p:grpSpPr>
              <a:xfrm>
                <a:off x="3845368" y="1789669"/>
                <a:ext cx="4488865" cy="2176223"/>
                <a:chOff x="2873712" y="3695965"/>
                <a:chExt cx="4488865" cy="2176223"/>
              </a:xfrm>
            </p:grpSpPr>
            <p:grpSp>
              <p:nvGrpSpPr>
                <p:cNvPr id="262" name="组合 130"/>
                <p:cNvGrpSpPr/>
                <p:nvPr/>
              </p:nvGrpSpPr>
              <p:grpSpPr>
                <a:xfrm>
                  <a:off x="2873712" y="3695965"/>
                  <a:ext cx="3301321" cy="2176223"/>
                  <a:chOff x="2899253" y="1054115"/>
                  <a:chExt cx="3301321" cy="2176223"/>
                </a:xfrm>
              </p:grpSpPr>
              <p:sp>
                <p:nvSpPr>
                  <p:cNvPr id="1049931" name="矩形 149"/>
                  <p:cNvSpPr/>
                  <p:nvPr/>
                </p:nvSpPr>
                <p:spPr>
                  <a:xfrm>
                    <a:off x="4604013" y="1054115"/>
                    <a:ext cx="1592366" cy="1159437"/>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35" name="直接箭头连接符 178"/>
                  <p:cNvCxnSpPr>
                    <a:cxnSpLocks/>
                  </p:cNvCxnSpPr>
                  <p:nvPr/>
                </p:nvCxnSpPr>
                <p:spPr>
                  <a:xfrm>
                    <a:off x="3123273" y="1639154"/>
                    <a:ext cx="483040"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36" name="直接箭头连接符 196"/>
                  <p:cNvCxnSpPr>
                    <a:cxnSpLocks/>
                  </p:cNvCxnSpPr>
                  <p:nvPr/>
                </p:nvCxnSpPr>
                <p:spPr>
                  <a:xfrm>
                    <a:off x="3857576" y="1633836"/>
                    <a:ext cx="75138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932" name="矩形 198"/>
                  <p:cNvSpPr/>
                  <p:nvPr/>
                </p:nvSpPr>
                <p:spPr>
                  <a:xfrm>
                    <a:off x="4599817" y="2450162"/>
                    <a:ext cx="1600757"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37" name="直接箭头连接符 200"/>
                  <p:cNvCxnSpPr>
                    <a:cxnSpLocks/>
                  </p:cNvCxnSpPr>
                  <p:nvPr/>
                </p:nvCxnSpPr>
                <p:spPr>
                  <a:xfrm flipV="1">
                    <a:off x="3828307" y="1868879"/>
                    <a:ext cx="0" cy="97137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38" name="直接连接符 201"/>
                  <p:cNvCxnSpPr>
                    <a:cxnSpLocks/>
                  </p:cNvCxnSpPr>
                  <p:nvPr/>
                </p:nvCxnSpPr>
                <p:spPr>
                  <a:xfrm flipH="1">
                    <a:off x="3828307" y="2840250"/>
                    <a:ext cx="78065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933" name="文本框 202"/>
                  <p:cNvSpPr txBox="1">
                    <a:spLocks noChangeAspect="1" noMove="1" noResize="1" noRot="1" noAdjustHandles="1" noEditPoints="1" noChangeArrowheads="1" noChangeShapeType="1" noTextEdit="1"/>
                  </p:cNvSpPr>
                  <p:nvPr/>
                </p:nvSpPr>
                <p:spPr bwMode="auto">
                  <a:xfrm>
                    <a:off x="2899253" y="1079064"/>
                    <a:ext cx="1012694" cy="473206"/>
                  </a:xfrm>
                  <a:prstGeom prst="rect"/>
                  <a:blipFill>
                    <a:blip xmlns:r="http://schemas.openxmlformats.org/officeDocument/2006/relationships" r:embed="rId3"/>
                    <a:stretch>
                      <a:fillRect t="-6410" r="-5422" b="-29487"/>
                    </a:stretch>
                  </a:blipFill>
                  <a:ln>
                    <a:noFill/>
                  </a:ln>
                  <a:effectLst/>
                </p:spPr>
                <p:txBody>
                  <a:bodyPr/>
                  <a:p>
                    <a:r>
                      <a:rPr altLang="en-US" lang="zh-CN">
                        <a:noFill/>
                      </a:rPr>
                      <a:t> </a:t>
                    </a:r>
                  </a:p>
                </p:txBody>
              </p:sp>
            </p:grpSp>
            <p:sp>
              <p:nvSpPr>
                <p:cNvPr id="1049934" name="文本框 131"/>
                <p:cNvSpPr txBox="1">
                  <a:spLocks noChangeAspect="1" noMove="1" noResize="1" noRot="1" noAdjustHandles="1" noEditPoints="1" noChangeArrowheads="1" noChangeShapeType="1" noTextEdit="1"/>
                </p:cNvSpPr>
                <p:nvPr/>
              </p:nvSpPr>
              <p:spPr bwMode="auto">
                <a:xfrm>
                  <a:off x="3992417" y="3755947"/>
                  <a:ext cx="557635" cy="473206"/>
                </a:xfrm>
                <a:prstGeom prst="rect"/>
                <a:blipFill>
                  <a:blip xmlns:r="http://schemas.openxmlformats.org/officeDocument/2006/relationships" r:embed="rId4"/>
                  <a:stretch>
                    <a:fillRect l="-13043" t="-1282" b="-5128"/>
                  </a:stretch>
                </a:blipFill>
                <a:ln>
                  <a:noFill/>
                </a:ln>
                <a:effectLst/>
              </p:spPr>
              <p:txBody>
                <a:bodyPr/>
                <a:p>
                  <a:r>
                    <a:rPr altLang="en-US" lang="zh-CN">
                      <a:noFill/>
                    </a:rPr>
                    <a:t> </a:t>
                  </a:r>
                </a:p>
              </p:txBody>
            </p:sp>
            <p:sp>
              <p:nvSpPr>
                <p:cNvPr id="1049935" name="文本框 133"/>
                <p:cNvSpPr txBox="1">
                  <a:spLocks noChangeAspect="1" noMove="1" noResize="1" noRot="1" noAdjustHandles="1" noEditPoints="1" noChangeArrowheads="1" noChangeShapeType="1" noTextEdit="1"/>
                </p:cNvSpPr>
                <p:nvPr/>
              </p:nvSpPr>
              <p:spPr bwMode="auto">
                <a:xfrm>
                  <a:off x="3915868" y="4992994"/>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cxnSp>
              <p:nvCxnSpPr>
                <p:cNvPr id="3145939" name="直接连接符 136"/>
                <p:cNvCxnSpPr>
                  <a:cxnSpLocks/>
                </p:cNvCxnSpPr>
                <p:nvPr/>
              </p:nvCxnSpPr>
              <p:spPr>
                <a:xfrm flipH="1">
                  <a:off x="6162449" y="3815635"/>
                  <a:ext cx="101479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40" name="直接连接符 137"/>
                <p:cNvCxnSpPr>
                  <a:cxnSpLocks/>
                </p:cNvCxnSpPr>
                <p:nvPr/>
              </p:nvCxnSpPr>
              <p:spPr>
                <a:xfrm flipH="1">
                  <a:off x="6179229" y="4748193"/>
                  <a:ext cx="30692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936" name="文本框 140"/>
                <p:cNvSpPr txBox="1">
                  <a:spLocks noChangeAspect="1" noMove="1" noResize="1" noRot="1" noAdjustHandles="1" noEditPoints="1" noChangeArrowheads="1" noChangeShapeType="1" noTextEdit="1"/>
                </p:cNvSpPr>
                <p:nvPr/>
              </p:nvSpPr>
              <p:spPr bwMode="auto">
                <a:xfrm>
                  <a:off x="6924172" y="4027676"/>
                  <a:ext cx="438405" cy="473206"/>
                </a:xfrm>
                <a:prstGeom prst="rect"/>
                <a:blipFill>
                  <a:blip xmlns:r="http://schemas.openxmlformats.org/officeDocument/2006/relationships" r:embed="rId6"/>
                  <a:stretch>
                    <a:fillRect l="-22222" t="-1299" b="-1299"/>
                  </a:stretch>
                </a:blipFill>
                <a:ln>
                  <a:noFill/>
                </a:ln>
                <a:effectLst/>
              </p:spPr>
              <p:txBody>
                <a:bodyPr/>
                <a:p>
                  <a:r>
                    <a:rPr altLang="en-US" lang="zh-CN">
                      <a:noFill/>
                    </a:rPr>
                    <a:t> </a:t>
                  </a:r>
                </a:p>
              </p:txBody>
            </p:sp>
            <p:cxnSp>
              <p:nvCxnSpPr>
                <p:cNvPr id="3145941" name="直接连接符 141"/>
                <p:cNvCxnSpPr>
                  <a:cxnSpLocks/>
                </p:cNvCxnSpPr>
                <p:nvPr/>
              </p:nvCxnSpPr>
              <p:spPr>
                <a:xfrm>
                  <a:off x="6471223" y="4748193"/>
                  <a:ext cx="0" cy="50473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42" name="直接连接符 142"/>
                <p:cNvCxnSpPr>
                  <a:cxnSpLocks/>
                </p:cNvCxnSpPr>
                <p:nvPr/>
              </p:nvCxnSpPr>
              <p:spPr>
                <a:xfrm>
                  <a:off x="7177246" y="4748193"/>
                  <a:ext cx="0" cy="100310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43" name="直接连接符 144"/>
                <p:cNvCxnSpPr>
                  <a:cxnSpLocks/>
                </p:cNvCxnSpPr>
                <p:nvPr/>
              </p:nvCxnSpPr>
              <p:spPr>
                <a:xfrm flipH="1">
                  <a:off x="6179230" y="5237295"/>
                  <a:ext cx="291993"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44" name="直接连接符 145"/>
                <p:cNvCxnSpPr>
                  <a:cxnSpLocks/>
                </p:cNvCxnSpPr>
                <p:nvPr/>
              </p:nvCxnSpPr>
              <p:spPr>
                <a:xfrm flipH="1">
                  <a:off x="6170838" y="5751293"/>
                  <a:ext cx="100640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9937" name="文本框 205"/>
              <p:cNvSpPr txBox="1">
                <a:spLocks noChangeAspect="1" noMove="1" noResize="1" noRot="1" noAdjustHandles="1" noEditPoints="1" noChangeArrowheads="1" noChangeShapeType="1" noTextEdit="1"/>
              </p:cNvSpPr>
              <p:nvPr/>
            </p:nvSpPr>
            <p:spPr bwMode="auto">
              <a:xfrm>
                <a:off x="5714148" y="1881928"/>
                <a:ext cx="1295411" cy="931217"/>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49938" name="文本框 206"/>
              <p:cNvSpPr txBox="1">
                <a:spLocks noChangeAspect="1" noMove="1" noResize="1" noRot="1" noAdjustHandles="1" noEditPoints="1" noChangeArrowheads="1" noChangeShapeType="1" noTextEdit="1"/>
              </p:cNvSpPr>
              <p:nvPr/>
            </p:nvSpPr>
            <p:spPr bwMode="auto">
              <a:xfrm>
                <a:off x="6081371" y="3371791"/>
                <a:ext cx="684960" cy="473206"/>
              </a:xfrm>
              <a:prstGeom prst="rect"/>
              <a:blipFill>
                <a:blip xmlns:r="http://schemas.openxmlformats.org/officeDocument/2006/relationships" r:embed="rId8"/>
                <a:stretch>
                  <a:fillRect t="-1299"/>
                </a:stretch>
              </a:blipFill>
              <a:ln>
                <a:noFill/>
              </a:ln>
              <a:effectLst/>
            </p:spPr>
            <p:txBody>
              <a:bodyPr/>
              <a:p>
                <a:r>
                  <a:rPr altLang="en-US" lang="zh-CN">
                    <a:noFill/>
                  </a:rPr>
                  <a:t> </a:t>
                </a:r>
              </a:p>
            </p:txBody>
          </p:sp>
          <p:sp>
            <p:nvSpPr>
              <p:cNvPr id="1049939" name="椭圆 207"/>
              <p:cNvSpPr/>
              <p:nvPr/>
            </p:nvSpPr>
            <p:spPr>
              <a:xfrm>
                <a:off x="4568892" y="2175767"/>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40" name="文本框 208"/>
              <p:cNvSpPr txBox="1"/>
              <p:nvPr/>
            </p:nvSpPr>
            <p:spPr bwMode="auto">
              <a:xfrm>
                <a:off x="4528048" y="2030912"/>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sp>
            <p:nvSpPr>
              <p:cNvPr id="1049941" name="椭圆 210"/>
              <p:cNvSpPr/>
              <p:nvPr/>
            </p:nvSpPr>
            <p:spPr>
              <a:xfrm>
                <a:off x="8071390" y="183182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42" name="椭圆 211"/>
              <p:cNvSpPr/>
              <p:nvPr/>
            </p:nvSpPr>
            <p:spPr>
              <a:xfrm>
                <a:off x="8071390" y="272214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43" name="Rectangle 518"/>
              <p:cNvSpPr>
                <a:spLocks noChangeAspect="1" noMove="1" noResize="1" noRot="1" noAdjustHandles="1" noEditPoints="1" noChangeArrowheads="1" noChangeShapeType="1" noTextEdit="1"/>
              </p:cNvSpPr>
              <p:nvPr/>
            </p:nvSpPr>
            <p:spPr bwMode="auto">
              <a:xfrm>
                <a:off x="8056280" y="1942868"/>
                <a:ext cx="217639" cy="307777"/>
              </a:xfrm>
              <a:prstGeom prst="rect"/>
              <a:blipFill>
                <a:blip xmlns:r="http://schemas.openxmlformats.org/officeDocument/2006/relationships" r:embed="rId9"/>
                <a:stretch>
                  <a:fillRect l="-34286" r="-34286" b="-5882"/>
                </a:stretch>
              </a:blipFill>
              <a:ln w="28575">
                <a:noFill/>
                <a:miter lim="800000"/>
                <a:headEnd/>
                <a:tailEnd/>
              </a:ln>
            </p:spPr>
            <p:txBody>
              <a:bodyPr/>
              <a:p>
                <a:r>
                  <a:rPr altLang="en-US" lang="zh-CN">
                    <a:noFill/>
                  </a:rPr>
                  <a:t> </a:t>
                </a:r>
              </a:p>
            </p:txBody>
          </p:sp>
          <p:sp>
            <p:nvSpPr>
              <p:cNvPr id="1049944" name="Rectangle 519"/>
              <p:cNvSpPr>
                <a:spLocks noChangeAspect="1" noMove="1" noResize="1" noRot="1" noAdjustHandles="1" noEditPoints="1" noChangeArrowheads="1" noChangeShapeType="1" noTextEdit="1"/>
              </p:cNvSpPr>
              <p:nvPr/>
            </p:nvSpPr>
            <p:spPr bwMode="auto">
              <a:xfrm>
                <a:off x="8003967" y="2491000"/>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grpSp>
        <p:cxnSp>
          <p:nvCxnSpPr>
            <p:cNvPr id="3145945" name="直接箭头连接符 214"/>
            <p:cNvCxnSpPr>
              <a:cxnSpLocks/>
            </p:cNvCxnSpPr>
            <p:nvPr/>
          </p:nvCxnSpPr>
          <p:spPr>
            <a:xfrm flipH="1">
              <a:off x="8144312" y="172185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945" name="文本框 215"/>
            <p:cNvSpPr txBox="1">
              <a:spLocks noChangeAspect="1" noMove="1" noResize="1" noRot="1" noAdjustHandles="1" noEditPoints="1" noChangeArrowheads="1" noChangeShapeType="1" noTextEdit="1"/>
            </p:cNvSpPr>
            <p:nvPr/>
          </p:nvSpPr>
          <p:spPr bwMode="auto">
            <a:xfrm>
              <a:off x="8144312" y="1248830"/>
              <a:ext cx="481317" cy="473206"/>
            </a:xfrm>
            <a:prstGeom prst="rect"/>
            <a:blipFill>
              <a:blip xmlns:r="http://schemas.openxmlformats.org/officeDocument/2006/relationships" r:embed="rId11"/>
              <a:stretch>
                <a:fillRect l="-6329" t="-1299" b="-1299"/>
              </a:stretch>
            </a:blipFill>
            <a:ln>
              <a:noFill/>
            </a:ln>
            <a:effectLst/>
          </p:spPr>
          <p:txBody>
            <a:bodyPr/>
            <a:p>
              <a:r>
                <a:rPr altLang="en-US" lang="zh-CN">
                  <a:noFill/>
                </a:rPr>
                <a:t> </a:t>
              </a:r>
            </a:p>
          </p:txBody>
        </p:sp>
      </p:grpSp>
      <p:sp>
        <p:nvSpPr>
          <p:cNvPr id="1049946" name="文本框 82"/>
          <p:cNvSpPr txBox="1">
            <a:spLocks noChangeAspect="1" noMove="1" noResize="1" noRot="1" noAdjustHandles="1" noEditPoints="1" noChangeArrowheads="1" noChangeShapeType="1" noTextEdit="1"/>
          </p:cNvSpPr>
          <p:nvPr/>
        </p:nvSpPr>
        <p:spPr bwMode="auto">
          <a:xfrm>
            <a:off x="887401" y="2346978"/>
            <a:ext cx="2099933" cy="793422"/>
          </a:xfrm>
          <a:prstGeom prst="rect"/>
          <a:blipFill>
            <a:blip xmlns:r="http://schemas.openxmlformats.org/officeDocument/2006/relationships" r:embed="rId12"/>
            <a:stretch>
              <a:fillRect/>
            </a:stretch>
          </a:blipFill>
          <a:ln>
            <a:noFill/>
          </a:ln>
          <a:effectLst/>
        </p:spPr>
        <p:txBody>
          <a:bodyPr/>
          <a:p>
            <a:r>
              <a:rPr altLang="en-US" lang="zh-CN">
                <a:noFill/>
              </a:rPr>
              <a:t> </a:t>
            </a:r>
          </a:p>
        </p:txBody>
      </p:sp>
      <p:sp>
        <p:nvSpPr>
          <p:cNvPr id="1049947" name="Text Box 12"/>
          <p:cNvSpPr txBox="1">
            <a:spLocks noChangeAspect="1" noMove="1" noResize="1" noRot="1" noAdjustHandles="1" noEditPoints="1" noChangeArrowheads="1" noChangeShapeType="1" noTextEdit="1"/>
          </p:cNvSpPr>
          <p:nvPr/>
        </p:nvSpPr>
        <p:spPr bwMode="auto">
          <a:xfrm>
            <a:off x="2803657" y="2548600"/>
            <a:ext cx="1570226" cy="409856"/>
          </a:xfrm>
          <a:prstGeom prst="rect"/>
          <a:blipFill>
            <a:blip xmlns:r="http://schemas.openxmlformats.org/officeDocument/2006/relationships" r:embed="rId13"/>
            <a:stretch>
              <a:fillRect l="-4264" t="-4478" b="-26866"/>
            </a:stretch>
          </a:blipFill>
          <a:ln>
            <a:noFill/>
          </a:ln>
          <a:effectLst/>
        </p:spPr>
        <p:txBody>
          <a:bodyPr/>
          <a:p>
            <a:r>
              <a:rPr altLang="en-US" lang="zh-CN">
                <a:noFill/>
              </a:rPr>
              <a:t> </a:t>
            </a:r>
          </a:p>
        </p:txBody>
      </p:sp>
      <p:sp>
        <p:nvSpPr>
          <p:cNvPr id="1049948" name="文本框 89"/>
          <p:cNvSpPr txBox="1">
            <a:spLocks noChangeAspect="1" noMove="1" noResize="1" noRot="1" noAdjustHandles="1" noEditPoints="1" noChangeArrowheads="1" noChangeShapeType="1" noTextEdit="1"/>
          </p:cNvSpPr>
          <p:nvPr/>
        </p:nvSpPr>
        <p:spPr bwMode="auto">
          <a:xfrm>
            <a:off x="1039540" y="3353782"/>
            <a:ext cx="1383208" cy="409856"/>
          </a:xfrm>
          <a:prstGeom prst="rect"/>
          <a:blipFill>
            <a:blip xmlns:r="http://schemas.openxmlformats.org/officeDocument/2006/relationships" r:embed="rId14"/>
            <a:stretch>
              <a:fillRect b="-4478"/>
            </a:stretch>
          </a:blipFill>
          <a:ln>
            <a:noFill/>
          </a:ln>
          <a:effectLst/>
        </p:spPr>
        <p:txBody>
          <a:bodyPr/>
          <a:p>
            <a:r>
              <a:rPr altLang="en-US" lang="zh-CN">
                <a:noFill/>
              </a:rPr>
              <a:t> </a:t>
            </a:r>
          </a:p>
        </p:txBody>
      </p:sp>
      <p:sp>
        <p:nvSpPr>
          <p:cNvPr id="1049949" name="左大括号 90"/>
          <p:cNvSpPr/>
          <p:nvPr/>
        </p:nvSpPr>
        <p:spPr>
          <a:xfrm>
            <a:off x="697346" y="1831830"/>
            <a:ext cx="235478" cy="1183961"/>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49950" name="文本框 91"/>
          <p:cNvSpPr txBox="1">
            <a:spLocks noChangeAspect="1" noMove="1" noResize="1" noRot="1" noAdjustHandles="1" noEditPoints="1" noChangeArrowheads="1" noChangeShapeType="1" noTextEdit="1"/>
          </p:cNvSpPr>
          <p:nvPr/>
        </p:nvSpPr>
        <p:spPr bwMode="auto">
          <a:xfrm>
            <a:off x="1043142" y="4650286"/>
            <a:ext cx="2311207" cy="411844"/>
          </a:xfrm>
          <a:prstGeom prst="rect"/>
          <a:blipFill>
            <a:blip xmlns:r="http://schemas.openxmlformats.org/officeDocument/2006/relationships" r:embed="rId15"/>
            <a:stretch>
              <a:fillRect b="-16418"/>
            </a:stretch>
          </a:blipFill>
          <a:ln>
            <a:noFill/>
          </a:ln>
          <a:effectLst/>
        </p:spPr>
        <p:txBody>
          <a:bodyPr/>
          <a:p>
            <a:r>
              <a:rPr altLang="en-US" lang="zh-CN">
                <a:noFill/>
              </a:rPr>
              <a:t> </a:t>
            </a:r>
          </a:p>
        </p:txBody>
      </p:sp>
      <p:grpSp>
        <p:nvGrpSpPr>
          <p:cNvPr id="263" name="组合 12"/>
          <p:cNvGrpSpPr/>
          <p:nvPr/>
        </p:nvGrpSpPr>
        <p:grpSpPr>
          <a:xfrm>
            <a:off x="4252193" y="3602475"/>
            <a:ext cx="4488865" cy="2649244"/>
            <a:chOff x="4252193" y="3602475"/>
            <a:chExt cx="4488865" cy="2649244"/>
          </a:xfrm>
        </p:grpSpPr>
        <p:grpSp>
          <p:nvGrpSpPr>
            <p:cNvPr id="264" name="组合 11"/>
            <p:cNvGrpSpPr/>
            <p:nvPr/>
          </p:nvGrpSpPr>
          <p:grpSpPr>
            <a:xfrm>
              <a:off x="4252193" y="3602475"/>
              <a:ext cx="4488865" cy="2649244"/>
              <a:chOff x="4252193" y="3602475"/>
              <a:chExt cx="4488865" cy="2649244"/>
            </a:xfrm>
          </p:grpSpPr>
          <p:grpSp>
            <p:nvGrpSpPr>
              <p:cNvPr id="265" name="组合 92"/>
              <p:cNvGrpSpPr/>
              <p:nvPr/>
            </p:nvGrpSpPr>
            <p:grpSpPr>
              <a:xfrm>
                <a:off x="4252193" y="3602475"/>
                <a:ext cx="4488865" cy="2649244"/>
                <a:chOff x="4210289" y="1248830"/>
                <a:chExt cx="4488865" cy="2649244"/>
              </a:xfrm>
            </p:grpSpPr>
            <p:grpSp>
              <p:nvGrpSpPr>
                <p:cNvPr id="266" name="组合 93"/>
                <p:cNvGrpSpPr/>
                <p:nvPr/>
              </p:nvGrpSpPr>
              <p:grpSpPr>
                <a:xfrm>
                  <a:off x="4210289" y="1721851"/>
                  <a:ext cx="4488865" cy="2176223"/>
                  <a:chOff x="3845368" y="1789669"/>
                  <a:chExt cx="4488865" cy="2176223"/>
                </a:xfrm>
              </p:grpSpPr>
              <p:grpSp>
                <p:nvGrpSpPr>
                  <p:cNvPr id="267" name="组合 96"/>
                  <p:cNvGrpSpPr/>
                  <p:nvPr/>
                </p:nvGrpSpPr>
                <p:grpSpPr>
                  <a:xfrm>
                    <a:off x="3845368" y="1789669"/>
                    <a:ext cx="4488865" cy="2176223"/>
                    <a:chOff x="2873712" y="3695965"/>
                    <a:chExt cx="4488865" cy="2176223"/>
                  </a:xfrm>
                </p:grpSpPr>
                <p:grpSp>
                  <p:nvGrpSpPr>
                    <p:cNvPr id="268" name="组合 105"/>
                    <p:cNvGrpSpPr/>
                    <p:nvPr/>
                  </p:nvGrpSpPr>
                  <p:grpSpPr>
                    <a:xfrm>
                      <a:off x="2873712" y="3695965"/>
                      <a:ext cx="3301321" cy="2176223"/>
                      <a:chOff x="2899253" y="1054115"/>
                      <a:chExt cx="3301321" cy="2176223"/>
                    </a:xfrm>
                  </p:grpSpPr>
                  <p:sp>
                    <p:nvSpPr>
                      <p:cNvPr id="1049951" name="矩形 115"/>
                      <p:cNvSpPr/>
                      <p:nvPr/>
                    </p:nvSpPr>
                    <p:spPr>
                      <a:xfrm>
                        <a:off x="4604013" y="1054115"/>
                        <a:ext cx="1592366" cy="1159437"/>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46" name="直接箭头连接符 116"/>
                      <p:cNvCxnSpPr>
                        <a:cxnSpLocks/>
                      </p:cNvCxnSpPr>
                      <p:nvPr/>
                    </p:nvCxnSpPr>
                    <p:spPr>
                      <a:xfrm>
                        <a:off x="3123273" y="1639154"/>
                        <a:ext cx="483040"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47" name="直接箭头连接符 117"/>
                      <p:cNvCxnSpPr>
                        <a:cxnSpLocks/>
                      </p:cNvCxnSpPr>
                      <p:nvPr/>
                    </p:nvCxnSpPr>
                    <p:spPr>
                      <a:xfrm>
                        <a:off x="3857576" y="1633836"/>
                        <a:ext cx="75138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952" name="矩形 118"/>
                      <p:cNvSpPr/>
                      <p:nvPr/>
                    </p:nvSpPr>
                    <p:spPr>
                      <a:xfrm>
                        <a:off x="4599817" y="2450162"/>
                        <a:ext cx="1600757"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48" name="直接箭头连接符 119"/>
                      <p:cNvCxnSpPr>
                        <a:cxnSpLocks/>
                      </p:cNvCxnSpPr>
                      <p:nvPr/>
                    </p:nvCxnSpPr>
                    <p:spPr>
                      <a:xfrm flipV="1">
                        <a:off x="3828307" y="1868879"/>
                        <a:ext cx="0" cy="97137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49" name="直接连接符 120"/>
                      <p:cNvCxnSpPr>
                        <a:cxnSpLocks/>
                      </p:cNvCxnSpPr>
                      <p:nvPr/>
                    </p:nvCxnSpPr>
                    <p:spPr>
                      <a:xfrm flipH="1">
                        <a:off x="3828307" y="2840250"/>
                        <a:ext cx="78065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953" name="文本框 121"/>
                      <p:cNvSpPr txBox="1">
                        <a:spLocks noChangeAspect="1" noMove="1" noResize="1" noRot="1" noAdjustHandles="1" noEditPoints="1" noChangeArrowheads="1" noChangeShapeType="1" noTextEdit="1"/>
                      </p:cNvSpPr>
                      <p:nvPr/>
                    </p:nvSpPr>
                    <p:spPr bwMode="auto">
                      <a:xfrm>
                        <a:off x="2899253" y="1079064"/>
                        <a:ext cx="1012694" cy="473206"/>
                      </a:xfrm>
                      <a:prstGeom prst="rect"/>
                      <a:blipFill>
                        <a:blip xmlns:r="http://schemas.openxmlformats.org/officeDocument/2006/relationships" r:embed="rId16"/>
                        <a:stretch>
                          <a:fillRect t="-6494" r="-4819" b="-31169"/>
                        </a:stretch>
                      </a:blipFill>
                      <a:ln>
                        <a:noFill/>
                      </a:ln>
                      <a:effectLst/>
                    </p:spPr>
                    <p:txBody>
                      <a:bodyPr/>
                      <a:p>
                        <a:r>
                          <a:rPr altLang="en-US" lang="zh-CN">
                            <a:noFill/>
                          </a:rPr>
                          <a:t> </a:t>
                        </a:r>
                      </a:p>
                    </p:txBody>
                  </p:sp>
                </p:grpSp>
                <p:sp>
                  <p:nvSpPr>
                    <p:cNvPr id="1049954" name="文本框 106"/>
                    <p:cNvSpPr txBox="1">
                      <a:spLocks noChangeAspect="1" noMove="1" noResize="1" noRot="1" noAdjustHandles="1" noEditPoints="1" noChangeArrowheads="1" noChangeShapeType="1" noTextEdit="1"/>
                    </p:cNvSpPr>
                    <p:nvPr/>
                  </p:nvSpPr>
                  <p:spPr bwMode="auto">
                    <a:xfrm>
                      <a:off x="3992417" y="3755947"/>
                      <a:ext cx="557635" cy="473206"/>
                    </a:xfrm>
                    <a:prstGeom prst="rect"/>
                    <a:blipFill>
                      <a:blip xmlns:r="http://schemas.openxmlformats.org/officeDocument/2006/relationships" r:embed="rId17"/>
                      <a:stretch>
                        <a:fillRect l="-13043" t="-1282" b="-5128"/>
                      </a:stretch>
                    </a:blipFill>
                    <a:ln>
                      <a:noFill/>
                    </a:ln>
                    <a:effectLst/>
                  </p:spPr>
                  <p:txBody>
                    <a:bodyPr/>
                    <a:p>
                      <a:r>
                        <a:rPr altLang="en-US" lang="zh-CN">
                          <a:noFill/>
                        </a:rPr>
                        <a:t> </a:t>
                      </a:r>
                    </a:p>
                  </p:txBody>
                </p:sp>
                <p:sp>
                  <p:nvSpPr>
                    <p:cNvPr id="1049955" name="文本框 107"/>
                    <p:cNvSpPr txBox="1">
                      <a:spLocks noChangeAspect="1" noMove="1" noResize="1" noRot="1" noAdjustHandles="1" noEditPoints="1" noChangeArrowheads="1" noChangeShapeType="1" noTextEdit="1"/>
                    </p:cNvSpPr>
                    <p:nvPr/>
                  </p:nvSpPr>
                  <p:spPr bwMode="auto">
                    <a:xfrm>
                      <a:off x="3915868" y="4992994"/>
                      <a:ext cx="684960" cy="473206"/>
                    </a:xfrm>
                    <a:prstGeom prst="rect"/>
                    <a:blipFill>
                      <a:blip xmlns:r="http://schemas.openxmlformats.org/officeDocument/2006/relationships" r:embed="rId18"/>
                      <a:stretch>
                        <a:fillRect t="-1282" b="-5128"/>
                      </a:stretch>
                    </a:blipFill>
                    <a:ln>
                      <a:noFill/>
                    </a:ln>
                    <a:effectLst/>
                  </p:spPr>
                  <p:txBody>
                    <a:bodyPr/>
                    <a:p>
                      <a:r>
                        <a:rPr altLang="en-US" lang="zh-CN">
                          <a:noFill/>
                        </a:rPr>
                        <a:t> </a:t>
                      </a:r>
                    </a:p>
                  </p:txBody>
                </p:sp>
                <p:cxnSp>
                  <p:nvCxnSpPr>
                    <p:cNvPr id="3145950" name="直接连接符 108"/>
                    <p:cNvCxnSpPr>
                      <a:cxnSpLocks/>
                    </p:cNvCxnSpPr>
                    <p:nvPr/>
                  </p:nvCxnSpPr>
                  <p:spPr>
                    <a:xfrm flipH="1">
                      <a:off x="5085181" y="3815635"/>
                      <a:ext cx="209206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51" name="直接连接符 109"/>
                    <p:cNvCxnSpPr>
                      <a:cxnSpLocks/>
                    </p:cNvCxnSpPr>
                    <p:nvPr/>
                  </p:nvCxnSpPr>
                  <p:spPr>
                    <a:xfrm flipH="1">
                      <a:off x="5085181" y="4748193"/>
                      <a:ext cx="140097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956" name="文本框 110"/>
                    <p:cNvSpPr txBox="1">
                      <a:spLocks noChangeAspect="1" noMove="1" noResize="1" noRot="1" noAdjustHandles="1" noEditPoints="1" noChangeArrowheads="1" noChangeShapeType="1" noTextEdit="1"/>
                    </p:cNvSpPr>
                    <p:nvPr/>
                  </p:nvSpPr>
                  <p:spPr bwMode="auto">
                    <a:xfrm>
                      <a:off x="6924172" y="4027676"/>
                      <a:ext cx="438405" cy="473206"/>
                    </a:xfrm>
                    <a:prstGeom prst="rect"/>
                    <a:blipFill>
                      <a:blip xmlns:r="http://schemas.openxmlformats.org/officeDocument/2006/relationships" r:embed="rId19"/>
                      <a:stretch>
                        <a:fillRect l="-22222" t="-1282"/>
                      </a:stretch>
                    </a:blipFill>
                    <a:ln>
                      <a:noFill/>
                    </a:ln>
                    <a:effectLst/>
                  </p:spPr>
                  <p:txBody>
                    <a:bodyPr/>
                    <a:p>
                      <a:r>
                        <a:rPr altLang="en-US" lang="zh-CN">
                          <a:noFill/>
                        </a:rPr>
                        <a:t> </a:t>
                      </a:r>
                    </a:p>
                  </p:txBody>
                </p:sp>
                <p:cxnSp>
                  <p:nvCxnSpPr>
                    <p:cNvPr id="3145952" name="直接连接符 111"/>
                    <p:cNvCxnSpPr>
                      <a:cxnSpLocks/>
                    </p:cNvCxnSpPr>
                    <p:nvPr/>
                  </p:nvCxnSpPr>
                  <p:spPr>
                    <a:xfrm>
                      <a:off x="6471223" y="4748193"/>
                      <a:ext cx="0" cy="50473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53" name="直接连接符 112"/>
                    <p:cNvCxnSpPr>
                      <a:cxnSpLocks/>
                    </p:cNvCxnSpPr>
                    <p:nvPr/>
                  </p:nvCxnSpPr>
                  <p:spPr>
                    <a:xfrm>
                      <a:off x="7177246" y="4748193"/>
                      <a:ext cx="0" cy="100310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54" name="直接连接符 113"/>
                    <p:cNvCxnSpPr>
                      <a:cxnSpLocks/>
                    </p:cNvCxnSpPr>
                    <p:nvPr/>
                  </p:nvCxnSpPr>
                  <p:spPr>
                    <a:xfrm flipH="1">
                      <a:off x="6179230" y="5237295"/>
                      <a:ext cx="291993"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55" name="直接连接符 114"/>
                    <p:cNvCxnSpPr>
                      <a:cxnSpLocks/>
                    </p:cNvCxnSpPr>
                    <p:nvPr/>
                  </p:nvCxnSpPr>
                  <p:spPr>
                    <a:xfrm flipH="1">
                      <a:off x="6170838" y="5751293"/>
                      <a:ext cx="100640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9957" name="文本框 97"/>
                  <p:cNvSpPr txBox="1">
                    <a:spLocks noChangeAspect="1" noMove="1" noResize="1" noRot="1" noAdjustHandles="1" noEditPoints="1" noChangeArrowheads="1" noChangeShapeType="1" noTextEdit="1"/>
                  </p:cNvSpPr>
                  <p:nvPr/>
                </p:nvSpPr>
                <p:spPr bwMode="auto">
                  <a:xfrm>
                    <a:off x="5597546" y="2096756"/>
                    <a:ext cx="459291" cy="473206"/>
                  </a:xfrm>
                  <a:prstGeom prst="rect"/>
                  <a:blipFill>
                    <a:blip xmlns:r="http://schemas.openxmlformats.org/officeDocument/2006/relationships" r:embed="rId20"/>
                    <a:stretch>
                      <a:fillRect/>
                    </a:stretch>
                  </a:blipFill>
                  <a:ln>
                    <a:noFill/>
                  </a:ln>
                  <a:effectLst/>
                </p:spPr>
                <p:txBody>
                  <a:bodyPr/>
                  <a:p>
                    <a:r>
                      <a:rPr altLang="en-US" lang="zh-CN">
                        <a:noFill/>
                      </a:rPr>
                      <a:t> </a:t>
                    </a:r>
                  </a:p>
                </p:txBody>
              </p:sp>
              <p:sp>
                <p:nvSpPr>
                  <p:cNvPr id="1049958" name="文本框 98"/>
                  <p:cNvSpPr txBox="1">
                    <a:spLocks noChangeAspect="1" noMove="1" noResize="1" noRot="1" noAdjustHandles="1" noEditPoints="1" noChangeArrowheads="1" noChangeShapeType="1" noTextEdit="1"/>
                  </p:cNvSpPr>
                  <p:nvPr/>
                </p:nvSpPr>
                <p:spPr bwMode="auto">
                  <a:xfrm>
                    <a:off x="6081371" y="3371791"/>
                    <a:ext cx="684960" cy="473206"/>
                  </a:xfrm>
                  <a:prstGeom prst="rect"/>
                  <a:blipFill>
                    <a:blip xmlns:r="http://schemas.openxmlformats.org/officeDocument/2006/relationships" r:embed="rId21"/>
                    <a:stretch>
                      <a:fillRect t="-1282"/>
                    </a:stretch>
                  </a:blipFill>
                  <a:ln>
                    <a:noFill/>
                  </a:ln>
                  <a:effectLst/>
                </p:spPr>
                <p:txBody>
                  <a:bodyPr/>
                  <a:p>
                    <a:r>
                      <a:rPr altLang="en-US" lang="zh-CN">
                        <a:noFill/>
                      </a:rPr>
                      <a:t> </a:t>
                    </a:r>
                  </a:p>
                </p:txBody>
              </p:sp>
              <p:sp>
                <p:nvSpPr>
                  <p:cNvPr id="1049959" name="椭圆 99"/>
                  <p:cNvSpPr/>
                  <p:nvPr/>
                </p:nvSpPr>
                <p:spPr>
                  <a:xfrm>
                    <a:off x="4568892" y="2175767"/>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60" name="文本框 100"/>
                  <p:cNvSpPr txBox="1"/>
                  <p:nvPr/>
                </p:nvSpPr>
                <p:spPr bwMode="auto">
                  <a:xfrm>
                    <a:off x="4528048" y="2030912"/>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sp>
                <p:nvSpPr>
                  <p:cNvPr id="1049961" name="椭圆 101"/>
                  <p:cNvSpPr/>
                  <p:nvPr/>
                </p:nvSpPr>
                <p:spPr>
                  <a:xfrm>
                    <a:off x="8071390" y="183182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62" name="椭圆 102"/>
                  <p:cNvSpPr/>
                  <p:nvPr/>
                </p:nvSpPr>
                <p:spPr>
                  <a:xfrm>
                    <a:off x="8071390" y="272214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63" name="Rectangle 518"/>
                  <p:cNvSpPr>
                    <a:spLocks noChangeAspect="1" noMove="1" noResize="1" noRot="1" noAdjustHandles="1" noEditPoints="1" noChangeArrowheads="1" noChangeShapeType="1" noTextEdit="1"/>
                  </p:cNvSpPr>
                  <p:nvPr/>
                </p:nvSpPr>
                <p:spPr bwMode="auto">
                  <a:xfrm>
                    <a:off x="8056280" y="1942868"/>
                    <a:ext cx="217639" cy="307777"/>
                  </a:xfrm>
                  <a:prstGeom prst="rect"/>
                  <a:blipFill>
                    <a:blip xmlns:r="http://schemas.openxmlformats.org/officeDocument/2006/relationships" r:embed="rId22"/>
                    <a:stretch>
                      <a:fillRect l="-33333" r="-30556" b="-8000"/>
                    </a:stretch>
                  </a:blipFill>
                  <a:ln w="28575">
                    <a:noFill/>
                    <a:miter lim="800000"/>
                    <a:headEnd/>
                    <a:tailEnd/>
                  </a:ln>
                </p:spPr>
                <p:txBody>
                  <a:bodyPr/>
                  <a:p>
                    <a:r>
                      <a:rPr altLang="en-US" lang="zh-CN">
                        <a:noFill/>
                      </a:rPr>
                      <a:t> </a:t>
                    </a:r>
                  </a:p>
                </p:txBody>
              </p:sp>
              <p:sp>
                <p:nvSpPr>
                  <p:cNvPr id="1049964" name="Rectangle 519"/>
                  <p:cNvSpPr>
                    <a:spLocks noChangeAspect="1" noMove="1" noResize="1" noRot="1" noAdjustHandles="1" noEditPoints="1" noChangeArrowheads="1" noChangeShapeType="1" noTextEdit="1"/>
                  </p:cNvSpPr>
                  <p:nvPr/>
                </p:nvSpPr>
                <p:spPr bwMode="auto">
                  <a:xfrm>
                    <a:off x="8003967" y="2491000"/>
                    <a:ext cx="322263" cy="307975"/>
                  </a:xfrm>
                  <a:prstGeom prst="rect"/>
                  <a:blipFill>
                    <a:blip xmlns:r="http://schemas.openxmlformats.org/officeDocument/2006/relationships" r:embed="rId23"/>
                    <a:stretch>
                      <a:fillRect/>
                    </a:stretch>
                  </a:blipFill>
                  <a:ln w="28575">
                    <a:noFill/>
                    <a:miter lim="800000"/>
                    <a:headEnd/>
                    <a:tailEnd/>
                  </a:ln>
                </p:spPr>
                <p:txBody>
                  <a:bodyPr/>
                  <a:p>
                    <a:r>
                      <a:rPr altLang="en-US" lang="zh-CN">
                        <a:noFill/>
                      </a:rPr>
                      <a:t> </a:t>
                    </a:r>
                  </a:p>
                </p:txBody>
              </p:sp>
            </p:grpSp>
            <p:cxnSp>
              <p:nvCxnSpPr>
                <p:cNvPr id="3145956" name="直接箭头连接符 94"/>
                <p:cNvCxnSpPr>
                  <a:cxnSpLocks/>
                </p:cNvCxnSpPr>
                <p:nvPr/>
              </p:nvCxnSpPr>
              <p:spPr>
                <a:xfrm flipH="1">
                  <a:off x="8144312" y="172185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965" name="文本框 95"/>
                <p:cNvSpPr txBox="1">
                  <a:spLocks noChangeAspect="1" noMove="1" noResize="1" noRot="1" noAdjustHandles="1" noEditPoints="1" noChangeArrowheads="1" noChangeShapeType="1" noTextEdit="1"/>
                </p:cNvSpPr>
                <p:nvPr/>
              </p:nvSpPr>
              <p:spPr bwMode="auto">
                <a:xfrm>
                  <a:off x="8144312" y="1248830"/>
                  <a:ext cx="481317" cy="473206"/>
                </a:xfrm>
                <a:prstGeom prst="rect"/>
                <a:blipFill>
                  <a:blip xmlns:r="http://schemas.openxmlformats.org/officeDocument/2006/relationships" r:embed="rId24"/>
                  <a:stretch>
                    <a:fillRect l="-6329" t="-1282"/>
                  </a:stretch>
                </a:blipFill>
                <a:ln>
                  <a:noFill/>
                </a:ln>
                <a:effectLst/>
              </p:spPr>
              <p:txBody>
                <a:bodyPr/>
                <a:p>
                  <a:r>
                    <a:rPr altLang="en-US" lang="zh-CN">
                      <a:noFill/>
                    </a:rPr>
                    <a:t> </a:t>
                  </a:r>
                </a:p>
              </p:txBody>
            </p:sp>
          </p:grpSp>
          <p:sp>
            <p:nvSpPr>
              <p:cNvPr id="1049966" name="文本框 123"/>
              <p:cNvSpPr txBox="1">
                <a:spLocks noChangeAspect="1" noMove="1" noResize="1" noRot="1" noAdjustHandles="1" noEditPoints="1" noChangeArrowheads="1" noChangeShapeType="1" noTextEdit="1"/>
              </p:cNvSpPr>
              <p:nvPr/>
            </p:nvSpPr>
            <p:spPr bwMode="auto">
              <a:xfrm>
                <a:off x="6921203" y="4219325"/>
                <a:ext cx="318164" cy="276999"/>
              </a:xfrm>
              <a:prstGeom prst="rect"/>
              <a:blipFill>
                <a:blip xmlns:r="http://schemas.openxmlformats.org/officeDocument/2006/relationships" r:embed="rId25"/>
                <a:stretch>
                  <a:fillRect l="-15094" b="-13043"/>
                </a:stretch>
              </a:blipFill>
              <a:ln>
                <a:noFill/>
              </a:ln>
              <a:effectLst/>
            </p:spPr>
            <p:txBody>
              <a:bodyPr/>
              <a:p>
                <a:r>
                  <a:rPr altLang="en-US" lang="zh-CN">
                    <a:noFill/>
                  </a:rPr>
                  <a:t> </a:t>
                </a:r>
              </a:p>
            </p:txBody>
          </p:sp>
          <p:sp>
            <p:nvSpPr>
              <p:cNvPr id="1049967" name="文本框 125"/>
              <p:cNvSpPr txBox="1">
                <a:spLocks noChangeAspect="1" noMove="1" noResize="1" noRot="1" noAdjustHandles="1" noEditPoints="1" noChangeArrowheads="1" noChangeShapeType="1" noTextEdit="1"/>
              </p:cNvSpPr>
              <p:nvPr/>
            </p:nvSpPr>
            <p:spPr bwMode="auto">
              <a:xfrm>
                <a:off x="6585965" y="4648755"/>
                <a:ext cx="569763" cy="379848"/>
              </a:xfrm>
              <a:prstGeom prst="rect"/>
              <a:blipFill>
                <a:blip xmlns:r="http://schemas.openxmlformats.org/officeDocument/2006/relationships" r:embed="rId26"/>
                <a:stretch>
                  <a:fillRect l="-9574" b="-3226"/>
                </a:stretch>
              </a:blipFill>
              <a:ln>
                <a:noFill/>
              </a:ln>
              <a:effectLst/>
            </p:spPr>
            <p:txBody>
              <a:bodyPr/>
              <a:p>
                <a:r>
                  <a:rPr altLang="en-US" lang="zh-CN">
                    <a:noFill/>
                  </a:rPr>
                  <a:t> </a:t>
                </a:r>
              </a:p>
            </p:txBody>
          </p:sp>
          <p:cxnSp>
            <p:nvCxnSpPr>
              <p:cNvPr id="3145957" name="直接连接符 128"/>
              <p:cNvCxnSpPr>
                <a:cxnSpLocks/>
              </p:cNvCxnSpPr>
              <p:nvPr/>
            </p:nvCxnSpPr>
            <p:spPr>
              <a:xfrm>
                <a:off x="7287119" y="4209224"/>
                <a:ext cx="0" cy="91850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968" name="矩形 132"/>
              <p:cNvSpPr/>
              <p:nvPr/>
            </p:nvSpPr>
            <p:spPr>
              <a:xfrm rot="16200000">
                <a:off x="7150959" y="4583698"/>
                <a:ext cx="292552" cy="144868"/>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58" name="直接连接符 135"/>
              <p:cNvCxnSpPr>
                <a:cxnSpLocks/>
              </p:cNvCxnSpPr>
              <p:nvPr/>
            </p:nvCxnSpPr>
            <p:spPr>
              <a:xfrm>
                <a:off x="6478511" y="4195964"/>
                <a:ext cx="0" cy="91850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9" name="组合 138"/>
              <p:cNvGrpSpPr/>
              <p:nvPr/>
            </p:nvGrpSpPr>
            <p:grpSpPr>
              <a:xfrm>
                <a:off x="6377843" y="4520483"/>
                <a:ext cx="201673" cy="323479"/>
                <a:chOff x="8202400" y="3467553"/>
                <a:chExt cx="135271" cy="277759"/>
              </a:xfrm>
            </p:grpSpPr>
            <p:sp>
              <p:nvSpPr>
                <p:cNvPr id="1049969" name="等腰三角形 139"/>
                <p:cNvSpPr/>
                <p:nvPr/>
              </p:nvSpPr>
              <p:spPr>
                <a:xfrm>
                  <a:off x="8202400" y="3467553"/>
                  <a:ext cx="131908" cy="137498"/>
                </a:xfrm>
                <a:prstGeom prst="triangle"/>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70" name="等腰三角形 143"/>
                <p:cNvSpPr/>
                <p:nvPr/>
              </p:nvSpPr>
              <p:spPr>
                <a:xfrm flipV="1">
                  <a:off x="8205763" y="3607814"/>
                  <a:ext cx="131908" cy="137498"/>
                </a:xfrm>
                <a:prstGeom prst="triangle"/>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959" name="直接箭头连接符 148"/>
              <p:cNvCxnSpPr>
                <a:cxnSpLocks/>
              </p:cNvCxnSpPr>
              <p:nvPr/>
            </p:nvCxnSpPr>
            <p:spPr>
              <a:xfrm>
                <a:off x="6659947" y="4433107"/>
                <a:ext cx="0" cy="351154"/>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9971" name="文本框 150"/>
            <p:cNvSpPr txBox="1">
              <a:spLocks noChangeAspect="1" noMove="1" noResize="1" noRot="1" noAdjustHandles="1" noEditPoints="1" noChangeArrowheads="1" noChangeShapeType="1" noTextEdit="1"/>
            </p:cNvSpPr>
            <p:nvPr/>
          </p:nvSpPr>
          <p:spPr bwMode="auto">
            <a:xfrm>
              <a:off x="8011479" y="4892475"/>
              <a:ext cx="438405" cy="409856"/>
            </a:xfrm>
            <a:prstGeom prst="rect"/>
            <a:blipFill>
              <a:blip xmlns:r="http://schemas.openxmlformats.org/officeDocument/2006/relationships" r:embed="rId27"/>
              <a:stretch>
                <a:fillRect l="-8333" b="-1493"/>
              </a:stretch>
            </a:blipFill>
            <a:ln>
              <a:noFill/>
            </a:ln>
            <a:effectLst/>
          </p:spPr>
          <p:txBody>
            <a:bodyPr/>
            <a:p>
              <a:r>
                <a:rPr altLang="en-US" lang="zh-CN">
                  <a:noFill/>
                </a:rPr>
                <a:t> </a:t>
              </a:r>
            </a:p>
          </p:txBody>
        </p:sp>
        <p:sp>
          <p:nvSpPr>
            <p:cNvPr id="1049972" name="Rectangle 518"/>
            <p:cNvSpPr>
              <a:spLocks noChangeAspect="1" noMove="1" noResize="1" noRot="1" noAdjustHandles="1" noEditPoints="1" noChangeArrowheads="1" noChangeShapeType="1" noTextEdit="1"/>
            </p:cNvSpPr>
            <p:nvPr/>
          </p:nvSpPr>
          <p:spPr bwMode="auto">
            <a:xfrm>
              <a:off x="8301375" y="5069108"/>
              <a:ext cx="217639" cy="307777"/>
            </a:xfrm>
            <a:prstGeom prst="rect"/>
            <a:blipFill>
              <a:blip xmlns:r="http://schemas.openxmlformats.org/officeDocument/2006/relationships" r:embed="rId28"/>
              <a:stretch>
                <a:fillRect l="-34286" r="-34286" b="-8000"/>
              </a:stretch>
            </a:blipFill>
            <a:ln w="28575">
              <a:noFill/>
              <a:miter lim="800000"/>
              <a:headEnd/>
              <a:tailEnd/>
            </a:ln>
          </p:spPr>
          <p:txBody>
            <a:bodyPr/>
            <a:p>
              <a:r>
                <a:rPr altLang="en-US" lang="zh-CN">
                  <a:noFill/>
                </a:rPr>
                <a:t> </a:t>
              </a:r>
            </a:p>
          </p:txBody>
        </p:sp>
        <p:sp>
          <p:nvSpPr>
            <p:cNvPr id="1049973" name="Rectangle 519"/>
            <p:cNvSpPr>
              <a:spLocks noChangeAspect="1" noMove="1" noResize="1" noRot="1" noAdjustHandles="1" noEditPoints="1" noChangeArrowheads="1" noChangeShapeType="1" noTextEdit="1"/>
            </p:cNvSpPr>
            <p:nvPr/>
          </p:nvSpPr>
          <p:spPr bwMode="auto">
            <a:xfrm>
              <a:off x="7799624" y="5085199"/>
              <a:ext cx="322263" cy="307975"/>
            </a:xfrm>
            <a:prstGeom prst="rect"/>
            <a:blipFill>
              <a:blip xmlns:r="http://schemas.openxmlformats.org/officeDocument/2006/relationships" r:embed="rId29"/>
              <a:stretch>
                <a:fillRect/>
              </a:stretch>
            </a:blipFill>
            <a:ln w="28575">
              <a:noFill/>
              <a:miter lim="800000"/>
              <a:headEnd/>
              <a:tailEnd/>
            </a:ln>
          </p:spPr>
          <p:txBody>
            <a:bodyPr/>
            <a:p>
              <a:r>
                <a:rPr altLang="en-US" lang="zh-CN">
                  <a:noFill/>
                </a:rPr>
                <a:t> </a:t>
              </a:r>
            </a:p>
          </p:txBody>
        </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948"/>
                                        </p:tgtEl>
                                        <p:attrNameLst>
                                          <p:attrName>style.visibility</p:attrName>
                                        </p:attrNameLst>
                                      </p:cBhvr>
                                      <p:to>
                                        <p:strVal val="visible"/>
                                      </p:to>
                                    </p:set>
                                    <p:animEffect transition="in" filter="wipe(down)">
                                      <p:cBhvr>
                                        <p:cTn dur="500" id="7"/>
                                        <p:tgtEl>
                                          <p:spTgt spid="10499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930"/>
                                        </p:tgtEl>
                                        <p:attrNameLst>
                                          <p:attrName>style.visibility</p:attrName>
                                        </p:attrNameLst>
                                      </p:cBhvr>
                                      <p:to>
                                        <p:strVal val="visible"/>
                                      </p:to>
                                    </p:set>
                                    <p:animEffect transition="in" filter="wipe(down)">
                                      <p:cBhvr>
                                        <p:cTn dur="500" id="12"/>
                                        <p:tgtEl>
                                          <p:spTgt spid="10499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950"/>
                                        </p:tgtEl>
                                        <p:attrNameLst>
                                          <p:attrName>style.visibility</p:attrName>
                                        </p:attrNameLst>
                                      </p:cBhvr>
                                      <p:to>
                                        <p:strVal val="visible"/>
                                      </p:to>
                                    </p:set>
                                    <p:animEffect transition="in" filter="wipe(down)">
                                      <p:cBhvr>
                                        <p:cTn dur="500" id="17"/>
                                        <p:tgtEl>
                                          <p:spTgt spid="1049950"/>
                                        </p:tgtEl>
                                      </p:cBhvr>
                                    </p:animEffect>
                                  </p:childTnLst>
                                </p:cTn>
                              </p:par>
                              <p:par>
                                <p:cTn fill="hold" grpId="0" id="18" nodeType="withEffect" presetClass="entr" presetID="22" presetSubtype="4">
                                  <p:stCondLst>
                                    <p:cond delay="0"/>
                                  </p:stCondLst>
                                  <p:childTnLst>
                                    <p:set>
                                      <p:cBhvr>
                                        <p:cTn dur="1" fill="hold" id="19">
                                          <p:stCondLst>
                                            <p:cond delay="0"/>
                                          </p:stCondLst>
                                        </p:cTn>
                                        <p:tgtEl>
                                          <p:spTgt spid="1049929"/>
                                        </p:tgtEl>
                                        <p:attrNameLst>
                                          <p:attrName>style.visibility</p:attrName>
                                        </p:attrNameLst>
                                      </p:cBhvr>
                                      <p:to>
                                        <p:strVal val="visible"/>
                                      </p:to>
                                    </p:set>
                                    <p:animEffect transition="in" filter="wipe(down)">
                                      <p:cBhvr>
                                        <p:cTn dur="500" id="20"/>
                                        <p:tgtEl>
                                          <p:spTgt spid="1049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29" grpId="0"/>
      <p:bldP spid="1049930" grpId="0"/>
      <p:bldP spid="1049948" grpId="0"/>
      <p:bldP spid="10499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9977" name="圆角矩形 158"/>
          <p:cNvSpPr/>
          <p:nvPr/>
        </p:nvSpPr>
        <p:spPr>
          <a:xfrm>
            <a:off x="4733791" y="2877423"/>
            <a:ext cx="4050232" cy="3229761"/>
          </a:xfrm>
          <a:prstGeom prst="roundRect">
            <a:avLst>
              <a:gd name="adj" fmla="val 41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78" name="圆角矩形 156"/>
          <p:cNvSpPr/>
          <p:nvPr/>
        </p:nvSpPr>
        <p:spPr>
          <a:xfrm>
            <a:off x="4728242" y="1094123"/>
            <a:ext cx="4114800" cy="1422574"/>
          </a:xfrm>
          <a:prstGeom prst="roundRect">
            <a:avLst>
              <a:gd name="adj" fmla="val 415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79" name="圆角矩形 155"/>
          <p:cNvSpPr/>
          <p:nvPr/>
        </p:nvSpPr>
        <p:spPr>
          <a:xfrm>
            <a:off x="306199" y="2877424"/>
            <a:ext cx="4050232" cy="3229761"/>
          </a:xfrm>
          <a:prstGeom prst="roundRect">
            <a:avLst>
              <a:gd name="adj" fmla="val 41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80" name="圆角矩形 1"/>
          <p:cNvSpPr/>
          <p:nvPr/>
        </p:nvSpPr>
        <p:spPr>
          <a:xfrm>
            <a:off x="306198" y="1094123"/>
            <a:ext cx="4050232" cy="1422574"/>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8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982" name="Text Box 12"/>
          <p:cNvSpPr txBox="1">
            <a:spLocks noChangeArrowheads="1"/>
          </p:cNvSpPr>
          <p:nvPr/>
        </p:nvSpPr>
        <p:spPr bwMode="auto">
          <a:xfrm>
            <a:off x="237436" y="407192"/>
            <a:ext cx="831933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Summary</a:t>
            </a:r>
            <a:endParaRPr altLang="en-US" b="1" dirty="0" sz="2400" kumimoji="1" lang="zh-CN">
              <a:latin typeface="宋体" panose="02010600030101010101" pitchFamily="2" charset="-122"/>
              <a:cs typeface="Arial" panose="020B0604020202020204" pitchFamily="34" charset="0"/>
            </a:endParaRPr>
          </a:p>
        </p:txBody>
      </p:sp>
      <p:sp>
        <p:nvSpPr>
          <p:cNvPr id="1049983" name="Text Box 12"/>
          <p:cNvSpPr txBox="1">
            <a:spLocks noChangeArrowheads="1"/>
          </p:cNvSpPr>
          <p:nvPr/>
        </p:nvSpPr>
        <p:spPr bwMode="auto">
          <a:xfrm>
            <a:off x="339874" y="2997705"/>
            <a:ext cx="401402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Voltage negative feedback</a:t>
            </a:r>
            <a:endParaRPr altLang="en-US" b="1" dirty="0" sz="2000" kumimoji="1" lang="zh-CN">
              <a:cs typeface="Arial" panose="020B0604020202020204" pitchFamily="34" charset="0"/>
            </a:endParaRPr>
          </a:p>
        </p:txBody>
      </p:sp>
      <p:sp>
        <p:nvSpPr>
          <p:cNvPr id="1049984" name="Text Box 12"/>
          <p:cNvSpPr txBox="1">
            <a:spLocks noChangeAspect="1" noMove="1" noResize="1" noRot="1" noAdjustHandles="1" noEditPoints="1" noChangeArrowheads="1" noChangeShapeType="1" noTextEdit="1"/>
          </p:cNvSpPr>
          <p:nvPr/>
        </p:nvSpPr>
        <p:spPr bwMode="auto">
          <a:xfrm>
            <a:off x="1620917" y="1933195"/>
            <a:ext cx="1647409" cy="461665"/>
          </a:xfrm>
          <a:prstGeom prst="rect"/>
          <a:blipFill>
            <a:blip xmlns:r="http://schemas.openxmlformats.org/officeDocument/2006/relationships" r:embed="rId1"/>
            <a:stretch>
              <a:fillRect l="-5926" t="-9211" b="-30263"/>
            </a:stretch>
          </a:blipFill>
          <a:ln>
            <a:noFill/>
          </a:ln>
          <a:effectLst/>
        </p:spPr>
        <p:txBody>
          <a:bodyPr/>
          <a:p>
            <a:r>
              <a:rPr altLang="en-US" lang="zh-CN">
                <a:noFill/>
              </a:rPr>
              <a:t> </a:t>
            </a:r>
          </a:p>
        </p:txBody>
      </p:sp>
      <p:sp>
        <p:nvSpPr>
          <p:cNvPr id="1049985" name="Text Box 12"/>
          <p:cNvSpPr txBox="1">
            <a:spLocks noChangeArrowheads="1"/>
          </p:cNvSpPr>
          <p:nvPr/>
        </p:nvSpPr>
        <p:spPr bwMode="auto">
          <a:xfrm>
            <a:off x="4820994" y="2997646"/>
            <a:ext cx="401402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Current negative feedback</a:t>
            </a:r>
            <a:endParaRPr altLang="en-US" b="1" dirty="0" sz="2000" kumimoji="1" lang="zh-CN">
              <a:cs typeface="Arial" panose="020B0604020202020204" pitchFamily="34" charset="0"/>
            </a:endParaRPr>
          </a:p>
        </p:txBody>
      </p:sp>
      <p:sp>
        <p:nvSpPr>
          <p:cNvPr id="1049986" name="Text Box 12"/>
          <p:cNvSpPr txBox="1">
            <a:spLocks noChangeArrowheads="1"/>
          </p:cNvSpPr>
          <p:nvPr/>
        </p:nvSpPr>
        <p:spPr bwMode="auto">
          <a:xfrm>
            <a:off x="394403" y="1233561"/>
            <a:ext cx="401402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Series negative feedback</a:t>
            </a:r>
            <a:endParaRPr altLang="en-US" b="1" dirty="0" sz="2000" kumimoji="1" lang="zh-CN">
              <a:cs typeface="Arial" panose="020B0604020202020204" pitchFamily="34" charset="0"/>
            </a:endParaRPr>
          </a:p>
        </p:txBody>
      </p:sp>
      <p:sp>
        <p:nvSpPr>
          <p:cNvPr id="1049987" name="Text Box 12"/>
          <p:cNvSpPr txBox="1">
            <a:spLocks noChangeArrowheads="1"/>
          </p:cNvSpPr>
          <p:nvPr/>
        </p:nvSpPr>
        <p:spPr bwMode="auto">
          <a:xfrm>
            <a:off x="4820994" y="1233561"/>
            <a:ext cx="401402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Parallel negative feedback</a:t>
            </a:r>
            <a:endParaRPr altLang="en-US" b="1" dirty="0" sz="2000" kumimoji="1" lang="zh-CN">
              <a:cs typeface="Arial" panose="020B0604020202020204" pitchFamily="34" charset="0"/>
            </a:endParaRPr>
          </a:p>
        </p:txBody>
      </p:sp>
      <p:sp>
        <p:nvSpPr>
          <p:cNvPr id="1049988" name="Text Box 12"/>
          <p:cNvSpPr txBox="1">
            <a:spLocks noChangeAspect="1" noMove="1" noResize="1" noRot="1" noAdjustHandles="1" noEditPoints="1" noChangeArrowheads="1" noChangeShapeType="1" noTextEdit="1"/>
          </p:cNvSpPr>
          <p:nvPr/>
        </p:nvSpPr>
        <p:spPr bwMode="auto">
          <a:xfrm>
            <a:off x="6129999" y="1933195"/>
            <a:ext cx="1647409" cy="461665"/>
          </a:xfrm>
          <a:prstGeom prst="rect"/>
          <a:blipFill>
            <a:blip xmlns:r="http://schemas.openxmlformats.org/officeDocument/2006/relationships" r:embed="rId2"/>
            <a:stretch>
              <a:fillRect l="-5926" t="-9211" b="-30263"/>
            </a:stretch>
          </a:blipFill>
          <a:ln>
            <a:noFill/>
          </a:ln>
          <a:effectLst/>
        </p:spPr>
        <p:txBody>
          <a:bodyPr/>
          <a:p>
            <a:r>
              <a:rPr altLang="en-US" lang="zh-CN">
                <a:noFill/>
              </a:rPr>
              <a:t> </a:t>
            </a:r>
          </a:p>
        </p:txBody>
      </p:sp>
      <p:sp>
        <p:nvSpPr>
          <p:cNvPr id="1049989" name="Text Box 12"/>
          <p:cNvSpPr txBox="1">
            <a:spLocks noChangeAspect="1" noMove="1" noResize="1" noRot="1" noAdjustHandles="1" noEditPoints="1" noChangeArrowheads="1" noChangeShapeType="1" noTextEdit="1"/>
          </p:cNvSpPr>
          <p:nvPr/>
        </p:nvSpPr>
        <p:spPr bwMode="auto">
          <a:xfrm>
            <a:off x="1504870" y="3697218"/>
            <a:ext cx="2155401" cy="461665"/>
          </a:xfrm>
          <a:prstGeom prst="rect"/>
          <a:blipFill>
            <a:blip xmlns:r="http://schemas.openxmlformats.org/officeDocument/2006/relationships" r:embed="rId3"/>
            <a:stretch>
              <a:fillRect l="-4533" t="-9211" b="-30263"/>
            </a:stretch>
          </a:blipFill>
          <a:ln>
            <a:noFill/>
          </a:ln>
          <a:effectLst/>
        </p:spPr>
        <p:txBody>
          <a:bodyPr/>
          <a:p>
            <a:r>
              <a:rPr altLang="en-US" lang="zh-CN">
                <a:noFill/>
              </a:rPr>
              <a:t> </a:t>
            </a:r>
          </a:p>
        </p:txBody>
      </p:sp>
      <p:sp>
        <p:nvSpPr>
          <p:cNvPr id="1049990" name="Text Box 12"/>
          <p:cNvSpPr txBox="1">
            <a:spLocks noChangeAspect="1" noMove="1" noResize="1" noRot="1" noAdjustHandles="1" noEditPoints="1" noChangeArrowheads="1" noChangeShapeType="1" noTextEdit="1"/>
          </p:cNvSpPr>
          <p:nvPr/>
        </p:nvSpPr>
        <p:spPr bwMode="auto">
          <a:xfrm>
            <a:off x="5992978" y="3697219"/>
            <a:ext cx="2155401" cy="461665"/>
          </a:xfrm>
          <a:prstGeom prst="rect"/>
          <a:blipFill>
            <a:blip xmlns:r="http://schemas.openxmlformats.org/officeDocument/2006/relationships" r:embed="rId4"/>
            <a:stretch>
              <a:fillRect l="-4237" t="-7895" b="-30263"/>
            </a:stretch>
          </a:blipFill>
          <a:ln>
            <a:noFill/>
          </a:ln>
          <a:effectLst/>
        </p:spPr>
        <p:txBody>
          <a:bodyPr/>
          <a:p>
            <a:r>
              <a:rPr altLang="en-US" lang="zh-CN">
                <a:noFill/>
              </a:rPr>
              <a:t> </a:t>
            </a:r>
          </a:p>
        </p:txBody>
      </p:sp>
      <p:sp>
        <p:nvSpPr>
          <p:cNvPr id="1049991" name="Text Box 12"/>
          <p:cNvSpPr txBox="1">
            <a:spLocks noChangeAspect="1" noMove="1" noResize="1" noRot="1" noAdjustHandles="1" noEditPoints="1" noChangeArrowheads="1" noChangeShapeType="1" noTextEdit="1"/>
          </p:cNvSpPr>
          <p:nvPr/>
        </p:nvSpPr>
        <p:spPr bwMode="auto">
          <a:xfrm>
            <a:off x="743230" y="4384149"/>
            <a:ext cx="3260169" cy="461665"/>
          </a:xfrm>
          <a:prstGeom prst="rect"/>
          <a:blipFill>
            <a:blip xmlns:r="http://schemas.openxmlformats.org/officeDocument/2006/relationships" r:embed="rId5"/>
            <a:stretch>
              <a:fillRect l="-2991" t="-9211" b="-30263"/>
            </a:stretch>
          </a:blipFill>
          <a:ln>
            <a:noFill/>
          </a:ln>
          <a:effectLst/>
        </p:spPr>
        <p:txBody>
          <a:bodyPr/>
          <a:p>
            <a:r>
              <a:rPr altLang="en-US" lang="zh-CN">
                <a:noFill/>
              </a:rPr>
              <a:t> </a:t>
            </a:r>
          </a:p>
        </p:txBody>
      </p:sp>
      <p:sp>
        <p:nvSpPr>
          <p:cNvPr id="1049992" name="Text Box 12"/>
          <p:cNvSpPr txBox="1">
            <a:spLocks noChangeAspect="1" noMove="1" noResize="1" noRot="1" noAdjustHandles="1" noEditPoints="1" noChangeArrowheads="1" noChangeShapeType="1" noTextEdit="1"/>
          </p:cNvSpPr>
          <p:nvPr/>
        </p:nvSpPr>
        <p:spPr bwMode="auto">
          <a:xfrm>
            <a:off x="5224349" y="4347797"/>
            <a:ext cx="3260169" cy="461665"/>
          </a:xfrm>
          <a:prstGeom prst="rect"/>
          <a:blipFill>
            <a:blip xmlns:r="http://schemas.openxmlformats.org/officeDocument/2006/relationships" r:embed="rId6"/>
            <a:stretch>
              <a:fillRect l="-2804" t="-9211" b="-30263"/>
            </a:stretch>
          </a:blipFill>
          <a:ln>
            <a:noFill/>
          </a:ln>
          <a:effectLst/>
        </p:spPr>
        <p:txBody>
          <a:bodyPr/>
          <a:p>
            <a:r>
              <a:rPr altLang="en-US" lang="zh-CN">
                <a:noFill/>
              </a:rPr>
              <a:t> </a:t>
            </a:r>
          </a:p>
        </p:txBody>
      </p:sp>
      <p:sp>
        <p:nvSpPr>
          <p:cNvPr id="1049993" name="Text Box 12"/>
          <p:cNvSpPr txBox="1">
            <a:spLocks noChangeArrowheads="1"/>
          </p:cNvSpPr>
          <p:nvPr/>
        </p:nvSpPr>
        <p:spPr bwMode="auto">
          <a:xfrm>
            <a:off x="513520" y="5071080"/>
            <a:ext cx="3719587"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Constant-voltage source</a:t>
            </a:r>
            <a:r>
              <a:rPr altLang="en-US" dirty="0" sz="2400" kumimoji="1" lang="zh-CN" smtClean="0">
                <a:latin typeface="宋体" panose="02010600030101010101" pitchFamily="2" charset="-122"/>
                <a:cs typeface="Arial" panose="020B0604020202020204" pitchFamily="34" charset="0"/>
              </a:rPr>
              <a:t>恒压源</a:t>
            </a:r>
            <a:endParaRPr altLang="en-US" dirty="0" sz="2000" kumimoji="1" lang="zh-CN">
              <a:latin typeface="宋体" panose="02010600030101010101" pitchFamily="2" charset="-122"/>
              <a:cs typeface="Arial" panose="020B0604020202020204" pitchFamily="34" charset="0"/>
            </a:endParaRPr>
          </a:p>
        </p:txBody>
      </p:sp>
      <p:sp>
        <p:nvSpPr>
          <p:cNvPr id="1049994" name="Text Box 12"/>
          <p:cNvSpPr txBox="1">
            <a:spLocks noChangeArrowheads="1"/>
          </p:cNvSpPr>
          <p:nvPr/>
        </p:nvSpPr>
        <p:spPr bwMode="auto">
          <a:xfrm>
            <a:off x="4925849" y="5034788"/>
            <a:ext cx="3719587"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Constant-current source</a:t>
            </a:r>
            <a:r>
              <a:rPr altLang="en-US" dirty="0" sz="2400" kumimoji="1" lang="zh-CN" smtClean="0">
                <a:latin typeface="宋体" panose="02010600030101010101" pitchFamily="2" charset="-122"/>
                <a:cs typeface="Arial" panose="020B0604020202020204" pitchFamily="34" charset="0"/>
              </a:rPr>
              <a:t>恒流源</a:t>
            </a:r>
            <a:endParaRPr altLang="en-US" dirty="0" sz="2000" kumimoji="1" lang="zh-CN">
              <a:latin typeface="宋体" panose="02010600030101010101" pitchFamily="2" charset="-122"/>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7">
            <p14:nvContentPartPr>
              <p14:cNvPr id="1049995" name=""/>
              <p14:cNvContentPartPr/>
              <p14:nvPr/>
            </p14:nvContentPartPr>
            <p14:xfrm>
              <a:off x="2844864" y="5696978"/>
              <a:ext cx="129328" cy="110478"/>
            </p14:xfrm>
          </p:contentPart>
        </mc:Choice>
        <mc:Fallback>
          <p:sp>
            <p:nvSpPr>
              <p:cNvPr id="1049995" name=""/>
              <p:cNvSpPr/>
              <p:nvPr/>
            </p:nvSpPr>
            <p:spPr>
              <a:xfrm>
                <a:off x="2844864" y="5696978"/>
                <a:ext cx="129328" cy="110478"/>
              </a:xfrm>
            </p:spPr>
          </p:sp>
        </mc:Fallback>
      </mc:AlternateContent>
      <mc:AlternateContent xmlns:mc="http://schemas.openxmlformats.org/markup-compatibility/2006">
        <mc:Choice xmlns:p14="http://schemas.microsoft.com/office/powerpoint/2010/main" Requires="p14">
          <p:contentPart p14:bwMode="auto" r:id="rId8">
            <p14:nvContentPartPr>
              <p14:cNvPr id="1049996" name=""/>
              <p14:cNvContentPartPr/>
              <p14:nvPr/>
            </p14:nvContentPartPr>
            <p14:xfrm>
              <a:off x="2887107" y="5737920"/>
              <a:ext cx="118930" cy="126725"/>
            </p14:xfrm>
          </p:contentPart>
        </mc:Choice>
        <mc:Fallback>
          <p:sp>
            <p:nvSpPr>
              <p:cNvPr id="1049996" name=""/>
              <p:cNvSpPr/>
              <p:nvPr/>
            </p:nvSpPr>
            <p:spPr>
              <a:xfrm>
                <a:off x="2887107" y="5737920"/>
                <a:ext cx="118930" cy="126725"/>
              </a:xfrm>
            </p:spPr>
          </p:sp>
        </mc:Fallback>
      </mc:AlternateContent>
      <mc:AlternateContent xmlns:mc="http://schemas.openxmlformats.org/markup-compatibility/2006">
        <mc:Choice xmlns:p14="http://schemas.microsoft.com/office/powerpoint/2010/main" Requires="p14">
          <p:contentPart p14:bwMode="auto" r:id="rId9">
            <p14:nvContentPartPr>
              <p14:cNvPr id="1049997" name=""/>
              <p14:cNvContentPartPr/>
              <p14:nvPr/>
            </p14:nvContentPartPr>
            <p14:xfrm>
              <a:off x="3109370" y="5859447"/>
              <a:ext cx="34444" cy="205360"/>
            </p14:xfrm>
          </p:contentPart>
        </mc:Choice>
        <mc:Fallback>
          <p:sp>
            <p:nvSpPr>
              <p:cNvPr id="1049997" name=""/>
              <p:cNvSpPr/>
              <p:nvPr/>
            </p:nvSpPr>
            <p:spPr>
              <a:xfrm>
                <a:off x="3109370" y="5859447"/>
                <a:ext cx="34444" cy="205360"/>
              </a:xfrm>
            </p:spPr>
          </p:sp>
        </mc:Fallback>
      </mc:AlternateContent>
      <mc:AlternateContent xmlns:mc="http://schemas.openxmlformats.org/markup-compatibility/2006">
        <mc:Choice xmlns:p14="http://schemas.microsoft.com/office/powerpoint/2010/main" Requires="p14">
          <p:contentPart p14:bwMode="auto" r:id="rId10">
            <p14:nvContentPartPr>
              <p14:cNvPr id="1049998" name=""/>
              <p14:cNvContentPartPr/>
              <p14:nvPr/>
            </p14:nvContentPartPr>
            <p14:xfrm>
              <a:off x="3111970" y="5780162"/>
              <a:ext cx="210564" cy="216407"/>
            </p14:xfrm>
          </p:contentPart>
        </mc:Choice>
        <mc:Fallback>
          <p:sp>
            <p:nvSpPr>
              <p:cNvPr id="1049998" name=""/>
              <p:cNvSpPr/>
              <p:nvPr/>
            </p:nvSpPr>
            <p:spPr>
              <a:xfrm>
                <a:off x="3111970" y="5780162"/>
                <a:ext cx="210564" cy="216407"/>
              </a:xfrm>
            </p:spPr>
          </p:sp>
        </mc:Fallback>
      </mc:AlternateContent>
      <mc:AlternateContent xmlns:mc="http://schemas.openxmlformats.org/markup-compatibility/2006">
        <mc:Choice xmlns:p14="http://schemas.microsoft.com/office/powerpoint/2010/main" Requires="p14">
          <p:contentPart p14:bwMode="auto" r:id="rId11">
            <p14:nvContentPartPr>
              <p14:cNvPr id="1049999" name=""/>
              <p14:cNvContentPartPr/>
              <p14:nvPr/>
            </p14:nvContentPartPr>
            <p14:xfrm>
              <a:off x="3201655" y="5729472"/>
              <a:ext cx="9098" cy="181964"/>
            </p14:xfrm>
          </p:contentPart>
        </mc:Choice>
        <mc:Fallback>
          <p:sp>
            <p:nvSpPr>
              <p:cNvPr id="1049999" name=""/>
              <p:cNvSpPr/>
              <p:nvPr/>
            </p:nvSpPr>
            <p:spPr>
              <a:xfrm>
                <a:off x="3201655" y="5729472"/>
                <a:ext cx="9098" cy="181964"/>
              </a:xfrm>
            </p:spPr>
          </p:sp>
        </mc:Fallback>
      </mc:AlternateContent>
      <mc:AlternateContent xmlns:mc="http://schemas.openxmlformats.org/markup-compatibility/2006">
        <mc:Choice xmlns:p14="http://schemas.microsoft.com/office/powerpoint/2010/main" Requires="p14">
          <p:contentPart p14:bwMode="auto" r:id="rId12">
            <p14:nvContentPartPr>
              <p14:cNvPr id="1050000" name=""/>
              <p14:cNvContentPartPr/>
              <p14:nvPr/>
            </p14:nvContentPartPr>
            <p14:xfrm>
              <a:off x="3211403" y="5862046"/>
              <a:ext cx="47441" cy="35743"/>
            </p14:xfrm>
          </p:contentPart>
        </mc:Choice>
        <mc:Fallback>
          <p:sp>
            <p:nvSpPr>
              <p:cNvPr id="1050000" name=""/>
              <p:cNvSpPr/>
              <p:nvPr/>
            </p:nvSpPr>
            <p:spPr>
              <a:xfrm>
                <a:off x="3211403" y="5862046"/>
                <a:ext cx="47441" cy="35743"/>
              </a:xfrm>
            </p:spPr>
          </p:sp>
        </mc:Fallback>
      </mc:AlternateContent>
      <mc:AlternateContent xmlns:mc="http://schemas.openxmlformats.org/markup-compatibility/2006">
        <mc:Choice xmlns:p14="http://schemas.microsoft.com/office/powerpoint/2010/main" Requires="p14">
          <p:contentPart p14:bwMode="auto" r:id="rId13">
            <p14:nvContentPartPr>
              <p14:cNvPr id="1050001" name=""/>
              <p14:cNvContentPartPr/>
              <p14:nvPr/>
            </p14:nvContentPartPr>
            <p14:xfrm>
              <a:off x="3290040" y="5721024"/>
              <a:ext cx="96184" cy="246952"/>
            </p14:xfrm>
          </p:contentPart>
        </mc:Choice>
        <mc:Fallback>
          <p:sp>
            <p:nvSpPr>
              <p:cNvPr id="1050001" name=""/>
              <p:cNvSpPr/>
              <p:nvPr/>
            </p:nvSpPr>
            <p:spPr>
              <a:xfrm>
                <a:off x="3290040" y="5721024"/>
                <a:ext cx="96184" cy="246952"/>
              </a:xfrm>
            </p:spPr>
          </p:sp>
        </mc:Fallback>
      </mc:AlternateContent>
      <mc:AlternateContent xmlns:mc="http://schemas.openxmlformats.org/markup-compatibility/2006">
        <mc:Choice xmlns:p14="http://schemas.microsoft.com/office/powerpoint/2010/main" Requires="p14">
          <p:contentPart p14:bwMode="auto" r:id="rId14">
            <p14:nvContentPartPr>
              <p14:cNvPr id="1050002" name=""/>
              <p14:cNvContentPartPr/>
              <p14:nvPr/>
            </p14:nvContentPartPr>
            <p14:xfrm>
              <a:off x="3436266" y="5724273"/>
              <a:ext cx="22746" cy="182614"/>
            </p14:xfrm>
          </p:contentPart>
        </mc:Choice>
        <mc:Fallback>
          <p:sp>
            <p:nvSpPr>
              <p:cNvPr id="1050002" name=""/>
              <p:cNvSpPr/>
              <p:nvPr/>
            </p:nvSpPr>
            <p:spPr>
              <a:xfrm>
                <a:off x="3436266" y="5724273"/>
                <a:ext cx="22746" cy="182614"/>
              </a:xfrm>
            </p:spPr>
          </p:sp>
        </mc:Fallback>
      </mc:AlternateContent>
      <mc:AlternateContent xmlns:mc="http://schemas.openxmlformats.org/markup-compatibility/2006">
        <mc:Choice xmlns:p14="http://schemas.microsoft.com/office/powerpoint/2010/main" Requires="p14">
          <p:contentPart p14:bwMode="auto" r:id="rId15">
            <p14:nvContentPartPr>
              <p14:cNvPr id="1050003" name=""/>
              <p14:cNvContentPartPr/>
              <p14:nvPr/>
            </p14:nvContentPartPr>
            <p14:xfrm>
              <a:off x="3425218" y="5680082"/>
              <a:ext cx="94234" cy="230705"/>
            </p14:xfrm>
          </p:contentPart>
        </mc:Choice>
        <mc:Fallback>
          <p:sp>
            <p:nvSpPr>
              <p:cNvPr id="1050003" name=""/>
              <p:cNvSpPr/>
              <p:nvPr/>
            </p:nvSpPr>
            <p:spPr>
              <a:xfrm>
                <a:off x="3425218" y="5680082"/>
                <a:ext cx="94234" cy="230705"/>
              </a:xfrm>
            </p:spPr>
          </p:sp>
        </mc:Fallback>
      </mc:AlternateContent>
      <mc:AlternateContent xmlns:mc="http://schemas.openxmlformats.org/markup-compatibility/2006">
        <mc:Choice xmlns:p14="http://schemas.microsoft.com/office/powerpoint/2010/main" Requires="p14">
          <p:contentPart p14:bwMode="auto" r:id="rId16">
            <p14:nvContentPartPr>
              <p14:cNvPr id="1050004" name=""/>
              <p14:cNvContentPartPr/>
              <p14:nvPr/>
            </p14:nvContentPartPr>
            <p14:xfrm>
              <a:off x="3447314" y="5785361"/>
              <a:ext cx="47442" cy="26645"/>
            </p14:xfrm>
          </p:contentPart>
        </mc:Choice>
        <mc:Fallback>
          <p:sp>
            <p:nvSpPr>
              <p:cNvPr id="1050004" name=""/>
              <p:cNvSpPr/>
              <p:nvPr/>
            </p:nvSpPr>
            <p:spPr>
              <a:xfrm>
                <a:off x="3447314" y="5785361"/>
                <a:ext cx="47442" cy="26645"/>
              </a:xfrm>
            </p:spPr>
          </p:sp>
        </mc:Fallback>
      </mc:AlternateContent>
      <mc:AlternateContent xmlns:mc="http://schemas.openxmlformats.org/markup-compatibility/2006">
        <mc:Choice xmlns:p14="http://schemas.microsoft.com/office/powerpoint/2010/main" Requires="p14">
          <p:contentPart p14:bwMode="auto" r:id="rId17">
            <p14:nvContentPartPr>
              <p14:cNvPr id="1050005" name=""/>
              <p14:cNvContentPartPr/>
              <p14:nvPr/>
            </p14:nvContentPartPr>
            <p14:xfrm>
              <a:off x="3459012" y="5849049"/>
              <a:ext cx="45492" cy="11048"/>
            </p14:xfrm>
          </p:contentPart>
        </mc:Choice>
        <mc:Fallback>
          <p:sp>
            <p:nvSpPr>
              <p:cNvPr id="1050005" name=""/>
              <p:cNvSpPr/>
              <p:nvPr/>
            </p:nvSpPr>
            <p:spPr>
              <a:xfrm>
                <a:off x="3459012" y="5849049"/>
                <a:ext cx="45492" cy="11048"/>
              </a:xfrm>
            </p:spPr>
          </p:sp>
        </mc:Fallback>
      </mc:AlternateContent>
      <mc:AlternateContent xmlns:mc="http://schemas.openxmlformats.org/markup-compatibility/2006">
        <mc:Choice xmlns:p14="http://schemas.microsoft.com/office/powerpoint/2010/main" Requires="p14">
          <p:contentPart p14:bwMode="auto" r:id="rId18">
            <p14:nvContentPartPr>
              <p14:cNvPr id="1050006" name=""/>
              <p14:cNvContentPartPr/>
              <p14:nvPr/>
            </p14:nvContentPartPr>
            <p14:xfrm>
              <a:off x="3433666" y="5891940"/>
              <a:ext cx="149475" cy="23395"/>
            </p14:xfrm>
          </p:contentPart>
        </mc:Choice>
        <mc:Fallback>
          <p:sp>
            <p:nvSpPr>
              <p:cNvPr id="1050006" name=""/>
              <p:cNvSpPr/>
              <p:nvPr/>
            </p:nvSpPr>
            <p:spPr>
              <a:xfrm>
                <a:off x="3433666" y="5891940"/>
                <a:ext cx="149475" cy="23395"/>
              </a:xfrm>
            </p:spPr>
          </p:sp>
        </mc:Fallback>
      </mc:AlternateContent>
      <mc:AlternateContent xmlns:mc="http://schemas.openxmlformats.org/markup-compatibility/2006">
        <mc:Choice xmlns:p14="http://schemas.microsoft.com/office/powerpoint/2010/main" Requires="p14">
          <p:contentPart p14:bwMode="auto" r:id="rId19">
            <p14:nvContentPartPr>
              <p14:cNvPr id="1050007" name=""/>
              <p14:cNvContentPartPr/>
              <p14:nvPr/>
            </p14:nvContentPartPr>
            <p14:xfrm>
              <a:off x="3572093" y="5667734"/>
              <a:ext cx="46142" cy="7798"/>
            </p14:xfrm>
          </p:contentPart>
        </mc:Choice>
        <mc:Fallback>
          <p:sp>
            <p:nvSpPr>
              <p:cNvPr id="1050007" name=""/>
              <p:cNvSpPr/>
              <p:nvPr/>
            </p:nvSpPr>
            <p:spPr>
              <a:xfrm>
                <a:off x="3572093" y="5667734"/>
                <a:ext cx="46142" cy="7798"/>
              </a:xfrm>
            </p:spPr>
          </p:sp>
        </mc:Fallback>
      </mc:AlternateContent>
      <mc:AlternateContent xmlns:mc="http://schemas.openxmlformats.org/markup-compatibility/2006">
        <mc:Choice xmlns:p14="http://schemas.microsoft.com/office/powerpoint/2010/main" Requires="p14">
          <p:contentPart p14:bwMode="auto" r:id="rId20">
            <p14:nvContentPartPr>
              <p14:cNvPr id="1050008" name=""/>
              <p14:cNvContentPartPr/>
              <p14:nvPr/>
            </p14:nvContentPartPr>
            <p14:xfrm>
              <a:off x="3572743" y="5635241"/>
              <a:ext cx="224213" cy="290493"/>
            </p14:xfrm>
          </p:contentPart>
        </mc:Choice>
        <mc:Fallback>
          <p:sp>
            <p:nvSpPr>
              <p:cNvPr id="1050008" name=""/>
              <p:cNvSpPr/>
              <p:nvPr/>
            </p:nvSpPr>
            <p:spPr>
              <a:xfrm>
                <a:off x="3572743" y="5635241"/>
                <a:ext cx="224213" cy="290493"/>
              </a:xfrm>
            </p:spPr>
          </p:sp>
        </mc:Fallback>
      </mc:AlternateContent>
      <mc:AlternateContent xmlns:mc="http://schemas.openxmlformats.org/markup-compatibility/2006">
        <mc:Choice xmlns:p14="http://schemas.microsoft.com/office/powerpoint/2010/main" Requires="p14">
          <p:contentPart p14:bwMode="auto" r:id="rId21">
            <p14:nvContentPartPr>
              <p14:cNvPr id="1050009" name=""/>
              <p14:cNvContentPartPr/>
              <p14:nvPr/>
            </p14:nvContentPartPr>
            <p14:xfrm>
              <a:off x="3675426" y="5765865"/>
              <a:ext cx="77987" cy="78634"/>
            </p14:xfrm>
          </p:contentPart>
        </mc:Choice>
        <mc:Fallback>
          <p:sp>
            <p:nvSpPr>
              <p:cNvPr id="1050009" name=""/>
              <p:cNvSpPr/>
              <p:nvPr/>
            </p:nvSpPr>
            <p:spPr>
              <a:xfrm>
                <a:off x="3675426" y="5765865"/>
                <a:ext cx="77987" cy="78634"/>
              </a:xfrm>
            </p:spPr>
          </p:sp>
        </mc:Fallback>
      </mc:AlternateContent>
      <mc:AlternateContent xmlns:mc="http://schemas.openxmlformats.org/markup-compatibility/2006">
        <mc:Choice xmlns:p14="http://schemas.microsoft.com/office/powerpoint/2010/main" Requires="p14">
          <p:contentPart p14:bwMode="auto" r:id="rId22">
            <p14:nvContentPartPr>
              <p14:cNvPr id="1050010" name=""/>
              <p14:cNvContentPartPr/>
              <p14:nvPr/>
            </p14:nvContentPartPr>
            <p14:xfrm>
              <a:off x="3822302" y="5558555"/>
              <a:ext cx="126729" cy="326236"/>
            </p14:xfrm>
          </p:contentPart>
        </mc:Choice>
        <mc:Fallback>
          <p:sp>
            <p:nvSpPr>
              <p:cNvPr id="1050010" name=""/>
              <p:cNvSpPr/>
              <p:nvPr/>
            </p:nvSpPr>
            <p:spPr>
              <a:xfrm>
                <a:off x="3822302" y="5558555"/>
                <a:ext cx="126729" cy="326236"/>
              </a:xfrm>
            </p:spPr>
          </p:sp>
        </mc:Fallback>
      </mc:AlternateContent>
      <mc:AlternateContent xmlns:mc="http://schemas.openxmlformats.org/markup-compatibility/2006">
        <mc:Choice xmlns:p14="http://schemas.microsoft.com/office/powerpoint/2010/main" Requires="p14">
          <p:contentPart p14:bwMode="auto" r:id="rId23">
            <p14:nvContentPartPr>
              <p14:cNvPr id="1050011" name=""/>
              <p14:cNvContentPartPr/>
              <p14:nvPr/>
            </p14:nvContentPartPr>
            <p14:xfrm>
              <a:off x="3878193" y="5787961"/>
              <a:ext cx="128679" cy="14947"/>
            </p14:xfrm>
          </p:contentPart>
        </mc:Choice>
        <mc:Fallback>
          <p:sp>
            <p:nvSpPr>
              <p:cNvPr id="1050011" name=""/>
              <p:cNvSpPr/>
              <p:nvPr/>
            </p:nvSpPr>
            <p:spPr>
              <a:xfrm>
                <a:off x="3878193" y="5787961"/>
                <a:ext cx="128679" cy="14947"/>
              </a:xfrm>
            </p:spPr>
          </p:sp>
        </mc:Fallback>
      </mc:AlternateContent>
      <mc:AlternateContent xmlns:mc="http://schemas.openxmlformats.org/markup-compatibility/2006">
        <mc:Choice xmlns:p14="http://schemas.microsoft.com/office/powerpoint/2010/main" Requires="p14">
          <p:contentPart p14:bwMode="auto" r:id="rId24">
            <p14:nvContentPartPr>
              <p14:cNvPr id="1050012" name=""/>
              <p14:cNvContentPartPr/>
              <p14:nvPr/>
            </p14:nvContentPartPr>
            <p14:xfrm>
              <a:off x="3906138" y="5796409"/>
              <a:ext cx="131927" cy="137773"/>
            </p14:xfrm>
          </p:contentPart>
        </mc:Choice>
        <mc:Fallback>
          <p:sp>
            <p:nvSpPr>
              <p:cNvPr id="1050012" name=""/>
              <p:cNvSpPr/>
              <p:nvPr/>
            </p:nvSpPr>
            <p:spPr>
              <a:xfrm>
                <a:off x="3906138" y="5796409"/>
                <a:ext cx="131927" cy="137773"/>
              </a:xfrm>
            </p:spPr>
          </p:sp>
        </mc:Fallback>
      </mc:AlternateContent>
      <mc:AlternateContent xmlns:mc="http://schemas.openxmlformats.org/markup-compatibility/2006">
        <mc:Choice xmlns:p14="http://schemas.microsoft.com/office/powerpoint/2010/main" Requires="p14">
          <p:contentPart p14:bwMode="auto" r:id="rId25">
            <p14:nvContentPartPr>
              <p14:cNvPr id="1050013" name=""/>
              <p14:cNvContentPartPr/>
              <p14:nvPr/>
            </p14:nvContentPartPr>
            <p14:xfrm>
              <a:off x="1953211" y="5819805"/>
              <a:ext cx="989136" cy="64987"/>
            </p14:xfrm>
          </p:contentPart>
        </mc:Choice>
        <mc:Fallback>
          <p:sp>
            <p:nvSpPr>
              <p:cNvPr id="1050013" name=""/>
              <p:cNvSpPr/>
              <p:nvPr/>
            </p:nvSpPr>
            <p:spPr>
              <a:xfrm>
                <a:off x="1953211" y="5819805"/>
                <a:ext cx="989136" cy="64987"/>
              </a:xfrm>
            </p:spPr>
          </p:sp>
        </mc:Fallback>
      </mc:AlternateContent>
      <mc:AlternateContent xmlns:mc="http://schemas.openxmlformats.org/markup-compatibility/2006">
        <mc:Choice xmlns:p14="http://schemas.microsoft.com/office/powerpoint/2010/main" Requires="p14">
          <p:contentPart p14:bwMode="auto" r:id="rId26">
            <p14:nvContentPartPr>
              <p14:cNvPr id="1050014" name=""/>
              <p14:cNvContentPartPr/>
              <p14:nvPr/>
            </p14:nvContentPartPr>
            <p14:xfrm>
              <a:off x="6271097" y="5748319"/>
              <a:ext cx="921548" cy="94881"/>
            </p14:xfrm>
          </p:contentPart>
        </mc:Choice>
        <mc:Fallback>
          <p:sp>
            <p:nvSpPr>
              <p:cNvPr id="1050014" name=""/>
              <p:cNvSpPr/>
              <p:nvPr/>
            </p:nvSpPr>
            <p:spPr>
              <a:xfrm>
                <a:off x="6271097" y="5748319"/>
                <a:ext cx="921548" cy="94881"/>
              </a:xfrm>
            </p:spPr>
          </p:sp>
        </mc:Fallback>
      </mc:AlternateContent>
      <mc:AlternateContent xmlns:mc="http://schemas.openxmlformats.org/markup-compatibility/2006">
        <mc:Choice xmlns:p14="http://schemas.microsoft.com/office/powerpoint/2010/main" Requires="p14">
          <p:contentPart p14:bwMode="auto" r:id="rId27">
            <p14:nvContentPartPr>
              <p14:cNvPr id="1050015" name=""/>
              <p14:cNvContentPartPr/>
              <p14:nvPr/>
            </p14:nvContentPartPr>
            <p14:xfrm>
              <a:off x="5966948" y="5709326"/>
              <a:ext cx="218363" cy="67586"/>
            </p14:xfrm>
          </p:contentPart>
        </mc:Choice>
        <mc:Fallback>
          <p:sp>
            <p:nvSpPr>
              <p:cNvPr id="1050015" name=""/>
              <p:cNvSpPr/>
              <p:nvPr/>
            </p:nvSpPr>
            <p:spPr>
              <a:xfrm>
                <a:off x="5966948" y="5709326"/>
                <a:ext cx="218363" cy="67586"/>
              </a:xfrm>
            </p:spPr>
          </p:sp>
        </mc:Fallback>
      </mc:AlternateContent>
      <mc:AlternateContent xmlns:mc="http://schemas.openxmlformats.org/markup-compatibility/2006">
        <mc:Choice xmlns:p14="http://schemas.microsoft.com/office/powerpoint/2010/main" Requires="p14">
          <p:contentPart p14:bwMode="auto" r:id="rId28">
            <p14:nvContentPartPr>
              <p14:cNvPr id="1050016" name=""/>
              <p14:cNvContentPartPr/>
              <p14:nvPr/>
            </p14:nvContentPartPr>
            <p14:xfrm>
              <a:off x="5982545" y="5653437"/>
              <a:ext cx="187169" cy="181964"/>
            </p14:xfrm>
          </p:contentPart>
        </mc:Choice>
        <mc:Fallback>
          <p:sp>
            <p:nvSpPr>
              <p:cNvPr id="1050016" name=""/>
              <p:cNvSpPr/>
              <p:nvPr/>
            </p:nvSpPr>
            <p:spPr>
              <a:xfrm>
                <a:off x="5982545" y="5653437"/>
                <a:ext cx="187169" cy="181964"/>
              </a:xfrm>
            </p:spPr>
          </p:sp>
        </mc:Fallback>
      </mc:AlternateContent>
      <mc:AlternateContent xmlns:mc="http://schemas.openxmlformats.org/markup-compatibility/2006">
        <mc:Choice xmlns:p14="http://schemas.microsoft.com/office/powerpoint/2010/main" Requires="p14">
          <p:contentPart p14:bwMode="auto" r:id="rId29">
            <p14:nvContentPartPr>
              <p14:cNvPr id="1050017" name=""/>
              <p14:cNvContentPartPr/>
              <p14:nvPr/>
            </p14:nvContentPartPr>
            <p14:xfrm>
              <a:off x="4861480" y="5672283"/>
              <a:ext cx="27945" cy="169617"/>
            </p14:xfrm>
          </p:contentPart>
        </mc:Choice>
        <mc:Fallback>
          <p:sp>
            <p:nvSpPr>
              <p:cNvPr id="1050017" name=""/>
              <p:cNvSpPr/>
              <p:nvPr/>
            </p:nvSpPr>
            <p:spPr>
              <a:xfrm>
                <a:off x="4861480" y="5672283"/>
                <a:ext cx="27945" cy="169617"/>
              </a:xfrm>
            </p:spPr>
          </p:sp>
        </mc:Fallback>
      </mc:AlternateContent>
      <mc:AlternateContent xmlns:mc="http://schemas.openxmlformats.org/markup-compatibility/2006">
        <mc:Choice xmlns:p14="http://schemas.microsoft.com/office/powerpoint/2010/main" Requires="p14">
          <p:contentPart p14:bwMode="auto" r:id="rId30">
            <p14:nvContentPartPr>
              <p14:cNvPr id="1050018" name=""/>
              <p14:cNvContentPartPr/>
              <p14:nvPr/>
            </p14:nvContentPartPr>
            <p14:xfrm>
              <a:off x="4860180" y="5628092"/>
              <a:ext cx="207965" cy="213158"/>
            </p14:xfrm>
          </p:contentPart>
        </mc:Choice>
        <mc:Fallback>
          <p:sp>
            <p:nvSpPr>
              <p:cNvPr id="1050018" name=""/>
              <p:cNvSpPr/>
              <p:nvPr/>
            </p:nvSpPr>
            <p:spPr>
              <a:xfrm>
                <a:off x="4860180" y="5628092"/>
                <a:ext cx="207965" cy="213158"/>
              </a:xfrm>
            </p:spPr>
          </p:sp>
        </mc:Fallback>
      </mc:AlternateContent>
      <mc:AlternateContent xmlns:mc="http://schemas.openxmlformats.org/markup-compatibility/2006">
        <mc:Choice xmlns:p14="http://schemas.microsoft.com/office/powerpoint/2010/main" Requires="p14">
          <p:contentPart p14:bwMode="auto" r:id="rId31">
            <p14:nvContentPartPr>
              <p14:cNvPr id="1050019" name=""/>
              <p14:cNvContentPartPr/>
              <p14:nvPr/>
            </p14:nvContentPartPr>
            <p14:xfrm>
              <a:off x="4920620" y="5620294"/>
              <a:ext cx="15597" cy="174165"/>
            </p14:xfrm>
          </p:contentPart>
        </mc:Choice>
        <mc:Fallback>
          <p:sp>
            <p:nvSpPr>
              <p:cNvPr id="1050019" name=""/>
              <p:cNvSpPr/>
              <p:nvPr/>
            </p:nvSpPr>
            <p:spPr>
              <a:xfrm>
                <a:off x="4920620" y="5620294"/>
                <a:ext cx="15597" cy="174165"/>
              </a:xfrm>
            </p:spPr>
          </p:sp>
        </mc:Fallback>
      </mc:AlternateContent>
      <mc:AlternateContent xmlns:mc="http://schemas.openxmlformats.org/markup-compatibility/2006">
        <mc:Choice xmlns:p14="http://schemas.microsoft.com/office/powerpoint/2010/main" Requires="p14">
          <p:contentPart p14:bwMode="auto" r:id="rId32">
            <p14:nvContentPartPr>
              <p14:cNvPr id="1050020" name=""/>
              <p14:cNvContentPartPr/>
              <p14:nvPr/>
            </p14:nvContentPartPr>
            <p14:xfrm>
              <a:off x="4910222" y="5713225"/>
              <a:ext cx="153375" cy="25995"/>
            </p14:xfrm>
          </p:contentPart>
        </mc:Choice>
        <mc:Fallback>
          <p:sp>
            <p:nvSpPr>
              <p:cNvPr id="1050020" name=""/>
              <p:cNvSpPr/>
              <p:nvPr/>
            </p:nvSpPr>
            <p:spPr>
              <a:xfrm>
                <a:off x="4910222" y="5713225"/>
                <a:ext cx="153375" cy="25995"/>
              </a:xfrm>
            </p:spPr>
          </p:sp>
        </mc:Fallback>
      </mc:AlternateContent>
      <mc:AlternateContent xmlns:mc="http://schemas.openxmlformats.org/markup-compatibility/2006">
        <mc:Choice xmlns:p14="http://schemas.microsoft.com/office/powerpoint/2010/main" Requires="p14">
          <p:contentPart p14:bwMode="auto" r:id="rId33">
            <p14:nvContentPartPr>
              <p14:cNvPr id="1050021" name=""/>
              <p14:cNvContentPartPr/>
              <p14:nvPr/>
            </p14:nvContentPartPr>
            <p14:xfrm>
              <a:off x="5083743" y="5533210"/>
              <a:ext cx="90335" cy="279445"/>
            </p14:xfrm>
          </p:contentPart>
        </mc:Choice>
        <mc:Fallback>
          <p:sp>
            <p:nvSpPr>
              <p:cNvPr id="1050021" name=""/>
              <p:cNvSpPr/>
              <p:nvPr/>
            </p:nvSpPr>
            <p:spPr>
              <a:xfrm>
                <a:off x="5083743" y="5533210"/>
                <a:ext cx="90335" cy="279445"/>
              </a:xfrm>
            </p:spPr>
          </p:sp>
        </mc:Fallback>
      </mc:AlternateContent>
      <mc:AlternateContent xmlns:mc="http://schemas.openxmlformats.org/markup-compatibility/2006">
        <mc:Choice xmlns:p14="http://schemas.microsoft.com/office/powerpoint/2010/main" Requires="p14">
          <p:contentPart p14:bwMode="auto" r:id="rId34">
            <p14:nvContentPartPr>
              <p14:cNvPr id="1050022" name=""/>
              <p14:cNvContentPartPr/>
              <p14:nvPr/>
            </p14:nvContentPartPr>
            <p14:xfrm>
              <a:off x="5183177" y="5607946"/>
              <a:ext cx="35094" cy="170267"/>
            </p14:xfrm>
          </p:contentPart>
        </mc:Choice>
        <mc:Fallback>
          <p:sp>
            <p:nvSpPr>
              <p:cNvPr id="1050022" name=""/>
              <p:cNvSpPr/>
              <p:nvPr/>
            </p:nvSpPr>
            <p:spPr>
              <a:xfrm>
                <a:off x="5183177" y="5607946"/>
                <a:ext cx="35094" cy="170267"/>
              </a:xfrm>
            </p:spPr>
          </p:sp>
        </mc:Fallback>
      </mc:AlternateContent>
      <mc:AlternateContent xmlns:mc="http://schemas.openxmlformats.org/markup-compatibility/2006">
        <mc:Choice xmlns:p14="http://schemas.microsoft.com/office/powerpoint/2010/main" Requires="p14">
          <p:contentPart p14:bwMode="auto" r:id="rId35">
            <p14:nvContentPartPr>
              <p14:cNvPr id="1050023" name=""/>
              <p14:cNvContentPartPr/>
              <p14:nvPr/>
            </p14:nvContentPartPr>
            <p14:xfrm>
              <a:off x="5170829" y="5520213"/>
              <a:ext cx="181319" cy="285944"/>
            </p14:xfrm>
          </p:contentPart>
        </mc:Choice>
        <mc:Fallback>
          <p:sp>
            <p:nvSpPr>
              <p:cNvPr id="1050023" name=""/>
              <p:cNvSpPr/>
              <p:nvPr/>
            </p:nvSpPr>
            <p:spPr>
              <a:xfrm>
                <a:off x="5170829" y="5520213"/>
                <a:ext cx="181319" cy="285944"/>
              </a:xfrm>
            </p:spPr>
          </p:sp>
        </mc:Fallback>
      </mc:AlternateContent>
      <mc:AlternateContent xmlns:mc="http://schemas.openxmlformats.org/markup-compatibility/2006">
        <mc:Choice xmlns:p14="http://schemas.microsoft.com/office/powerpoint/2010/main" Requires="p14">
          <p:contentPart p14:bwMode="auto" r:id="rId36">
            <p14:nvContentPartPr>
              <p14:cNvPr id="1050024" name=""/>
              <p14:cNvContentPartPr/>
              <p14:nvPr/>
            </p14:nvContentPartPr>
            <p14:xfrm>
              <a:off x="5199424" y="5648238"/>
              <a:ext cx="113731" cy="50040"/>
            </p14:xfrm>
          </p:contentPart>
        </mc:Choice>
        <mc:Fallback>
          <p:sp>
            <p:nvSpPr>
              <p:cNvPr id="1050024" name=""/>
              <p:cNvSpPr/>
              <p:nvPr/>
            </p:nvSpPr>
            <p:spPr>
              <a:xfrm>
                <a:off x="5199424" y="5648238"/>
                <a:ext cx="113731" cy="50040"/>
              </a:xfrm>
            </p:spPr>
          </p:sp>
        </mc:Fallback>
      </mc:AlternateContent>
      <mc:AlternateContent xmlns:mc="http://schemas.openxmlformats.org/markup-compatibility/2006">
        <mc:Choice xmlns:p14="http://schemas.microsoft.com/office/powerpoint/2010/main" Requires="p14">
          <p:contentPart p14:bwMode="auto" r:id="rId37">
            <p14:nvContentPartPr>
              <p14:cNvPr id="1050025" name=""/>
              <p14:cNvContentPartPr/>
              <p14:nvPr/>
            </p14:nvContentPartPr>
            <p14:xfrm>
              <a:off x="5160431" y="5754817"/>
              <a:ext cx="241110" cy="68886"/>
            </p14:xfrm>
          </p:contentPart>
        </mc:Choice>
        <mc:Fallback>
          <p:sp>
            <p:nvSpPr>
              <p:cNvPr id="1050025" name=""/>
              <p:cNvSpPr/>
              <p:nvPr/>
            </p:nvSpPr>
            <p:spPr>
              <a:xfrm>
                <a:off x="5160431" y="5754817"/>
                <a:ext cx="241110" cy="68886"/>
              </a:xfrm>
            </p:spPr>
          </p:sp>
        </mc:Fallback>
      </mc:AlternateContent>
      <mc:AlternateContent xmlns:mc="http://schemas.openxmlformats.org/markup-compatibility/2006">
        <mc:Choice xmlns:p14="http://schemas.microsoft.com/office/powerpoint/2010/main" Requires="p14">
          <p:contentPart p14:bwMode="auto" r:id="rId38">
            <p14:nvContentPartPr>
              <p14:cNvPr id="1050026" name=""/>
              <p14:cNvContentPartPr/>
              <p14:nvPr/>
            </p14:nvContentPartPr>
            <p14:xfrm>
              <a:off x="5393742" y="5553357"/>
              <a:ext cx="67588" cy="29244"/>
            </p14:xfrm>
          </p:contentPart>
        </mc:Choice>
        <mc:Fallback>
          <p:sp>
            <p:nvSpPr>
              <p:cNvPr id="1050026" name=""/>
              <p:cNvSpPr/>
              <p:nvPr/>
            </p:nvSpPr>
            <p:spPr>
              <a:xfrm>
                <a:off x="5393742" y="5553357"/>
                <a:ext cx="67588" cy="29244"/>
              </a:xfrm>
            </p:spPr>
          </p:sp>
        </mc:Fallback>
      </mc:AlternateContent>
      <mc:AlternateContent xmlns:mc="http://schemas.openxmlformats.org/markup-compatibility/2006">
        <mc:Choice xmlns:p14="http://schemas.microsoft.com/office/powerpoint/2010/main" Requires="p14">
          <p:contentPart p14:bwMode="auto" r:id="rId39">
            <p14:nvContentPartPr>
              <p14:cNvPr id="1050027" name=""/>
              <p14:cNvContentPartPr/>
              <p14:nvPr/>
            </p14:nvContentPartPr>
            <p14:xfrm>
              <a:off x="5382694" y="5603397"/>
              <a:ext cx="156624" cy="70836"/>
            </p14:xfrm>
          </p:contentPart>
        </mc:Choice>
        <mc:Fallback>
          <p:sp>
            <p:nvSpPr>
              <p:cNvPr id="1050027" name=""/>
              <p:cNvSpPr/>
              <p:nvPr/>
            </p:nvSpPr>
            <p:spPr>
              <a:xfrm>
                <a:off x="5382694" y="5603397"/>
                <a:ext cx="156624" cy="70836"/>
              </a:xfrm>
            </p:spPr>
          </p:sp>
        </mc:Fallback>
      </mc:AlternateContent>
      <mc:AlternateContent xmlns:mc="http://schemas.openxmlformats.org/markup-compatibility/2006">
        <mc:Choice xmlns:p14="http://schemas.microsoft.com/office/powerpoint/2010/main" Requires="p14">
          <p:contentPart p14:bwMode="auto" r:id="rId40">
            <p14:nvContentPartPr>
              <p14:cNvPr id="1050028" name=""/>
              <p14:cNvContentPartPr/>
              <p14:nvPr/>
            </p14:nvContentPartPr>
            <p14:xfrm>
              <a:off x="5432085" y="5589099"/>
              <a:ext cx="16248" cy="159869"/>
            </p14:xfrm>
          </p:contentPart>
        </mc:Choice>
        <mc:Fallback>
          <p:sp>
            <p:nvSpPr>
              <p:cNvPr id="1050028" name=""/>
              <p:cNvSpPr/>
              <p:nvPr/>
            </p:nvSpPr>
            <p:spPr>
              <a:xfrm>
                <a:off x="5432085" y="5589099"/>
                <a:ext cx="16248" cy="159869"/>
              </a:xfrm>
            </p:spPr>
          </p:sp>
        </mc:Fallback>
      </mc:AlternateContent>
      <mc:AlternateContent xmlns:mc="http://schemas.openxmlformats.org/markup-compatibility/2006">
        <mc:Choice xmlns:p14="http://schemas.microsoft.com/office/powerpoint/2010/main" Requires="p14">
          <p:contentPart p14:bwMode="auto" r:id="rId41">
            <p14:nvContentPartPr>
              <p14:cNvPr id="1050029" name=""/>
              <p14:cNvContentPartPr/>
              <p14:nvPr/>
            </p14:nvContentPartPr>
            <p14:xfrm>
              <a:off x="5476279" y="5628092"/>
              <a:ext cx="191717" cy="89032"/>
            </p14:xfrm>
          </p:contentPart>
        </mc:Choice>
        <mc:Fallback>
          <p:sp>
            <p:nvSpPr>
              <p:cNvPr id="1050029" name=""/>
              <p:cNvSpPr/>
              <p:nvPr/>
            </p:nvSpPr>
            <p:spPr>
              <a:xfrm>
                <a:off x="5476279" y="5628092"/>
                <a:ext cx="191717" cy="89032"/>
              </a:xfrm>
            </p:spPr>
          </p:sp>
        </mc:Fallback>
      </mc:AlternateContent>
      <mc:AlternateContent xmlns:mc="http://schemas.openxmlformats.org/markup-compatibility/2006">
        <mc:Choice xmlns:p14="http://schemas.microsoft.com/office/powerpoint/2010/main" Requires="p14">
          <p:contentPart p14:bwMode="auto" r:id="rId42">
            <p14:nvContentPartPr>
              <p14:cNvPr id="1050030" name=""/>
              <p14:cNvContentPartPr/>
              <p14:nvPr/>
            </p14:nvContentPartPr>
            <p14:xfrm>
              <a:off x="5634853" y="5433780"/>
              <a:ext cx="50041" cy="25344"/>
            </p14:xfrm>
          </p:contentPart>
        </mc:Choice>
        <mc:Fallback>
          <p:sp>
            <p:nvSpPr>
              <p:cNvPr id="1050030" name=""/>
              <p:cNvSpPr/>
              <p:nvPr/>
            </p:nvSpPr>
            <p:spPr>
              <a:xfrm>
                <a:off x="5634853" y="5433780"/>
                <a:ext cx="50041" cy="25344"/>
              </a:xfrm>
            </p:spPr>
          </p:sp>
        </mc:Fallback>
      </mc:AlternateContent>
      <mc:AlternateContent xmlns:mc="http://schemas.openxmlformats.org/markup-compatibility/2006">
        <mc:Choice xmlns:p14="http://schemas.microsoft.com/office/powerpoint/2010/main" Requires="p14">
          <p:contentPart p14:bwMode="auto" r:id="rId43">
            <p14:nvContentPartPr>
              <p14:cNvPr id="1050031" name=""/>
              <p14:cNvContentPartPr/>
              <p14:nvPr/>
            </p14:nvContentPartPr>
            <p14:xfrm>
              <a:off x="5614705" y="5511115"/>
              <a:ext cx="27295" cy="83184"/>
            </p14:xfrm>
          </p:contentPart>
        </mc:Choice>
        <mc:Fallback>
          <p:sp>
            <p:nvSpPr>
              <p:cNvPr id="1050031" name=""/>
              <p:cNvSpPr/>
              <p:nvPr/>
            </p:nvSpPr>
            <p:spPr>
              <a:xfrm>
                <a:off x="5614705" y="5511115"/>
                <a:ext cx="27295" cy="83184"/>
              </a:xfrm>
            </p:spPr>
          </p:sp>
        </mc:Fallback>
      </mc:AlternateContent>
      <mc:AlternateContent xmlns:mc="http://schemas.openxmlformats.org/markup-compatibility/2006">
        <mc:Choice xmlns:p14="http://schemas.microsoft.com/office/powerpoint/2010/main" Requires="p14">
          <p:contentPart p14:bwMode="auto" r:id="rId44">
            <p14:nvContentPartPr>
              <p14:cNvPr id="1050032" name=""/>
              <p14:cNvContentPartPr/>
              <p14:nvPr/>
            </p14:nvContentPartPr>
            <p14:xfrm>
              <a:off x="5647200" y="5466923"/>
              <a:ext cx="107882" cy="66287"/>
            </p14:xfrm>
          </p:contentPart>
        </mc:Choice>
        <mc:Fallback>
          <p:sp>
            <p:nvSpPr>
              <p:cNvPr id="1050032" name=""/>
              <p:cNvSpPr/>
              <p:nvPr/>
            </p:nvSpPr>
            <p:spPr>
              <a:xfrm>
                <a:off x="5647200" y="5466923"/>
                <a:ext cx="107882" cy="66287"/>
              </a:xfrm>
            </p:spPr>
          </p:sp>
        </mc:Fallback>
      </mc:AlternateContent>
      <mc:AlternateContent xmlns:mc="http://schemas.openxmlformats.org/markup-compatibility/2006">
        <mc:Choice xmlns:p14="http://schemas.microsoft.com/office/powerpoint/2010/main" Requires="p14">
          <p:contentPart p14:bwMode="auto" r:id="rId45">
            <p14:nvContentPartPr>
              <p14:cNvPr id="1050033" name=""/>
              <p14:cNvContentPartPr/>
              <p14:nvPr/>
            </p14:nvContentPartPr>
            <p14:xfrm>
              <a:off x="5669946" y="5521513"/>
              <a:ext cx="5199" cy="105929"/>
            </p14:xfrm>
          </p:contentPart>
        </mc:Choice>
        <mc:Fallback>
          <p:sp>
            <p:nvSpPr>
              <p:cNvPr id="1050033" name=""/>
              <p:cNvSpPr/>
              <p:nvPr/>
            </p:nvSpPr>
            <p:spPr>
              <a:xfrm>
                <a:off x="5669946" y="5521513"/>
                <a:ext cx="5199" cy="105929"/>
              </a:xfrm>
            </p:spPr>
          </p:sp>
        </mc:Fallback>
      </mc:AlternateContent>
      <mc:AlternateContent xmlns:mc="http://schemas.openxmlformats.org/markup-compatibility/2006">
        <mc:Choice xmlns:p14="http://schemas.microsoft.com/office/powerpoint/2010/main" Requires="p14">
          <p:contentPart p14:bwMode="auto" r:id="rId46">
            <p14:nvContentPartPr>
              <p14:cNvPr id="1050034" name=""/>
              <p14:cNvContentPartPr/>
              <p14:nvPr/>
            </p14:nvContentPartPr>
            <p14:xfrm>
              <a:off x="5710890" y="5527361"/>
              <a:ext cx="46792" cy="19496"/>
            </p14:xfrm>
          </p:contentPart>
        </mc:Choice>
        <mc:Fallback>
          <p:sp>
            <p:nvSpPr>
              <p:cNvPr id="1050034" name=""/>
              <p:cNvSpPr/>
              <p:nvPr/>
            </p:nvSpPr>
            <p:spPr>
              <a:xfrm>
                <a:off x="5710890" y="5527361"/>
                <a:ext cx="46792" cy="19496"/>
              </a:xfrm>
            </p:spPr>
          </p:sp>
        </mc:Fallback>
      </mc:AlternateContent>
      <mc:AlternateContent xmlns:mc="http://schemas.openxmlformats.org/markup-compatibility/2006">
        <mc:Choice xmlns:p14="http://schemas.microsoft.com/office/powerpoint/2010/main" Requires="p14">
          <p:contentPart p14:bwMode="auto" r:id="rId47">
            <p14:nvContentPartPr>
              <p14:cNvPr id="1050035" name=""/>
              <p14:cNvContentPartPr/>
              <p14:nvPr/>
            </p14:nvContentPartPr>
            <p14:xfrm>
              <a:off x="5680995" y="5607296"/>
              <a:ext cx="176770" cy="124126"/>
            </p14:xfrm>
          </p:contentPart>
        </mc:Choice>
        <mc:Fallback>
          <p:sp>
            <p:nvSpPr>
              <p:cNvPr id="1050035" name=""/>
              <p:cNvSpPr/>
              <p:nvPr/>
            </p:nvSpPr>
            <p:spPr>
              <a:xfrm>
                <a:off x="5680995" y="5607296"/>
                <a:ext cx="176770" cy="124126"/>
              </a:xfrm>
            </p:spPr>
          </p:sp>
        </mc:Fallback>
      </mc:AlternateContent>
      <mc:AlternateContent xmlns:mc="http://schemas.openxmlformats.org/markup-compatibility/2006">
        <mc:Choice xmlns:p14="http://schemas.microsoft.com/office/powerpoint/2010/main" Requires="p14">
          <p:contentPart p14:bwMode="auto" r:id="rId48">
            <p14:nvContentPartPr>
              <p14:cNvPr id="1050036" name=""/>
              <p14:cNvContentPartPr/>
              <p14:nvPr/>
            </p14:nvContentPartPr>
            <p14:xfrm>
              <a:off x="5708940" y="5576752"/>
              <a:ext cx="19496" cy="180665"/>
            </p14:xfrm>
          </p:contentPart>
        </mc:Choice>
        <mc:Fallback>
          <p:sp>
            <p:nvSpPr>
              <p:cNvPr id="1050036" name=""/>
              <p:cNvSpPr/>
              <p:nvPr/>
            </p:nvSpPr>
            <p:spPr>
              <a:xfrm>
                <a:off x="5708940" y="5576752"/>
                <a:ext cx="19496" cy="180665"/>
              </a:xfrm>
            </p:spPr>
          </p:sp>
        </mc:Fallback>
      </mc:AlternateContent>
      <mc:AlternateContent xmlns:mc="http://schemas.openxmlformats.org/markup-compatibility/2006">
        <mc:Choice xmlns:p14="http://schemas.microsoft.com/office/powerpoint/2010/main" Requires="p14">
          <p:contentPart p14:bwMode="auto" r:id="rId49">
            <p14:nvContentPartPr>
              <p14:cNvPr id="1050037" name=""/>
              <p14:cNvContentPartPr/>
              <p14:nvPr/>
            </p14:nvContentPartPr>
            <p14:xfrm>
              <a:off x="5878562" y="5491618"/>
              <a:ext cx="96833" cy="49390"/>
            </p14:xfrm>
          </p:contentPart>
        </mc:Choice>
        <mc:Fallback>
          <p:sp>
            <p:nvSpPr>
              <p:cNvPr id="1050037" name=""/>
              <p:cNvSpPr/>
              <p:nvPr/>
            </p:nvSpPr>
            <p:spPr>
              <a:xfrm>
                <a:off x="5878562" y="5491618"/>
                <a:ext cx="96833" cy="49390"/>
              </a:xfrm>
            </p:spPr>
          </p:sp>
        </mc:Fallback>
      </mc:AlternateContent>
      <mc:AlternateContent xmlns:mc="http://schemas.openxmlformats.org/markup-compatibility/2006">
        <mc:Choice xmlns:p14="http://schemas.microsoft.com/office/powerpoint/2010/main" Requires="p14">
          <p:contentPart p14:bwMode="auto" r:id="rId50">
            <p14:nvContentPartPr>
              <p14:cNvPr id="1050038" name=""/>
              <p14:cNvContentPartPr/>
              <p14:nvPr/>
            </p14:nvContentPartPr>
            <p14:xfrm>
              <a:off x="5918856" y="5453926"/>
              <a:ext cx="12997" cy="215757"/>
            </p14:xfrm>
          </p:contentPart>
        </mc:Choice>
        <mc:Fallback>
          <p:sp>
            <p:nvSpPr>
              <p:cNvPr id="1050038" name=""/>
              <p:cNvSpPr/>
              <p:nvPr/>
            </p:nvSpPr>
            <p:spPr>
              <a:xfrm>
                <a:off x="5918856" y="5453926"/>
                <a:ext cx="12997" cy="215757"/>
              </a:xfrm>
            </p:spPr>
          </p:sp>
        </mc:Fallback>
      </mc:AlternateContent>
      <mc:AlternateContent xmlns:mc="http://schemas.openxmlformats.org/markup-compatibility/2006">
        <mc:Choice xmlns:p14="http://schemas.microsoft.com/office/powerpoint/2010/main" Requires="p14">
          <p:contentPart p14:bwMode="auto" r:id="rId51">
            <p14:nvContentPartPr>
              <p14:cNvPr id="1050039" name=""/>
              <p14:cNvContentPartPr/>
              <p14:nvPr/>
            </p14:nvContentPartPr>
            <p14:xfrm>
              <a:off x="5946801" y="5559205"/>
              <a:ext cx="215113" cy="106579"/>
            </p14:xfrm>
          </p:contentPart>
        </mc:Choice>
        <mc:Fallback>
          <p:sp>
            <p:nvSpPr>
              <p:cNvPr id="1050039" name=""/>
              <p:cNvSpPr/>
              <p:nvPr/>
            </p:nvSpPr>
            <p:spPr>
              <a:xfrm>
                <a:off x="5946801" y="5559205"/>
                <a:ext cx="215113" cy="106579"/>
              </a:xfrm>
            </p:spPr>
          </p:sp>
        </mc:Fallback>
      </mc:AlternateContent>
      <mc:AlternateContent xmlns:mc="http://schemas.openxmlformats.org/markup-compatibility/2006">
        <mc:Choice xmlns:p14="http://schemas.microsoft.com/office/powerpoint/2010/main" Requires="p14">
          <p:contentPart p14:bwMode="auto" r:id="rId52">
            <p14:nvContentPartPr>
              <p14:cNvPr id="1050040" name=""/>
              <p14:cNvContentPartPr/>
              <p14:nvPr/>
            </p14:nvContentPartPr>
            <p14:xfrm>
              <a:off x="4907622" y="5603397"/>
              <a:ext cx="9749" cy="178715"/>
            </p14:xfrm>
          </p:contentPart>
        </mc:Choice>
        <mc:Fallback>
          <p:sp>
            <p:nvSpPr>
              <p:cNvPr id="1050040" name=""/>
              <p:cNvSpPr/>
              <p:nvPr/>
            </p:nvSpPr>
            <p:spPr>
              <a:xfrm>
                <a:off x="4907622" y="5603397"/>
                <a:ext cx="9749" cy="178715"/>
              </a:xfrm>
            </p:spPr>
          </p:sp>
        </mc:Fallback>
      </mc:AlternateContent>
      <mc:AlternateContent xmlns:mc="http://schemas.openxmlformats.org/markup-compatibility/2006">
        <mc:Choice xmlns:p14="http://schemas.microsoft.com/office/powerpoint/2010/main" Requires="p14">
          <p:contentPart p14:bwMode="auto" r:id="rId53">
            <p14:nvContentPartPr>
              <p14:cNvPr id="1050041" name=""/>
              <p14:cNvContentPartPr/>
              <p14:nvPr/>
            </p14:nvContentPartPr>
            <p14:xfrm>
              <a:off x="4904373" y="5567654"/>
              <a:ext cx="12348" cy="269697"/>
            </p14:xfrm>
          </p:contentPart>
        </mc:Choice>
        <mc:Fallback>
          <p:sp>
            <p:nvSpPr>
              <p:cNvPr id="1050041" name=""/>
              <p:cNvSpPr/>
              <p:nvPr/>
            </p:nvSpPr>
            <p:spPr>
              <a:xfrm>
                <a:off x="4904373" y="5567654"/>
                <a:ext cx="12348" cy="269697"/>
              </a:xfrm>
            </p:spPr>
          </p:sp>
        </mc:Fallback>
      </mc:AlternateContent>
      <mc:AlternateContent xmlns:mc="http://schemas.openxmlformats.org/markup-compatibility/2006">
        <mc:Choice xmlns:p14="http://schemas.microsoft.com/office/powerpoint/2010/main" Requires="p14">
          <p:contentPart p14:bwMode="auto" r:id="rId54">
            <p14:nvContentPartPr>
              <p14:cNvPr id="1050042" name=""/>
              <p14:cNvContentPartPr/>
              <p14:nvPr/>
            </p14:nvContentPartPr>
            <p14:xfrm>
              <a:off x="4899174" y="5574152"/>
              <a:ext cx="11698" cy="158569"/>
            </p14:xfrm>
          </p:contentPart>
        </mc:Choice>
        <mc:Fallback>
          <p:sp>
            <p:nvSpPr>
              <p:cNvPr id="1050042" name=""/>
              <p:cNvSpPr/>
              <p:nvPr/>
            </p:nvSpPr>
            <p:spPr>
              <a:xfrm>
                <a:off x="4899174" y="5574152"/>
                <a:ext cx="11698" cy="158569"/>
              </a:xfrm>
            </p:spPr>
          </p:sp>
        </mc:Fallback>
      </mc:AlternateContent>
      <mc:AlternateContent xmlns:mc="http://schemas.openxmlformats.org/markup-compatibility/2006">
        <mc:Choice xmlns:p14="http://schemas.microsoft.com/office/powerpoint/2010/main" Requires="p14">
          <p:contentPart p14:bwMode="auto" r:id="rId55">
            <p14:nvContentPartPr>
              <p14:cNvPr id="1050043" name=""/>
              <p14:cNvContentPartPr/>
              <p14:nvPr/>
            </p14:nvContentPartPr>
            <p14:xfrm>
              <a:off x="5115588" y="5576752"/>
              <a:ext cx="22746" cy="81884"/>
            </p14:xfrm>
          </p:contentPart>
        </mc:Choice>
        <mc:Fallback>
          <p:sp>
            <p:nvSpPr>
              <p:cNvPr id="1050043" name=""/>
              <p:cNvSpPr/>
              <p:nvPr/>
            </p:nvSpPr>
            <p:spPr>
              <a:xfrm>
                <a:off x="5115588" y="5576752"/>
                <a:ext cx="22746" cy="81884"/>
              </a:xfrm>
            </p:spPr>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927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272" name="矩形 8"/>
          <p:cNvSpPr/>
          <p:nvPr/>
        </p:nvSpPr>
        <p:spPr>
          <a:xfrm>
            <a:off x="484559" y="344147"/>
            <a:ext cx="8046029" cy="461665"/>
          </a:xfrm>
          <a:prstGeom prst="rect"/>
        </p:spPr>
        <p:txBody>
          <a:bodyPr wrap="square">
            <a:spAutoFit/>
          </a:bodyPr>
          <a:p>
            <a:pPr algn="ctr"/>
            <a:r>
              <a:rPr altLang="zh-CN" b="1" dirty="0" sz="24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6.3 The effect of negative feedback on amplifier circuit</a:t>
            </a:r>
            <a:endParaRPr altLang="zh-CN" b="1" dirty="0" sz="24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9273" name="Rectangle 68"/>
          <p:cNvSpPr/>
          <p:nvPr/>
        </p:nvSpPr>
        <p:spPr>
          <a:xfrm>
            <a:off x="323528" y="933568"/>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155" name="组合 1"/>
          <p:cNvGrpSpPr/>
          <p:nvPr/>
        </p:nvGrpSpPr>
        <p:grpSpPr>
          <a:xfrm>
            <a:off x="1203723" y="971347"/>
            <a:ext cx="6365848" cy="1970556"/>
            <a:chOff x="1233085" y="1473023"/>
            <a:chExt cx="6365848" cy="1970556"/>
          </a:xfrm>
        </p:grpSpPr>
        <p:grpSp>
          <p:nvGrpSpPr>
            <p:cNvPr id="156" name="组合 29"/>
            <p:cNvGrpSpPr/>
            <p:nvPr/>
          </p:nvGrpSpPr>
          <p:grpSpPr>
            <a:xfrm>
              <a:off x="1233085" y="1635051"/>
              <a:ext cx="6206495" cy="1808528"/>
              <a:chOff x="1160434" y="1273960"/>
              <a:chExt cx="6206495" cy="1808528"/>
            </a:xfrm>
          </p:grpSpPr>
          <p:sp>
            <p:nvSpPr>
              <p:cNvPr id="1049274" name="矩形 31"/>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75" name="文本框 32"/>
              <p:cNvSpPr txBox="1">
                <a:spLocks noChangeAspect="1" noMove="1" noResize="1" noRot="1" noAdjustHandles="1" noEditPoints="1" noChangeArrowheads="1" noChangeShapeType="1" noTextEdit="1"/>
              </p:cNvSpPr>
              <p:nvPr/>
            </p:nvSpPr>
            <p:spPr bwMode="auto">
              <a:xfrm>
                <a:off x="3893601" y="1433216"/>
                <a:ext cx="2311167"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157" name="组合 33"/>
              <p:cNvGrpSpPr/>
              <p:nvPr/>
            </p:nvGrpSpPr>
            <p:grpSpPr>
              <a:xfrm>
                <a:off x="2089757" y="1321081"/>
                <a:ext cx="505436" cy="707886"/>
                <a:chOff x="946907" y="1927861"/>
                <a:chExt cx="505436" cy="707886"/>
              </a:xfrm>
            </p:grpSpPr>
            <p:sp>
              <p:nvSpPr>
                <p:cNvPr id="1049276" name="椭圆 54"/>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77" name="文本框 59"/>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34" name="直接箭头连接符 34"/>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35" name="直接箭头连接符 35"/>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36" name="直接箭头连接符 36"/>
              <p:cNvCxnSpPr>
                <a:cxnSpLocks/>
              </p:cNvCxnSpPr>
              <p:nvPr/>
            </p:nvCxnSpPr>
            <p:spPr>
              <a:xfrm>
                <a:off x="6204768"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278" name="椭圆 37"/>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37" name="直接连接符 40"/>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279" name="矩形 41"/>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80" name="文本框 42"/>
              <p:cNvSpPr txBox="1">
                <a:spLocks noChangeAspect="1" noMove="1" noResize="1" noRot="1" noAdjustHandles="1" noEditPoints="1" noChangeArrowheads="1" noChangeShapeType="1" noTextEdit="1"/>
              </p:cNvSpPr>
              <p:nvPr/>
            </p:nvSpPr>
            <p:spPr bwMode="auto">
              <a:xfrm>
                <a:off x="3638262" y="2461567"/>
                <a:ext cx="2732202" cy="473206"/>
              </a:xfrm>
              <a:prstGeom prst="rect"/>
              <a:blipFill>
                <a:blip xmlns:r="http://schemas.openxmlformats.org/officeDocument/2006/relationships" r:embed="rId2"/>
                <a:stretch>
                  <a:fillRect t="-1299"/>
                </a:stretch>
              </a:blipFill>
              <a:ln>
                <a:noFill/>
              </a:ln>
              <a:effectLst/>
            </p:spPr>
            <p:txBody>
              <a:bodyPr/>
              <a:p>
                <a:r>
                  <a:rPr altLang="en-US" lang="zh-CN">
                    <a:noFill/>
                  </a:rPr>
                  <a:t> </a:t>
                </a:r>
              </a:p>
            </p:txBody>
          </p:sp>
          <p:cxnSp>
            <p:nvCxnSpPr>
              <p:cNvPr id="3145838" name="直接箭头连接符 43"/>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39" name="直接箭头连接符 44"/>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0" name="直接连接符 46"/>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9281" name="文本框 60"/>
            <p:cNvSpPr txBox="1">
              <a:spLocks noChangeAspect="1" noMove="1" noResize="1" noRot="1" noAdjustHandles="1" noEditPoints="1" noChangeArrowheads="1" noChangeShapeType="1" noTextEdit="1"/>
            </p:cNvSpPr>
            <p:nvPr/>
          </p:nvSpPr>
          <p:spPr bwMode="auto">
            <a:xfrm>
              <a:off x="1233665" y="1517807"/>
              <a:ext cx="684960" cy="473206"/>
            </a:xfrm>
            <a:prstGeom prst="rect"/>
            <a:blipFill>
              <a:blip xmlns:r="http://schemas.openxmlformats.org/officeDocument/2006/relationships" r:embed="rId3"/>
              <a:stretch>
                <a:fillRect t="-1299" b="-5195"/>
              </a:stretch>
            </a:blipFill>
            <a:ln>
              <a:noFill/>
            </a:ln>
            <a:effectLst/>
          </p:spPr>
          <p:txBody>
            <a:bodyPr/>
            <a:p>
              <a:r>
                <a:rPr altLang="en-US" lang="zh-CN">
                  <a:noFill/>
                </a:rPr>
                <a:t> </a:t>
              </a:r>
            </a:p>
          </p:txBody>
        </p:sp>
        <p:sp>
          <p:nvSpPr>
            <p:cNvPr id="1049282" name="文本框 62"/>
            <p:cNvSpPr txBox="1">
              <a:spLocks noChangeAspect="1" noMove="1" noResize="1" noRot="1" noAdjustHandles="1" noEditPoints="1" noChangeArrowheads="1" noChangeShapeType="1" noTextEdit="1"/>
            </p:cNvSpPr>
            <p:nvPr/>
          </p:nvSpPr>
          <p:spPr bwMode="auto">
            <a:xfrm>
              <a:off x="2631200" y="1473023"/>
              <a:ext cx="684960" cy="473206"/>
            </a:xfrm>
            <a:prstGeom prst="rect"/>
            <a:blipFill>
              <a:blip xmlns:r="http://schemas.openxmlformats.org/officeDocument/2006/relationships" r:embed="rId4"/>
              <a:stretch>
                <a:fillRect l="-1786" t="-1282" b="-5128"/>
              </a:stretch>
            </a:blipFill>
            <a:ln>
              <a:noFill/>
            </a:ln>
            <a:effectLst/>
          </p:spPr>
          <p:txBody>
            <a:bodyPr/>
            <a:p>
              <a:r>
                <a:rPr altLang="en-US" lang="zh-CN">
                  <a:noFill/>
                </a:rPr>
                <a:t> </a:t>
              </a:r>
            </a:p>
          </p:txBody>
        </p:sp>
        <p:sp>
          <p:nvSpPr>
            <p:cNvPr id="1049283" name="文本框 63"/>
            <p:cNvSpPr txBox="1">
              <a:spLocks noChangeAspect="1" noMove="1" noResize="1" noRot="1" noAdjustHandles="1" noEditPoints="1" noChangeArrowheads="1" noChangeShapeType="1" noTextEdit="1"/>
            </p:cNvSpPr>
            <p:nvPr/>
          </p:nvSpPr>
          <p:spPr bwMode="auto">
            <a:xfrm>
              <a:off x="2690651" y="2586055"/>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49284" name="文本框 64"/>
            <p:cNvSpPr txBox="1">
              <a:spLocks noChangeAspect="1" noMove="1" noResize="1" noRot="1" noAdjustHandles="1" noEditPoints="1" noChangeArrowheads="1" noChangeShapeType="1" noTextEdit="1"/>
            </p:cNvSpPr>
            <p:nvPr/>
          </p:nvSpPr>
          <p:spPr bwMode="auto">
            <a:xfrm>
              <a:off x="6913973" y="1499927"/>
              <a:ext cx="684960" cy="473206"/>
            </a:xfrm>
            <a:prstGeom prst="rect"/>
            <a:blipFill>
              <a:blip xmlns:r="http://schemas.openxmlformats.org/officeDocument/2006/relationships" r:embed="rId6"/>
              <a:stretch>
                <a:fillRect t="-1299" b="-1299"/>
              </a:stretch>
            </a:blipFill>
            <a:ln>
              <a:noFill/>
            </a:ln>
            <a:effectLst/>
          </p:spPr>
          <p:txBody>
            <a:bodyPr/>
            <a:p>
              <a:r>
                <a:rPr altLang="en-US" lang="zh-CN">
                  <a:noFill/>
                </a:rPr>
                <a:t> </a:t>
              </a:r>
            </a:p>
          </p:txBody>
        </p:sp>
      </p:grpSp>
      <p:sp>
        <p:nvSpPr>
          <p:cNvPr id="1049285" name="文本框 65"/>
          <p:cNvSpPr txBox="1">
            <a:spLocks noChangeAspect="1" noMove="1" noResize="1" noRot="1" noAdjustHandles="1" noEditPoints="1" noChangeArrowheads="1" noChangeShapeType="1" noTextEdit="1"/>
          </p:cNvSpPr>
          <p:nvPr/>
        </p:nvSpPr>
        <p:spPr bwMode="auto">
          <a:xfrm>
            <a:off x="529225" y="2591421"/>
            <a:ext cx="2325992"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sp>
        <p:nvSpPr>
          <p:cNvPr id="1049286" name="文本框 66"/>
          <p:cNvSpPr txBox="1">
            <a:spLocks noChangeAspect="1" noMove="1" noResize="1" noRot="1" noAdjustHandles="1" noEditPoints="1" noChangeArrowheads="1" noChangeShapeType="1" noTextEdit="1"/>
          </p:cNvSpPr>
          <p:nvPr/>
        </p:nvSpPr>
        <p:spPr bwMode="auto">
          <a:xfrm>
            <a:off x="4746254" y="2933258"/>
            <a:ext cx="3728184" cy="931217"/>
          </a:xfrm>
          <a:prstGeom prst="rect"/>
          <a:blipFill>
            <a:blip xmlns:r="http://schemas.openxmlformats.org/officeDocument/2006/relationships" r:embed="rId8"/>
            <a:stretch>
              <a:fillRect/>
            </a:stretch>
          </a:blipFill>
          <a:ln>
            <a:noFill/>
          </a:ln>
          <a:effectLst/>
        </p:spPr>
        <p:txBody>
          <a:bodyPr/>
          <a:p>
            <a:r>
              <a:rPr altLang="en-US" lang="zh-CN">
                <a:noFill/>
              </a:rPr>
              <a:t> </a:t>
            </a:r>
          </a:p>
        </p:txBody>
      </p:sp>
      <p:sp>
        <p:nvSpPr>
          <p:cNvPr id="1049287" name="Text Box 12"/>
          <p:cNvSpPr txBox="1">
            <a:spLocks noChangeArrowheads="1"/>
          </p:cNvSpPr>
          <p:nvPr/>
        </p:nvSpPr>
        <p:spPr bwMode="auto">
          <a:xfrm>
            <a:off x="2266021" y="3205689"/>
            <a:ext cx="3987566"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Open-loop gain </a:t>
            </a:r>
            <a:r>
              <a:rPr altLang="en-US" dirty="0" sz="2400" kumimoji="1" lang="zh-CN" smtClean="0">
                <a:latin typeface="宋体" panose="02010600030101010101" pitchFamily="2" charset="-122"/>
                <a:cs typeface="Arial" panose="020B0604020202020204" pitchFamily="34" charset="0"/>
              </a:rPr>
              <a:t>开环增益</a:t>
            </a:r>
            <a:endParaRPr altLang="en-US" b="1" dirty="0" sz="2400" kumimoji="1" lang="zh-CN">
              <a:latin typeface="宋体" panose="02010600030101010101" pitchFamily="2" charset="-122"/>
              <a:cs typeface="Arial" panose="020B0604020202020204" pitchFamily="34" charset="0"/>
            </a:endParaRPr>
          </a:p>
        </p:txBody>
      </p:sp>
      <p:sp>
        <p:nvSpPr>
          <p:cNvPr id="1049288" name="Text Box 12"/>
          <p:cNvSpPr txBox="1">
            <a:spLocks noChangeArrowheads="1"/>
          </p:cNvSpPr>
          <p:nvPr/>
        </p:nvSpPr>
        <p:spPr bwMode="auto">
          <a:xfrm>
            <a:off x="2299203" y="4025778"/>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Close-loop gain </a:t>
            </a:r>
            <a:r>
              <a:rPr altLang="en-US" dirty="0" sz="2400" kumimoji="1" lang="zh-CN" smtClean="0">
                <a:latin typeface="宋体" panose="02010600030101010101" pitchFamily="2" charset="-122"/>
                <a:cs typeface="Arial" panose="020B0604020202020204" pitchFamily="34" charset="0"/>
              </a:rPr>
              <a:t>闭环增益</a:t>
            </a:r>
            <a:endParaRPr altLang="en-US" b="1" dirty="0" sz="2400" kumimoji="1" lang="zh-CN">
              <a:latin typeface="宋体" panose="02010600030101010101" pitchFamily="2" charset="-122"/>
              <a:cs typeface="Arial" panose="020B0604020202020204" pitchFamily="34" charset="0"/>
            </a:endParaRPr>
          </a:p>
        </p:txBody>
      </p:sp>
      <p:sp>
        <p:nvSpPr>
          <p:cNvPr id="1049289" name="文本框 70"/>
          <p:cNvSpPr txBox="1">
            <a:spLocks noChangeAspect="1" noMove="1" noResize="1" noRot="1" noAdjustHandles="1" noEditPoints="1" noChangeArrowheads="1" noChangeShapeType="1" noTextEdit="1"/>
          </p:cNvSpPr>
          <p:nvPr/>
        </p:nvSpPr>
        <p:spPr bwMode="auto">
          <a:xfrm>
            <a:off x="4861013" y="3899321"/>
            <a:ext cx="3728184" cy="931217"/>
          </a:xfrm>
          <a:prstGeom prst="rect"/>
          <a:blipFill>
            <a:blip xmlns:r="http://schemas.openxmlformats.org/officeDocument/2006/relationships" r:embed="rId9"/>
            <a:stretch>
              <a:fillRect/>
            </a:stretch>
          </a:blipFill>
          <a:ln>
            <a:noFill/>
          </a:ln>
          <a:effectLst/>
        </p:spPr>
        <p:txBody>
          <a:bodyPr/>
          <a:p>
            <a:r>
              <a:rPr altLang="en-US" lang="zh-CN">
                <a:noFill/>
              </a:rPr>
              <a:t> </a:t>
            </a:r>
          </a:p>
        </p:txBody>
      </p:sp>
      <p:sp>
        <p:nvSpPr>
          <p:cNvPr id="1049290" name="Text Box 12"/>
          <p:cNvSpPr txBox="1">
            <a:spLocks noChangeArrowheads="1"/>
          </p:cNvSpPr>
          <p:nvPr/>
        </p:nvSpPr>
        <p:spPr bwMode="auto">
          <a:xfrm>
            <a:off x="2341748" y="5190461"/>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factor </a:t>
            </a:r>
            <a:r>
              <a:rPr altLang="en-US" dirty="0" sz="2400" kumimoji="1" lang="zh-CN" smtClean="0">
                <a:latin typeface="宋体" panose="02010600030101010101" pitchFamily="2" charset="-122"/>
                <a:cs typeface="Arial" panose="020B0604020202020204" pitchFamily="34" charset="0"/>
              </a:rPr>
              <a:t>反馈系数</a:t>
            </a:r>
            <a:endParaRPr altLang="en-US" b="1" dirty="0" sz="2400" kumimoji="1" lang="zh-CN">
              <a:latin typeface="宋体" panose="02010600030101010101" pitchFamily="2" charset="-122"/>
              <a:cs typeface="Arial" panose="020B0604020202020204" pitchFamily="34" charset="0"/>
            </a:endParaRPr>
          </a:p>
        </p:txBody>
      </p:sp>
      <p:sp>
        <p:nvSpPr>
          <p:cNvPr id="1049291" name="文本框 72"/>
          <p:cNvSpPr txBox="1">
            <a:spLocks noChangeAspect="1" noMove="1" noResize="1" noRot="1" noAdjustHandles="1" noEditPoints="1" noChangeArrowheads="1" noChangeShapeType="1" noTextEdit="1"/>
          </p:cNvSpPr>
          <p:nvPr/>
        </p:nvSpPr>
        <p:spPr bwMode="auto">
          <a:xfrm>
            <a:off x="4893891" y="4951303"/>
            <a:ext cx="3728184" cy="931217"/>
          </a:xfrm>
          <a:prstGeom prst="rect"/>
          <a:blipFill>
            <a:blip xmlns:r="http://schemas.openxmlformats.org/officeDocument/2006/relationships" r:embed="rId10"/>
            <a:stretch>
              <a:fillRect/>
            </a:stretch>
          </a:blipFill>
          <a:ln>
            <a:noFill/>
          </a:ln>
          <a:effectLst/>
        </p:spPr>
        <p:txBody>
          <a:bodyPr/>
          <a:p>
            <a:r>
              <a:rPr altLang="en-US" lang="zh-CN">
                <a:noFill/>
              </a:rPr>
              <a:t> </a:t>
            </a:r>
          </a:p>
        </p:txBody>
      </p:sp>
      <p:sp>
        <p:nvSpPr>
          <p:cNvPr id="1049292" name="文本框 73"/>
          <p:cNvSpPr txBox="1">
            <a:spLocks noChangeAspect="1" noMove="1" noResize="1" noRot="1" noAdjustHandles="1" noEditPoints="1" noChangeArrowheads="1" noChangeShapeType="1" noTextEdit="1"/>
          </p:cNvSpPr>
          <p:nvPr/>
        </p:nvSpPr>
        <p:spPr bwMode="auto">
          <a:xfrm>
            <a:off x="4893891" y="5882520"/>
            <a:ext cx="3728184" cy="931217"/>
          </a:xfrm>
          <a:prstGeom prst="rect"/>
          <a:blipFill>
            <a:blip xmlns:r="http://schemas.openxmlformats.org/officeDocument/2006/relationships" r:embed="rId11"/>
            <a:stretch>
              <a:fillRect/>
            </a:stretch>
          </a:blipFill>
          <a:ln>
            <a:noFill/>
          </a:ln>
          <a:effectLst/>
        </p:spPr>
        <p:txBody>
          <a:bodyPr/>
          <a:p>
            <a:r>
              <a:rPr altLang="en-US" lang="zh-CN">
                <a:noFill/>
              </a:rPr>
              <a:t> </a:t>
            </a:r>
          </a:p>
        </p:txBody>
      </p:sp>
      <p:sp>
        <p:nvSpPr>
          <p:cNvPr id="1049293" name="Text Box 12"/>
          <p:cNvSpPr txBox="1">
            <a:spLocks noChangeArrowheads="1"/>
          </p:cNvSpPr>
          <p:nvPr/>
        </p:nvSpPr>
        <p:spPr bwMode="auto">
          <a:xfrm>
            <a:off x="2341748" y="6112655"/>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Loop gain  </a:t>
            </a:r>
            <a:r>
              <a:rPr altLang="en-US" dirty="0" sz="2400" kumimoji="1" lang="zh-CN" smtClean="0">
                <a:latin typeface="宋体" panose="02010600030101010101" pitchFamily="2" charset="-122"/>
                <a:cs typeface="Arial" panose="020B0604020202020204" pitchFamily="34" charset="0"/>
              </a:rPr>
              <a:t>环路增益</a:t>
            </a:r>
            <a:endParaRPr altLang="en-US" b="1" dirty="0" sz="2400" kumimoji="1" lang="zh-CN">
              <a:latin typeface="宋体" panose="02010600030101010101" pitchFamily="2" charset="-122"/>
              <a:cs typeface="Arial" panose="020B0604020202020204" pitchFamily="34" charset="0"/>
            </a:endParaRPr>
          </a:p>
        </p:txBody>
      </p:sp>
      <p:sp>
        <p:nvSpPr>
          <p:cNvPr id="1049294" name="左大括号 75"/>
          <p:cNvSpPr/>
          <p:nvPr/>
        </p:nvSpPr>
        <p:spPr>
          <a:xfrm>
            <a:off x="1893458" y="3271706"/>
            <a:ext cx="235478" cy="3414320"/>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49295" name="Text Box 12"/>
          <p:cNvSpPr txBox="1">
            <a:spLocks noChangeArrowheads="1"/>
          </p:cNvSpPr>
          <p:nvPr/>
        </p:nvSpPr>
        <p:spPr bwMode="auto">
          <a:xfrm>
            <a:off x="2308871" y="4402584"/>
            <a:ext cx="4068450"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Gain with feedback</a:t>
            </a:r>
            <a:r>
              <a:rPr altLang="en-US" dirty="0" sz="2400" kumimoji="1" lang="zh-CN" smtClean="0">
                <a:latin typeface="Arial" panose="020B0604020202020204" pitchFamily="34" charset="0"/>
                <a:cs typeface="Arial" panose="020B0604020202020204" pitchFamily="34" charset="0"/>
              </a:rPr>
              <a:t>反馈增益</a:t>
            </a:r>
            <a:endParaRPr altLang="en-US" b="1" dirty="0" sz="2400" kumimoji="1" lang="zh-CN">
              <a:latin typeface="宋体" panose="02010600030101010101" pitchFamily="2" charset="-122"/>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50047" name="圆角矩形 36"/>
          <p:cNvSpPr/>
          <p:nvPr/>
        </p:nvSpPr>
        <p:spPr>
          <a:xfrm>
            <a:off x="984115" y="4972366"/>
            <a:ext cx="7090961" cy="966622"/>
          </a:xfrm>
          <a:prstGeom prst="roundRect">
            <a:avLst>
              <a:gd name="adj" fmla="val 41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48" name="圆角矩形 35"/>
          <p:cNvSpPr/>
          <p:nvPr/>
        </p:nvSpPr>
        <p:spPr>
          <a:xfrm>
            <a:off x="984115" y="3864929"/>
            <a:ext cx="7090961" cy="966622"/>
          </a:xfrm>
          <a:prstGeom prst="roundRect">
            <a:avLst>
              <a:gd name="adj" fmla="val 415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49" name="圆角矩形 34"/>
          <p:cNvSpPr/>
          <p:nvPr/>
        </p:nvSpPr>
        <p:spPr>
          <a:xfrm>
            <a:off x="984115" y="2784894"/>
            <a:ext cx="7090961" cy="966622"/>
          </a:xfrm>
          <a:prstGeom prst="roundRect">
            <a:avLst>
              <a:gd name="adj" fmla="val 415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50" name="圆角矩形 33"/>
          <p:cNvSpPr/>
          <p:nvPr/>
        </p:nvSpPr>
        <p:spPr>
          <a:xfrm>
            <a:off x="966664" y="1707011"/>
            <a:ext cx="7090961" cy="966622"/>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5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052" name="Text Box 12"/>
          <p:cNvSpPr txBox="1">
            <a:spLocks noChangeArrowheads="1"/>
          </p:cNvSpPr>
          <p:nvPr/>
        </p:nvSpPr>
        <p:spPr bwMode="auto">
          <a:xfrm>
            <a:off x="237437" y="407192"/>
            <a:ext cx="8768146"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How to choose the right negative feedback type to design electronic circuits? </a:t>
            </a:r>
            <a:r>
              <a:rPr altLang="en-US" b="1" dirty="0" sz="2400" kumimoji="1" lang="zh-CN" smtClean="0">
                <a:latin typeface="Arial" panose="020B0604020202020204" pitchFamily="34" charset="0"/>
                <a:cs typeface="Arial" panose="020B0604020202020204" pitchFamily="34" charset="0"/>
              </a:rPr>
              <a:t>如何正确选择负反馈</a:t>
            </a:r>
            <a:r>
              <a:rPr altLang="en-US" b="1" dirty="0" sz="2400" kumimoji="1" lang="zh-CN">
                <a:latin typeface="Arial" panose="020B0604020202020204" pitchFamily="34" charset="0"/>
                <a:cs typeface="Arial" panose="020B0604020202020204" pitchFamily="34" charset="0"/>
              </a:rPr>
              <a:t>类型</a:t>
            </a:r>
            <a:r>
              <a:rPr altLang="en-US" b="1" dirty="0" sz="2400" kumimoji="1" lang="zh-CN" smtClean="0">
                <a:latin typeface="Arial" panose="020B0604020202020204" pitchFamily="34" charset="0"/>
                <a:cs typeface="Arial" panose="020B0604020202020204" pitchFamily="34" charset="0"/>
              </a:rPr>
              <a:t>进行电路设计？</a:t>
            </a:r>
            <a:endParaRPr altLang="en-US" b="1" dirty="0" sz="2400" kumimoji="1" lang="zh-CN">
              <a:latin typeface="宋体" panose="02010600030101010101" pitchFamily="2" charset="-122"/>
              <a:cs typeface="Arial" panose="020B0604020202020204" pitchFamily="34" charset="0"/>
            </a:endParaRPr>
          </a:p>
        </p:txBody>
      </p:sp>
      <p:sp>
        <p:nvSpPr>
          <p:cNvPr id="1050053" name="Rectangle 5"/>
          <p:cNvSpPr>
            <a:spLocks noChangeArrowheads="1"/>
          </p:cNvSpPr>
          <p:nvPr/>
        </p:nvSpPr>
        <p:spPr bwMode="auto">
          <a:xfrm>
            <a:off x="1038378" y="1707011"/>
            <a:ext cx="346045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r>
              <a:rPr altLang="zh-CN" b="1" dirty="0" sz="2400" kumimoji="1" lang="en-US" smtClean="0">
                <a:latin typeface="Arial" panose="020B0604020202020204" pitchFamily="34" charset="0"/>
                <a:ea typeface="楷体_GB2312" pitchFamily="49" charset="-122"/>
                <a:cs typeface="Arial" panose="020B0604020202020204" pitchFamily="34" charset="0"/>
              </a:rPr>
              <a:t>For voltage amplifier:</a:t>
            </a:r>
            <a:endParaRPr altLang="en-US" b="1"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54" name="Rectangle 9"/>
          <p:cNvSpPr>
            <a:spLocks noChangeArrowheads="1"/>
          </p:cNvSpPr>
          <p:nvPr/>
        </p:nvSpPr>
        <p:spPr bwMode="auto">
          <a:xfrm>
            <a:off x="1930028" y="2185642"/>
            <a:ext cx="6173738"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a:r>
              <a:rPr altLang="zh-CN" dirty="0" sz="2400" kumimoji="1" lang="en-US" smtClean="0">
                <a:latin typeface="Arial" panose="020B0604020202020204" pitchFamily="34" charset="0"/>
                <a:ea typeface="楷体_GB2312" pitchFamily="49" charset="-122"/>
                <a:cs typeface="Arial" panose="020B0604020202020204" pitchFamily="34" charset="0"/>
              </a:rPr>
              <a:t>Choose voltage series negative feedback</a:t>
            </a:r>
            <a:endParaRPr altLang="en-US"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55" name="Rectangle 5"/>
          <p:cNvSpPr>
            <a:spLocks noChangeArrowheads="1"/>
          </p:cNvSpPr>
          <p:nvPr/>
        </p:nvSpPr>
        <p:spPr bwMode="auto">
          <a:xfrm>
            <a:off x="1069137" y="2806540"/>
            <a:ext cx="346045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r>
              <a:rPr altLang="zh-CN" b="1" dirty="0" sz="2400" kumimoji="1" lang="en-US" smtClean="0">
                <a:latin typeface="Arial" panose="020B0604020202020204" pitchFamily="34" charset="0"/>
                <a:ea typeface="楷体_GB2312" pitchFamily="49" charset="-122"/>
                <a:cs typeface="Arial" panose="020B0604020202020204" pitchFamily="34" charset="0"/>
              </a:rPr>
              <a:t>For current amplifier:</a:t>
            </a:r>
            <a:endParaRPr altLang="en-US" b="1"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56" name="Rectangle 9"/>
          <p:cNvSpPr>
            <a:spLocks noChangeArrowheads="1"/>
          </p:cNvSpPr>
          <p:nvPr/>
        </p:nvSpPr>
        <p:spPr bwMode="auto">
          <a:xfrm>
            <a:off x="1960787" y="3285171"/>
            <a:ext cx="6173738"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a:r>
              <a:rPr altLang="zh-CN" dirty="0" sz="2400" kumimoji="1" lang="en-US" smtClean="0">
                <a:latin typeface="Arial" panose="020B0604020202020204" pitchFamily="34" charset="0"/>
                <a:ea typeface="楷体_GB2312" pitchFamily="49" charset="-122"/>
                <a:cs typeface="Arial" panose="020B0604020202020204" pitchFamily="34" charset="0"/>
              </a:rPr>
              <a:t>Choose current parallel negative feedback</a:t>
            </a:r>
            <a:endParaRPr altLang="en-US"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57" name="Rectangle 5"/>
          <p:cNvSpPr>
            <a:spLocks noChangeArrowheads="1"/>
          </p:cNvSpPr>
          <p:nvPr/>
        </p:nvSpPr>
        <p:spPr bwMode="auto">
          <a:xfrm>
            <a:off x="1104090" y="3823036"/>
            <a:ext cx="796440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r>
              <a:rPr altLang="zh-CN" b="1" dirty="0" sz="2400" kumimoji="1" lang="en-US" smtClean="0">
                <a:latin typeface="Arial" panose="020B0604020202020204" pitchFamily="34" charset="0"/>
                <a:ea typeface="楷体_GB2312" pitchFamily="49" charset="-122"/>
                <a:cs typeface="Arial" panose="020B0604020202020204" pitchFamily="34" charset="0"/>
              </a:rPr>
              <a:t>For voltage-current converter: </a:t>
            </a:r>
            <a:endParaRPr altLang="en-US" b="1"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58" name="Rectangle 9"/>
          <p:cNvSpPr>
            <a:spLocks noChangeArrowheads="1"/>
          </p:cNvSpPr>
          <p:nvPr/>
        </p:nvSpPr>
        <p:spPr bwMode="auto">
          <a:xfrm>
            <a:off x="1995741" y="4305861"/>
            <a:ext cx="6173738"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a:r>
              <a:rPr altLang="zh-CN" dirty="0" sz="2400" kumimoji="1" lang="en-US" smtClean="0">
                <a:latin typeface="Arial" panose="020B0604020202020204" pitchFamily="34" charset="0"/>
                <a:ea typeface="楷体_GB2312" pitchFamily="49" charset="-122"/>
                <a:cs typeface="Arial" panose="020B0604020202020204" pitchFamily="34" charset="0"/>
              </a:rPr>
              <a:t>Choose current series negative feedback</a:t>
            </a:r>
            <a:endParaRPr altLang="en-US"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59" name="Rectangle 5"/>
          <p:cNvSpPr>
            <a:spLocks noChangeArrowheads="1"/>
          </p:cNvSpPr>
          <p:nvPr/>
        </p:nvSpPr>
        <p:spPr bwMode="auto">
          <a:xfrm>
            <a:off x="1104090" y="4942377"/>
            <a:ext cx="796440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r>
              <a:rPr altLang="zh-CN" b="1" dirty="0" sz="2400" kumimoji="1" lang="en-US" smtClean="0">
                <a:latin typeface="Arial" panose="020B0604020202020204" pitchFamily="34" charset="0"/>
                <a:ea typeface="楷体_GB2312" pitchFamily="49" charset="-122"/>
                <a:cs typeface="Arial" panose="020B0604020202020204" pitchFamily="34" charset="0"/>
              </a:rPr>
              <a:t>For current-voltage converter: </a:t>
            </a:r>
            <a:endParaRPr altLang="en-US" b="1" dirty="0" sz="2400" kumimoji="1" lang="zh-CN" smtClean="0">
              <a:latin typeface="Arial" panose="020B0604020202020204" pitchFamily="34" charset="0"/>
              <a:ea typeface="楷体_GB2312" pitchFamily="49" charset="-122"/>
              <a:cs typeface="Arial" panose="020B0604020202020204" pitchFamily="34" charset="0"/>
            </a:endParaRPr>
          </a:p>
        </p:txBody>
      </p:sp>
      <p:sp>
        <p:nvSpPr>
          <p:cNvPr id="1050060" name="Rectangle 9"/>
          <p:cNvSpPr>
            <a:spLocks noChangeArrowheads="1"/>
          </p:cNvSpPr>
          <p:nvPr/>
        </p:nvSpPr>
        <p:spPr bwMode="auto">
          <a:xfrm>
            <a:off x="1995741" y="5467145"/>
            <a:ext cx="6173738"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a:r>
              <a:rPr altLang="zh-CN" dirty="0" sz="2400" kumimoji="1" lang="en-US" smtClean="0">
                <a:latin typeface="Arial" panose="020B0604020202020204" pitchFamily="34" charset="0"/>
                <a:ea typeface="楷体_GB2312" pitchFamily="49" charset="-122"/>
                <a:cs typeface="Arial" panose="020B0604020202020204" pitchFamily="34" charset="0"/>
              </a:rPr>
              <a:t>Choose voltage parallel negative feedback</a:t>
            </a:r>
            <a:endParaRPr altLang="en-US" dirty="0" sz="2400" kumimoji="1" lang="zh-CN" smtClean="0">
              <a:latin typeface="Arial" panose="020B0604020202020204" pitchFamily="34" charset="0"/>
              <a:ea typeface="楷体_GB2312" pitchFamily="49" charset="-122"/>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1">
            <p14:nvContentPartPr>
              <p14:cNvPr id="1050061" name=""/>
              <p14:cNvContentPartPr/>
              <p14:nvPr/>
            </p14:nvContentPartPr>
            <p14:xfrm>
              <a:off x="926928" y="1327646"/>
              <a:ext cx="98737" cy="317452"/>
            </p14:xfrm>
          </p:contentPart>
        </mc:Choice>
        <mc:Fallback>
          <p:sp>
            <p:nvSpPr>
              <p:cNvPr id="1050061" name=""/>
              <p:cNvSpPr/>
              <p:nvPr/>
            </p:nvSpPr>
            <p:spPr>
              <a:xfrm>
                <a:off x="926928" y="1327646"/>
                <a:ext cx="98737" cy="317452"/>
              </a:xfrm>
            </p:spPr>
          </p:sp>
        </mc:Fallback>
      </mc:AlternateContent>
      <mc:AlternateContent xmlns:mc="http://schemas.openxmlformats.org/markup-compatibility/2006">
        <mc:Choice xmlns:p14="http://schemas.microsoft.com/office/powerpoint/2010/main" Requires="p14">
          <p:contentPart p14:bwMode="auto" r:id="rId2">
            <p14:nvContentPartPr>
              <p14:cNvPr id="1050062" name=""/>
              <p14:cNvContentPartPr/>
              <p14:nvPr/>
            </p14:nvContentPartPr>
            <p14:xfrm>
              <a:off x="951727" y="1692237"/>
              <a:ext cx="44817" cy="30531"/>
            </p14:xfrm>
          </p:contentPart>
        </mc:Choice>
        <mc:Fallback>
          <p:sp>
            <p:nvSpPr>
              <p:cNvPr id="1050062" name=""/>
              <p:cNvSpPr/>
              <p:nvPr/>
            </p:nvSpPr>
            <p:spPr>
              <a:xfrm>
                <a:off x="951727" y="1692237"/>
                <a:ext cx="44817" cy="30531"/>
              </a:xfrm>
            </p:spPr>
          </p:sp>
        </mc:Fallback>
      </mc:AlternateContent>
      <mc:AlternateContent xmlns:mc="http://schemas.openxmlformats.org/markup-compatibility/2006">
        <mc:Choice xmlns:p14="http://schemas.microsoft.com/office/powerpoint/2010/main" Requires="p14">
          <p:contentPart p14:bwMode="auto" r:id="rId3">
            <p14:nvContentPartPr>
              <p14:cNvPr id="1050063" name=""/>
              <p14:cNvContentPartPr/>
              <p14:nvPr/>
            </p14:nvContentPartPr>
            <p14:xfrm>
              <a:off x="916885" y="1348442"/>
              <a:ext cx="216218" cy="379503"/>
            </p14:xfrm>
          </p:contentPart>
        </mc:Choice>
        <mc:Fallback>
          <p:sp>
            <p:nvSpPr>
              <p:cNvPr id="1050063" name=""/>
              <p:cNvSpPr/>
              <p:nvPr/>
            </p:nvSpPr>
            <p:spPr>
              <a:xfrm>
                <a:off x="916885" y="1348442"/>
                <a:ext cx="216218" cy="379503"/>
              </a:xfrm>
            </p:spPr>
          </p:sp>
        </mc:Fallback>
      </mc:AlternateContent>
      <mc:AlternateContent xmlns:mc="http://schemas.openxmlformats.org/markup-compatibility/2006">
        <mc:Choice xmlns:p14="http://schemas.microsoft.com/office/powerpoint/2010/main" Requires="p14">
          <p:contentPart p14:bwMode="auto" r:id="rId4">
            <p14:nvContentPartPr>
              <p14:cNvPr id="1050064" name=""/>
              <p14:cNvContentPartPr/>
              <p14:nvPr/>
            </p14:nvContentPartPr>
            <p14:xfrm>
              <a:off x="1091295" y="1364789"/>
              <a:ext cx="184626" cy="309821"/>
            </p14:xfrm>
          </p:contentPart>
        </mc:Choice>
        <mc:Fallback>
          <p:sp>
            <p:nvSpPr>
              <p:cNvPr id="1050064" name=""/>
              <p:cNvSpPr/>
              <p:nvPr/>
            </p:nvSpPr>
            <p:spPr>
              <a:xfrm>
                <a:off x="1091295" y="1364789"/>
                <a:ext cx="184626" cy="309821"/>
              </a:xfrm>
            </p:spPr>
          </p:sp>
        </mc:Fallback>
      </mc:AlternateContent>
      <mc:AlternateContent xmlns:mc="http://schemas.openxmlformats.org/markup-compatibility/2006">
        <mc:Choice xmlns:p14="http://schemas.microsoft.com/office/powerpoint/2010/main" Requires="p14">
          <p:contentPart p14:bwMode="auto" r:id="rId5">
            <p14:nvContentPartPr>
              <p14:cNvPr id="1050065" name=""/>
              <p14:cNvContentPartPr/>
              <p14:nvPr/>
            </p14:nvContentPartPr>
            <p14:xfrm>
              <a:off x="1121349" y="1491174"/>
              <a:ext cx="85735" cy="63927"/>
            </p14:xfrm>
          </p:contentPart>
        </mc:Choice>
        <mc:Fallback>
          <p:sp>
            <p:nvSpPr>
              <p:cNvPr id="1050065" name=""/>
              <p:cNvSpPr/>
              <p:nvPr/>
            </p:nvSpPr>
            <p:spPr>
              <a:xfrm>
                <a:off x="1121349" y="1491174"/>
                <a:ext cx="85735" cy="63927"/>
              </a:xfrm>
            </p:spPr>
          </p:sp>
        </mc:Fallback>
      </mc:AlternateContent>
      <mc:AlternateContent xmlns:mc="http://schemas.openxmlformats.org/markup-compatibility/2006">
        <mc:Choice xmlns:p14="http://schemas.microsoft.com/office/powerpoint/2010/main" Requires="p14">
          <p:contentPart p14:bwMode="auto" r:id="rId6">
            <p14:nvContentPartPr>
              <p14:cNvPr id="1050066" name=""/>
              <p14:cNvContentPartPr/>
              <p14:nvPr/>
            </p14:nvContentPartPr>
            <p14:xfrm>
              <a:off x="1121999" y="1486215"/>
              <a:ext cx="191186" cy="195931"/>
            </p14:xfrm>
          </p:contentPart>
        </mc:Choice>
        <mc:Fallback>
          <p:sp>
            <p:nvSpPr>
              <p:cNvPr id="1050066" name=""/>
              <p:cNvSpPr/>
              <p:nvPr/>
            </p:nvSpPr>
            <p:spPr>
              <a:xfrm>
                <a:off x="1121999" y="1486215"/>
                <a:ext cx="191186" cy="195931"/>
              </a:xfrm>
            </p:spPr>
          </p:sp>
        </mc:Fallback>
      </mc:AlternateContent>
      <mc:AlternateContent xmlns:mc="http://schemas.openxmlformats.org/markup-compatibility/2006">
        <mc:Choice xmlns:p14="http://schemas.microsoft.com/office/powerpoint/2010/main" Requires="p14">
          <p:contentPart p14:bwMode="auto" r:id="rId7">
            <p14:nvContentPartPr>
              <p14:cNvPr id="1050067" name=""/>
              <p14:cNvContentPartPr/>
              <p14:nvPr/>
            </p14:nvContentPartPr>
            <p14:xfrm>
              <a:off x="1314367" y="1351965"/>
              <a:ext cx="64628" cy="242633"/>
            </p14:xfrm>
          </p:contentPart>
        </mc:Choice>
        <mc:Fallback>
          <p:sp>
            <p:nvSpPr>
              <p:cNvPr id="1050067" name=""/>
              <p:cNvSpPr/>
              <p:nvPr/>
            </p:nvSpPr>
            <p:spPr>
              <a:xfrm>
                <a:off x="1314367" y="1351965"/>
                <a:ext cx="64628" cy="242633"/>
              </a:xfrm>
            </p:spPr>
          </p:sp>
        </mc:Fallback>
      </mc:AlternateContent>
      <mc:AlternateContent xmlns:mc="http://schemas.openxmlformats.org/markup-compatibility/2006">
        <mc:Choice xmlns:p14="http://schemas.microsoft.com/office/powerpoint/2010/main" Requires="p14">
          <p:contentPart p14:bwMode="auto" r:id="rId8">
            <p14:nvContentPartPr>
              <p14:cNvPr id="1050068" name=""/>
              <p14:cNvContentPartPr/>
              <p14:nvPr/>
            </p14:nvContentPartPr>
            <p14:xfrm>
              <a:off x="1299095" y="1454825"/>
              <a:ext cx="92308" cy="149442"/>
            </p14:xfrm>
          </p:contentPart>
        </mc:Choice>
        <mc:Fallback>
          <p:sp>
            <p:nvSpPr>
              <p:cNvPr id="1050068" name=""/>
              <p:cNvSpPr/>
              <p:nvPr/>
            </p:nvSpPr>
            <p:spPr>
              <a:xfrm>
                <a:off x="1299095" y="1454825"/>
                <a:ext cx="92308" cy="149442"/>
              </a:xfrm>
            </p:spPr>
          </p:sp>
        </mc:Fallback>
      </mc:AlternateContent>
      <mc:AlternateContent xmlns:mc="http://schemas.openxmlformats.org/markup-compatibility/2006">
        <mc:Choice xmlns:p14="http://schemas.microsoft.com/office/powerpoint/2010/main" Requires="p14">
          <p:contentPart p14:bwMode="auto" r:id="rId9">
            <p14:nvContentPartPr>
              <p14:cNvPr id="1050069" name=""/>
              <p14:cNvContentPartPr/>
              <p14:nvPr/>
            </p14:nvContentPartPr>
            <p14:xfrm>
              <a:off x="1293570" y="1324144"/>
              <a:ext cx="244528" cy="294939"/>
            </p14:xfrm>
          </p:contentPart>
        </mc:Choice>
        <mc:Fallback>
          <p:sp>
            <p:nvSpPr>
              <p:cNvPr id="1050069" name=""/>
              <p:cNvSpPr/>
              <p:nvPr/>
            </p:nvSpPr>
            <p:spPr>
              <a:xfrm>
                <a:off x="1293570" y="1324144"/>
                <a:ext cx="244528" cy="294939"/>
              </a:xfrm>
            </p:spPr>
          </p:sp>
        </mc:Fallback>
      </mc:AlternateContent>
      <mc:AlternateContent xmlns:mc="http://schemas.openxmlformats.org/markup-compatibility/2006">
        <mc:Choice xmlns:p14="http://schemas.microsoft.com/office/powerpoint/2010/main" Requires="p14">
          <p:contentPart p14:bwMode="auto" r:id="rId10">
            <p14:nvContentPartPr>
              <p14:cNvPr id="1050070" name=""/>
              <p14:cNvContentPartPr/>
              <p14:nvPr/>
            </p14:nvContentPartPr>
            <p14:xfrm>
              <a:off x="1392468" y="1365338"/>
              <a:ext cx="37928" cy="134980"/>
            </p14:xfrm>
          </p:contentPart>
        </mc:Choice>
        <mc:Fallback>
          <p:sp>
            <p:nvSpPr>
              <p:cNvPr id="1050070" name=""/>
              <p:cNvSpPr/>
              <p:nvPr/>
            </p:nvSpPr>
            <p:spPr>
              <a:xfrm>
                <a:off x="1392468" y="1365338"/>
                <a:ext cx="37928" cy="134980"/>
              </a:xfrm>
            </p:spPr>
          </p:sp>
        </mc:Fallback>
      </mc:AlternateContent>
      <mc:AlternateContent xmlns:mc="http://schemas.openxmlformats.org/markup-compatibility/2006">
        <mc:Choice xmlns:p14="http://schemas.microsoft.com/office/powerpoint/2010/main" Requires="p14">
          <p:contentPart p14:bwMode="auto" r:id="rId11">
            <p14:nvContentPartPr>
              <p14:cNvPr id="1050071" name=""/>
              <p14:cNvContentPartPr/>
              <p14:nvPr/>
            </p14:nvContentPartPr>
            <p14:xfrm>
              <a:off x="1384820" y="1388734"/>
              <a:ext cx="114521" cy="194469"/>
            </p14:xfrm>
          </p:contentPart>
        </mc:Choice>
        <mc:Fallback>
          <p:sp>
            <p:nvSpPr>
              <p:cNvPr id="1050071" name=""/>
              <p:cNvSpPr/>
              <p:nvPr/>
            </p:nvSpPr>
            <p:spPr>
              <a:xfrm>
                <a:off x="1384820" y="1388734"/>
                <a:ext cx="114521" cy="194469"/>
              </a:xfrm>
            </p:spPr>
          </p:sp>
        </mc:Fallback>
      </mc:AlternateContent>
      <mc:AlternateContent xmlns:mc="http://schemas.openxmlformats.org/markup-compatibility/2006">
        <mc:Choice xmlns:p14="http://schemas.microsoft.com/office/powerpoint/2010/main" Requires="p14">
          <p:contentPart p14:bwMode="auto" r:id="rId12">
            <p14:nvContentPartPr>
              <p14:cNvPr id="1050072" name=""/>
              <p14:cNvContentPartPr/>
              <p14:nvPr/>
            </p14:nvContentPartPr>
            <p14:xfrm>
              <a:off x="1389104" y="1427076"/>
              <a:ext cx="189889" cy="100036"/>
            </p14:xfrm>
          </p:contentPart>
        </mc:Choice>
        <mc:Fallback>
          <p:sp>
            <p:nvSpPr>
              <p:cNvPr id="1050072" name=""/>
              <p:cNvSpPr/>
              <p:nvPr/>
            </p:nvSpPr>
            <p:spPr>
              <a:xfrm>
                <a:off x="1389104" y="1427076"/>
                <a:ext cx="189889" cy="100036"/>
              </a:xfrm>
            </p:spPr>
          </p:sp>
        </mc:Fallback>
      </mc:AlternateContent>
      <mc:AlternateContent xmlns:mc="http://schemas.openxmlformats.org/markup-compatibility/2006">
        <mc:Choice xmlns:p14="http://schemas.microsoft.com/office/powerpoint/2010/main" Requires="p14">
          <p:contentPart p14:bwMode="auto" r:id="rId13">
            <p14:nvContentPartPr>
              <p14:cNvPr id="1050073" name=""/>
              <p14:cNvContentPartPr/>
              <p14:nvPr/>
            </p14:nvContentPartPr>
            <p14:xfrm>
              <a:off x="1516217" y="1301651"/>
              <a:ext cx="116725" cy="153548"/>
            </p14:xfrm>
          </p:contentPart>
        </mc:Choice>
        <mc:Fallback>
          <p:sp>
            <p:nvSpPr>
              <p:cNvPr id="1050073" name=""/>
              <p:cNvSpPr/>
              <p:nvPr/>
            </p:nvSpPr>
            <p:spPr>
              <a:xfrm>
                <a:off x="1516217" y="1301651"/>
                <a:ext cx="116725" cy="153548"/>
              </a:xfrm>
            </p:spPr>
          </p:sp>
        </mc:Fallback>
      </mc:AlternateContent>
      <mc:AlternateContent xmlns:mc="http://schemas.openxmlformats.org/markup-compatibility/2006">
        <mc:Choice xmlns:p14="http://schemas.microsoft.com/office/powerpoint/2010/main" Requires="p14">
          <p:contentPart p14:bwMode="auto" r:id="rId14">
            <p14:nvContentPartPr>
              <p14:cNvPr id="1050074" name=""/>
              <p14:cNvContentPartPr/>
              <p14:nvPr/>
            </p14:nvContentPartPr>
            <p14:xfrm>
              <a:off x="1360509" y="1296771"/>
              <a:ext cx="173025" cy="36723"/>
            </p14:xfrm>
          </p:contentPart>
        </mc:Choice>
        <mc:Fallback>
          <p:sp>
            <p:nvSpPr>
              <p:cNvPr id="1050074" name=""/>
              <p:cNvSpPr/>
              <p:nvPr/>
            </p:nvSpPr>
            <p:spPr>
              <a:xfrm>
                <a:off x="1360509" y="1296771"/>
                <a:ext cx="173025" cy="36723"/>
              </a:xfrm>
            </p:spPr>
          </p:sp>
        </mc:Fallback>
      </mc:AlternateContent>
      <mc:AlternateContent xmlns:mc="http://schemas.openxmlformats.org/markup-compatibility/2006">
        <mc:Choice xmlns:p14="http://schemas.microsoft.com/office/powerpoint/2010/main" Requires="p14">
          <p:contentPart p14:bwMode="auto" r:id="rId15">
            <p14:nvContentPartPr>
              <p14:cNvPr id="1050075" name=""/>
              <p14:cNvContentPartPr/>
              <p14:nvPr/>
            </p14:nvContentPartPr>
            <p14:xfrm>
              <a:off x="1662059" y="1220416"/>
              <a:ext cx="45624" cy="38598"/>
            </p14:xfrm>
          </p:contentPart>
        </mc:Choice>
        <mc:Fallback>
          <p:sp>
            <p:nvSpPr>
              <p:cNvPr id="1050075" name=""/>
              <p:cNvSpPr/>
              <p:nvPr/>
            </p:nvSpPr>
            <p:spPr>
              <a:xfrm>
                <a:off x="1662059" y="1220416"/>
                <a:ext cx="45624" cy="38598"/>
              </a:xfrm>
            </p:spPr>
          </p:sp>
        </mc:Fallback>
      </mc:AlternateContent>
      <mc:AlternateContent xmlns:mc="http://schemas.openxmlformats.org/markup-compatibility/2006">
        <mc:Choice xmlns:p14="http://schemas.microsoft.com/office/powerpoint/2010/main" Requires="p14">
          <p:contentPart p14:bwMode="auto" r:id="rId16">
            <p14:nvContentPartPr>
              <p14:cNvPr id="1050076" name=""/>
              <p14:cNvContentPartPr/>
              <p14:nvPr/>
            </p14:nvContentPartPr>
            <p14:xfrm>
              <a:off x="1652961" y="1238551"/>
              <a:ext cx="130249" cy="50752"/>
            </p14:xfrm>
          </p:contentPart>
        </mc:Choice>
        <mc:Fallback>
          <p:sp>
            <p:nvSpPr>
              <p:cNvPr id="1050076" name=""/>
              <p:cNvSpPr/>
              <p:nvPr/>
            </p:nvSpPr>
            <p:spPr>
              <a:xfrm>
                <a:off x="1652961" y="1238551"/>
                <a:ext cx="130249" cy="50752"/>
              </a:xfrm>
            </p:spPr>
          </p:sp>
        </mc:Fallback>
      </mc:AlternateContent>
      <mc:AlternateContent xmlns:mc="http://schemas.openxmlformats.org/markup-compatibility/2006">
        <mc:Choice xmlns:p14="http://schemas.microsoft.com/office/powerpoint/2010/main" Requires="p14">
          <p:contentPart p14:bwMode="auto" r:id="rId17">
            <p14:nvContentPartPr>
              <p14:cNvPr id="1050077" name=""/>
              <p14:cNvContentPartPr/>
              <p14:nvPr/>
            </p14:nvContentPartPr>
            <p14:xfrm>
              <a:off x="1641773" y="1329595"/>
              <a:ext cx="39762" cy="366179"/>
            </p14:xfrm>
          </p:contentPart>
        </mc:Choice>
        <mc:Fallback>
          <p:sp>
            <p:nvSpPr>
              <p:cNvPr id="1050077" name=""/>
              <p:cNvSpPr/>
              <p:nvPr/>
            </p:nvSpPr>
            <p:spPr>
              <a:xfrm>
                <a:off x="1641773" y="1329595"/>
                <a:ext cx="39762" cy="366179"/>
              </a:xfrm>
            </p:spPr>
          </p:sp>
        </mc:Fallback>
      </mc:AlternateContent>
      <mc:AlternateContent xmlns:mc="http://schemas.openxmlformats.org/markup-compatibility/2006">
        <mc:Choice xmlns:p14="http://schemas.microsoft.com/office/powerpoint/2010/main" Requires="p14">
          <p:contentPart p14:bwMode="auto" r:id="rId18">
            <p14:nvContentPartPr>
              <p14:cNvPr id="1050078" name=""/>
              <p14:cNvContentPartPr/>
              <p14:nvPr/>
            </p14:nvContentPartPr>
            <p14:xfrm>
              <a:off x="1650361" y="1277404"/>
              <a:ext cx="164038" cy="195128"/>
            </p14:xfrm>
          </p:contentPart>
        </mc:Choice>
        <mc:Fallback>
          <p:sp>
            <p:nvSpPr>
              <p:cNvPr id="1050078" name=""/>
              <p:cNvSpPr/>
              <p:nvPr/>
            </p:nvSpPr>
            <p:spPr>
              <a:xfrm>
                <a:off x="1650361" y="1277404"/>
                <a:ext cx="164038" cy="195128"/>
              </a:xfrm>
            </p:spPr>
          </p:sp>
        </mc:Fallback>
      </mc:AlternateContent>
      <mc:AlternateContent xmlns:mc="http://schemas.openxmlformats.org/markup-compatibility/2006">
        <mc:Choice xmlns:p14="http://schemas.microsoft.com/office/powerpoint/2010/main" Requires="p14">
          <p:contentPart p14:bwMode="auto" r:id="rId19">
            <p14:nvContentPartPr>
              <p14:cNvPr id="1050079" name=""/>
              <p14:cNvContentPartPr/>
              <p14:nvPr/>
            </p14:nvContentPartPr>
            <p14:xfrm>
              <a:off x="1728348" y="1321797"/>
              <a:ext cx="114269" cy="92878"/>
            </p14:xfrm>
          </p:contentPart>
        </mc:Choice>
        <mc:Fallback>
          <p:sp>
            <p:nvSpPr>
              <p:cNvPr id="1050079" name=""/>
              <p:cNvSpPr/>
              <p:nvPr/>
            </p:nvSpPr>
            <p:spPr>
              <a:xfrm>
                <a:off x="1728348" y="1321797"/>
                <a:ext cx="114269" cy="92878"/>
              </a:xfrm>
            </p:spPr>
          </p:sp>
        </mc:Fallback>
      </mc:AlternateContent>
      <mc:AlternateContent xmlns:mc="http://schemas.openxmlformats.org/markup-compatibility/2006">
        <mc:Choice xmlns:p14="http://schemas.microsoft.com/office/powerpoint/2010/main" Requires="p14">
          <p:contentPart p14:bwMode="auto" r:id="rId20">
            <p14:nvContentPartPr>
              <p14:cNvPr id="1050080" name=""/>
              <p14:cNvContentPartPr/>
              <p14:nvPr/>
            </p14:nvContentPartPr>
            <p14:xfrm>
              <a:off x="1814784" y="1237208"/>
              <a:ext cx="75444" cy="37148"/>
            </p14:xfrm>
          </p:contentPart>
        </mc:Choice>
        <mc:Fallback>
          <p:sp>
            <p:nvSpPr>
              <p:cNvPr id="1050080" name=""/>
              <p:cNvSpPr/>
              <p:nvPr/>
            </p:nvSpPr>
            <p:spPr>
              <a:xfrm>
                <a:off x="1814784" y="1237208"/>
                <a:ext cx="75444" cy="37148"/>
              </a:xfrm>
            </p:spPr>
          </p:sp>
        </mc:Fallback>
      </mc:AlternateContent>
      <mc:AlternateContent xmlns:mc="http://schemas.openxmlformats.org/markup-compatibility/2006">
        <mc:Choice xmlns:p14="http://schemas.microsoft.com/office/powerpoint/2010/main" Requires="p14">
          <p:contentPart p14:bwMode="auto" r:id="rId21">
            <p14:nvContentPartPr>
              <p14:cNvPr id="1050081" name=""/>
              <p14:cNvContentPartPr/>
              <p14:nvPr/>
            </p14:nvContentPartPr>
            <p14:xfrm>
              <a:off x="1842729" y="1245112"/>
              <a:ext cx="54173" cy="145915"/>
            </p14:xfrm>
          </p:contentPart>
        </mc:Choice>
        <mc:Fallback>
          <p:sp>
            <p:nvSpPr>
              <p:cNvPr id="1050081" name=""/>
              <p:cNvSpPr/>
              <p:nvPr/>
            </p:nvSpPr>
            <p:spPr>
              <a:xfrm>
                <a:off x="1842729" y="1245112"/>
                <a:ext cx="54173" cy="145915"/>
              </a:xfrm>
            </p:spPr>
          </p:sp>
        </mc:Fallback>
      </mc:AlternateContent>
      <mc:AlternateContent xmlns:mc="http://schemas.openxmlformats.org/markup-compatibility/2006">
        <mc:Choice xmlns:p14="http://schemas.microsoft.com/office/powerpoint/2010/main" Requires="p14">
          <p:contentPart p14:bwMode="auto" r:id="rId22">
            <p14:nvContentPartPr>
              <p14:cNvPr id="1050082" name=""/>
              <p14:cNvContentPartPr/>
              <p14:nvPr/>
            </p14:nvContentPartPr>
            <p14:xfrm>
              <a:off x="1826564" y="1280205"/>
              <a:ext cx="33063" cy="107704"/>
            </p14:xfrm>
          </p:contentPart>
        </mc:Choice>
        <mc:Fallback>
          <p:sp>
            <p:nvSpPr>
              <p:cNvPr id="1050082" name=""/>
              <p:cNvSpPr/>
              <p:nvPr/>
            </p:nvSpPr>
            <p:spPr>
              <a:xfrm>
                <a:off x="1826564" y="1280205"/>
                <a:ext cx="33063" cy="107704"/>
              </a:xfrm>
            </p:spPr>
          </p:sp>
        </mc:Fallback>
      </mc:AlternateContent>
      <mc:AlternateContent xmlns:mc="http://schemas.openxmlformats.org/markup-compatibility/2006">
        <mc:Choice xmlns:p14="http://schemas.microsoft.com/office/powerpoint/2010/main" Requires="p14">
          <p:contentPart p14:bwMode="auto" r:id="rId23">
            <p14:nvContentPartPr>
              <p14:cNvPr id="1050083" name=""/>
              <p14:cNvContentPartPr/>
              <p14:nvPr/>
            </p14:nvContentPartPr>
            <p14:xfrm>
              <a:off x="1879123" y="1274356"/>
              <a:ext cx="48387" cy="77515"/>
            </p14:xfrm>
          </p:contentPart>
        </mc:Choice>
        <mc:Fallback>
          <p:sp>
            <p:nvSpPr>
              <p:cNvPr id="1050083" name=""/>
              <p:cNvSpPr/>
              <p:nvPr/>
            </p:nvSpPr>
            <p:spPr>
              <a:xfrm>
                <a:off x="1879123" y="1274356"/>
                <a:ext cx="48387" cy="77515"/>
              </a:xfrm>
            </p:spPr>
          </p:sp>
        </mc:Fallback>
      </mc:AlternateContent>
      <mc:AlternateContent xmlns:mc="http://schemas.openxmlformats.org/markup-compatibility/2006">
        <mc:Choice xmlns:p14="http://schemas.microsoft.com/office/powerpoint/2010/main" Requires="p14">
          <p:contentPart p14:bwMode="auto" r:id="rId24">
            <p14:nvContentPartPr>
              <p14:cNvPr id="1050084" name=""/>
              <p14:cNvContentPartPr/>
              <p14:nvPr/>
            </p14:nvContentPartPr>
            <p14:xfrm>
              <a:off x="1841420" y="1343892"/>
              <a:ext cx="7158" cy="20815"/>
            </p14:xfrm>
          </p:contentPart>
        </mc:Choice>
        <mc:Fallback>
          <p:sp>
            <p:nvSpPr>
              <p:cNvPr id="1050084" name=""/>
              <p:cNvSpPr/>
              <p:nvPr/>
            </p:nvSpPr>
            <p:spPr>
              <a:xfrm>
                <a:off x="1841420" y="1343892"/>
                <a:ext cx="7158" cy="20815"/>
              </a:xfrm>
            </p:spPr>
          </p:sp>
        </mc:Fallback>
      </mc:AlternateContent>
      <mc:AlternateContent xmlns:mc="http://schemas.openxmlformats.org/markup-compatibility/2006">
        <mc:Choice xmlns:p14="http://schemas.microsoft.com/office/powerpoint/2010/main" Requires="p14">
          <p:contentPart p14:bwMode="auto" r:id="rId25">
            <p14:nvContentPartPr>
              <p14:cNvPr id="1050085" name=""/>
              <p14:cNvContentPartPr/>
              <p14:nvPr/>
            </p14:nvContentPartPr>
            <p14:xfrm>
              <a:off x="1660751" y="1363264"/>
              <a:ext cx="221221" cy="353161"/>
            </p14:xfrm>
          </p:contentPart>
        </mc:Choice>
        <mc:Fallback>
          <p:sp>
            <p:nvSpPr>
              <p:cNvPr id="1050085" name=""/>
              <p:cNvSpPr/>
              <p:nvPr/>
            </p:nvSpPr>
            <p:spPr>
              <a:xfrm>
                <a:off x="1660751" y="1363264"/>
                <a:ext cx="221221" cy="353161"/>
              </a:xfrm>
            </p:spPr>
          </p:sp>
        </mc:Fallback>
      </mc:AlternateContent>
      <mc:AlternateContent xmlns:mc="http://schemas.openxmlformats.org/markup-compatibility/2006">
        <mc:Choice xmlns:p14="http://schemas.microsoft.com/office/powerpoint/2010/main" Requires="p14">
          <p:contentPart p14:bwMode="auto" r:id="rId26">
            <p14:nvContentPartPr>
              <p14:cNvPr id="1050086" name=""/>
              <p14:cNvContentPartPr/>
              <p14:nvPr/>
            </p14:nvContentPartPr>
            <p14:xfrm>
              <a:off x="1818683" y="1471268"/>
              <a:ext cx="59840" cy="153418"/>
            </p14:xfrm>
          </p:contentPart>
        </mc:Choice>
        <mc:Fallback>
          <p:sp>
            <p:nvSpPr>
              <p:cNvPr id="1050086" name=""/>
              <p:cNvSpPr/>
              <p:nvPr/>
            </p:nvSpPr>
            <p:spPr>
              <a:xfrm>
                <a:off x="1818683" y="1471268"/>
                <a:ext cx="59840" cy="153418"/>
              </a:xfrm>
            </p:spPr>
          </p:sp>
        </mc:Fallback>
      </mc:AlternateContent>
      <mc:AlternateContent xmlns:mc="http://schemas.openxmlformats.org/markup-compatibility/2006">
        <mc:Choice xmlns:p14="http://schemas.microsoft.com/office/powerpoint/2010/main" Requires="p14">
          <p:contentPart p14:bwMode="auto" r:id="rId27">
            <p14:nvContentPartPr>
              <p14:cNvPr id="1050087" name=""/>
              <p14:cNvContentPartPr/>
              <p14:nvPr/>
            </p14:nvContentPartPr>
            <p14:xfrm>
              <a:off x="1840130" y="1459933"/>
              <a:ext cx="82473" cy="134541"/>
            </p14:xfrm>
          </p:contentPart>
        </mc:Choice>
        <mc:Fallback>
          <p:sp>
            <p:nvSpPr>
              <p:cNvPr id="1050087" name=""/>
              <p:cNvSpPr/>
              <p:nvPr/>
            </p:nvSpPr>
            <p:spPr>
              <a:xfrm>
                <a:off x="1840130" y="1459933"/>
                <a:ext cx="82473" cy="134541"/>
              </a:xfrm>
            </p:spPr>
          </p:sp>
        </mc:Fallback>
      </mc:AlternateContent>
      <mc:AlternateContent xmlns:mc="http://schemas.openxmlformats.org/markup-compatibility/2006">
        <mc:Choice xmlns:p14="http://schemas.microsoft.com/office/powerpoint/2010/main" Requires="p14">
          <p:contentPart p14:bwMode="auto" r:id="rId28">
            <p14:nvContentPartPr>
              <p14:cNvPr id="1050088" name=""/>
              <p14:cNvContentPartPr/>
              <p14:nvPr/>
            </p14:nvContentPartPr>
            <p14:xfrm>
              <a:off x="1627615" y="1227506"/>
              <a:ext cx="216852" cy="107938"/>
            </p14:xfrm>
          </p:contentPart>
        </mc:Choice>
        <mc:Fallback>
          <p:sp>
            <p:nvSpPr>
              <p:cNvPr id="1050088" name=""/>
              <p:cNvSpPr/>
              <p:nvPr/>
            </p:nvSpPr>
            <p:spPr>
              <a:xfrm>
                <a:off x="1627615" y="1227506"/>
                <a:ext cx="216852" cy="107938"/>
              </a:xfrm>
            </p:spPr>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5009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093" name="Text Box 12"/>
          <p:cNvSpPr txBox="1">
            <a:spLocks noChangeArrowheads="1"/>
          </p:cNvSpPr>
          <p:nvPr/>
        </p:nvSpPr>
        <p:spPr bwMode="auto">
          <a:xfrm>
            <a:off x="237437" y="407192"/>
            <a:ext cx="8768146"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How to choose the right negative feedback type to design electronic circuits? </a:t>
            </a:r>
            <a:r>
              <a:rPr altLang="en-US" b="1" dirty="0" sz="2400" kumimoji="1" lang="zh-CN" smtClean="0">
                <a:latin typeface="Arial" panose="020B0604020202020204" pitchFamily="34" charset="0"/>
                <a:cs typeface="Arial" panose="020B0604020202020204" pitchFamily="34" charset="0"/>
              </a:rPr>
              <a:t>如何正确选择负反馈</a:t>
            </a:r>
            <a:r>
              <a:rPr altLang="en-US" b="1" dirty="0" sz="2400" kumimoji="1" lang="zh-CN">
                <a:latin typeface="Arial" panose="020B0604020202020204" pitchFamily="34" charset="0"/>
                <a:cs typeface="Arial" panose="020B0604020202020204" pitchFamily="34" charset="0"/>
              </a:rPr>
              <a:t>类型</a:t>
            </a:r>
            <a:r>
              <a:rPr altLang="en-US" b="1" dirty="0" sz="2400" kumimoji="1" lang="zh-CN" smtClean="0">
                <a:latin typeface="Arial" panose="020B0604020202020204" pitchFamily="34" charset="0"/>
                <a:cs typeface="Arial" panose="020B0604020202020204" pitchFamily="34" charset="0"/>
              </a:rPr>
              <a:t>进行电路设计？</a:t>
            </a:r>
            <a:endParaRPr altLang="en-US" b="1" dirty="0" sz="2400" kumimoji="1" lang="zh-CN">
              <a:latin typeface="宋体" panose="02010600030101010101" pitchFamily="2" charset="-122"/>
              <a:cs typeface="Arial" panose="020B0604020202020204" pitchFamily="34" charset="0"/>
            </a:endParaRPr>
          </a:p>
        </p:txBody>
      </p:sp>
      <p:sp>
        <p:nvSpPr>
          <p:cNvPr id="1050094" name="Text Box 12"/>
          <p:cNvSpPr txBox="1">
            <a:spLocks noChangeAspect="1" noMove="1" noResize="1" noRot="1" noAdjustHandles="1" noEditPoints="1" noChangeArrowheads="1" noChangeShapeType="1" noTextEdit="1"/>
          </p:cNvSpPr>
          <p:nvPr/>
        </p:nvSpPr>
        <p:spPr bwMode="auto">
          <a:xfrm>
            <a:off x="1448375" y="1570466"/>
            <a:ext cx="6346270" cy="475643"/>
          </a:xfrm>
          <a:prstGeom prst="rect"/>
          <a:blipFill>
            <a:blip xmlns:r="http://schemas.openxmlformats.org/officeDocument/2006/relationships" r:embed="rId1"/>
            <a:stretch>
              <a:fillRect l="-1537" t="-6410" b="-29487"/>
            </a:stretch>
          </a:blipFill>
          <a:ln>
            <a:noFill/>
          </a:ln>
          <a:effectLst/>
        </p:spPr>
        <p:txBody>
          <a:bodyPr/>
          <a:p>
            <a:r>
              <a:rPr altLang="en-US" lang="zh-CN">
                <a:noFill/>
              </a:rPr>
              <a:t> </a:t>
            </a:r>
          </a:p>
        </p:txBody>
      </p:sp>
      <p:sp>
        <p:nvSpPr>
          <p:cNvPr id="1050095" name="Text Box 12"/>
          <p:cNvSpPr txBox="1">
            <a:spLocks noChangeArrowheads="1"/>
          </p:cNvSpPr>
          <p:nvPr/>
        </p:nvSpPr>
        <p:spPr bwMode="auto">
          <a:xfrm>
            <a:off x="586404" y="2750354"/>
            <a:ext cx="8272371" cy="802639"/>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1. Use integrated operational amplifier </a:t>
            </a:r>
            <a:r>
              <a:rPr altLang="en-US" dirty="0" sz="2400" kumimoji="1" lang="zh-CN" smtClean="0">
                <a:latin typeface="Arial" panose="020B0604020202020204" pitchFamily="34" charset="0"/>
                <a:cs typeface="Arial" panose="020B0604020202020204" pitchFamily="34" charset="0"/>
              </a:rPr>
              <a:t>采用集成运算放大器</a:t>
            </a:r>
            <a:endParaRPr altLang="en-US" b="1" dirty="0" sz="2400" kumimoji="1" lang="zh-CN">
              <a:latin typeface="宋体" panose="02010600030101010101" pitchFamily="2" charset="-122"/>
              <a:cs typeface="Arial" panose="020B0604020202020204" pitchFamily="34" charset="0"/>
            </a:endParaRPr>
          </a:p>
        </p:txBody>
      </p:sp>
      <p:sp>
        <p:nvSpPr>
          <p:cNvPr id="1050096" name="Text Box 12"/>
          <p:cNvSpPr txBox="1">
            <a:spLocks noChangeAspect="1" noMove="1" noResize="1" noRot="1" noAdjustHandles="1" noEditPoints="1" noChangeArrowheads="1" noChangeShapeType="1" noTextEdit="1"/>
          </p:cNvSpPr>
          <p:nvPr/>
        </p:nvSpPr>
        <p:spPr bwMode="auto">
          <a:xfrm>
            <a:off x="926572" y="3320452"/>
            <a:ext cx="2710055" cy="475643"/>
          </a:xfrm>
          <a:prstGeom prst="rect"/>
          <a:blipFill>
            <a:blip xmlns:r="http://schemas.openxmlformats.org/officeDocument/2006/relationships" r:embed="rId2"/>
            <a:stretch>
              <a:fillRect t="-6410" r="-1573" b="-29487"/>
            </a:stretch>
          </a:blipFill>
          <a:ln>
            <a:noFill/>
          </a:ln>
          <a:effectLst/>
        </p:spPr>
        <p:txBody>
          <a:bodyPr/>
          <a:p>
            <a:r>
              <a:rPr altLang="en-US" lang="zh-CN">
                <a:noFill/>
              </a:rPr>
              <a:t> </a:t>
            </a:r>
          </a:p>
        </p:txBody>
      </p:sp>
      <p:sp>
        <p:nvSpPr>
          <p:cNvPr id="1050097" name="Text Box 12"/>
          <p:cNvSpPr txBox="1">
            <a:spLocks noChangeArrowheads="1"/>
          </p:cNvSpPr>
          <p:nvPr/>
        </p:nvSpPr>
        <p:spPr bwMode="auto">
          <a:xfrm>
            <a:off x="3160776" y="2061360"/>
            <a:ext cx="3014568" cy="4470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en-US" dirty="0" sz="2400" kumimoji="1" lang="zh-CN" smtClean="0">
                <a:latin typeface="Arial" panose="020B0604020202020204" pitchFamily="34" charset="0"/>
                <a:cs typeface="Arial" panose="020B0604020202020204" pitchFamily="34" charset="0"/>
              </a:rPr>
              <a:t>选择合适的反馈深度</a:t>
            </a:r>
            <a:endParaRPr altLang="en-US" b="1" dirty="0" sz="2400" kumimoji="1" lang="zh-CN">
              <a:latin typeface="宋体" panose="02010600030101010101" pitchFamily="2" charset="-122"/>
              <a:cs typeface="Arial" panose="020B0604020202020204" pitchFamily="34" charset="0"/>
            </a:endParaRPr>
          </a:p>
        </p:txBody>
      </p:sp>
      <p:sp>
        <p:nvSpPr>
          <p:cNvPr id="1050098" name="Text Box 12"/>
          <p:cNvSpPr txBox="1">
            <a:spLocks noChangeAspect="1" noMove="1" noResize="1" noRot="1" noAdjustHandles="1" noEditPoints="1" noChangeArrowheads="1" noChangeShapeType="1" noTextEdit="1"/>
          </p:cNvSpPr>
          <p:nvPr/>
        </p:nvSpPr>
        <p:spPr bwMode="auto">
          <a:xfrm>
            <a:off x="586404" y="4085599"/>
            <a:ext cx="8272371" cy="473206"/>
          </a:xfrm>
          <a:prstGeom prst="rect"/>
          <a:blipFill>
            <a:blip xmlns:r="http://schemas.openxmlformats.org/officeDocument/2006/relationships" r:embed="rId3"/>
            <a:stretch>
              <a:fillRect l="-1105" t="-6410" b="-29487"/>
            </a:stretch>
          </a:blipFill>
          <a:ln>
            <a:noFill/>
          </a:ln>
          <a:effectLst/>
        </p:spPr>
        <p:txBody>
          <a:bodyPr/>
          <a:p>
            <a:r>
              <a:rPr altLang="en-US" lang="zh-CN">
                <a:noFill/>
              </a:rPr>
              <a:t> </a:t>
            </a:r>
          </a:p>
        </p:txBody>
      </p:sp>
      <p:sp>
        <p:nvSpPr>
          <p:cNvPr id="1050099" name="Text Box 12"/>
          <p:cNvSpPr txBox="1">
            <a:spLocks noChangeArrowheads="1"/>
          </p:cNvSpPr>
          <p:nvPr/>
        </p:nvSpPr>
        <p:spPr bwMode="auto">
          <a:xfrm>
            <a:off x="586404" y="4993008"/>
            <a:ext cx="4535075" cy="4470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3. Design feedback network</a:t>
            </a:r>
            <a:endParaRPr altLang="en-US" b="1" dirty="0" sz="2400" kumimoji="1" lang="zh-CN">
              <a:latin typeface="宋体" panose="02010600030101010101" pitchFamily="2" charset="-122"/>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5010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104" name="Text Box 12"/>
          <p:cNvSpPr txBox="1">
            <a:spLocks noChangeArrowheads="1"/>
          </p:cNvSpPr>
          <p:nvPr/>
        </p:nvSpPr>
        <p:spPr bwMode="auto">
          <a:xfrm>
            <a:off x="290693" y="433758"/>
            <a:ext cx="8639387" cy="8915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Example 1: To stabilize the AC output voltage </a:t>
            </a:r>
            <a:r>
              <a:rPr altLang="zh-CN" dirty="0" sz="2400" i="1" kumimoji="1" lang="en-US" err="1" smtClean="0">
                <a:latin typeface="Arial" panose="020B0604020202020204" pitchFamily="34" charset="0"/>
                <a:cs typeface="Arial" panose="020B0604020202020204" pitchFamily="34" charset="0"/>
              </a:rPr>
              <a:t>u</a:t>
            </a:r>
            <a:r>
              <a:rPr altLang="zh-CN" baseline="-25000" dirty="0" sz="2400" kumimoji="1" lang="en-US" err="1" smtClean="0">
                <a:latin typeface="Arial" panose="020B0604020202020204" pitchFamily="34" charset="0"/>
                <a:cs typeface="Arial" panose="020B0604020202020204" pitchFamily="34" charset="0"/>
              </a:rPr>
              <a:t>o</a:t>
            </a:r>
            <a:r>
              <a:rPr altLang="zh-CN" dirty="0" sz="2400" kumimoji="1" lang="en-US" smtClean="0">
                <a:latin typeface="Arial" panose="020B0604020202020204" pitchFamily="34" charset="0"/>
                <a:cs typeface="Arial" panose="020B0604020202020204" pitchFamily="34" charset="0"/>
              </a:rPr>
              <a:t>, the feedback resistor is put between X and X Points. </a:t>
            </a:r>
            <a:endParaRPr altLang="en-US" b="1" dirty="0" sz="2400" kumimoji="1" lang="zh-CN">
              <a:latin typeface="宋体" panose="02010600030101010101" pitchFamily="2" charset="-122"/>
              <a:cs typeface="Arial" panose="020B0604020202020204" pitchFamily="34" charset="0"/>
            </a:endParaRPr>
          </a:p>
        </p:txBody>
      </p:sp>
      <p:grpSp>
        <p:nvGrpSpPr>
          <p:cNvPr id="282" name="组合 226"/>
          <p:cNvGrpSpPr/>
          <p:nvPr/>
        </p:nvGrpSpPr>
        <p:grpSpPr>
          <a:xfrm>
            <a:off x="1463417" y="1602204"/>
            <a:ext cx="5623309" cy="3863862"/>
            <a:chOff x="3271245" y="1644149"/>
            <a:chExt cx="5623309" cy="3863862"/>
          </a:xfrm>
        </p:grpSpPr>
        <p:grpSp>
          <p:nvGrpSpPr>
            <p:cNvPr id="283" name="组合 224"/>
            <p:cNvGrpSpPr/>
            <p:nvPr/>
          </p:nvGrpSpPr>
          <p:grpSpPr>
            <a:xfrm>
              <a:off x="3481677" y="1644149"/>
              <a:ext cx="5220640" cy="3863862"/>
              <a:chOff x="3481677" y="1644149"/>
              <a:chExt cx="5220640" cy="3863862"/>
            </a:xfrm>
          </p:grpSpPr>
          <p:grpSp>
            <p:nvGrpSpPr>
              <p:cNvPr id="284" name="组合 223"/>
              <p:cNvGrpSpPr/>
              <p:nvPr/>
            </p:nvGrpSpPr>
            <p:grpSpPr>
              <a:xfrm>
                <a:off x="3481677" y="1644149"/>
                <a:ext cx="5220640" cy="3863862"/>
                <a:chOff x="3481677" y="1644149"/>
                <a:chExt cx="5220640" cy="3863862"/>
              </a:xfrm>
            </p:grpSpPr>
            <p:grpSp>
              <p:nvGrpSpPr>
                <p:cNvPr id="285" name="组合 6"/>
                <p:cNvGrpSpPr/>
                <p:nvPr/>
              </p:nvGrpSpPr>
              <p:grpSpPr>
                <a:xfrm>
                  <a:off x="3481677" y="1644149"/>
                  <a:ext cx="5220640" cy="3863862"/>
                  <a:chOff x="4688341" y="2176372"/>
                  <a:chExt cx="5220640" cy="3863862"/>
                </a:xfrm>
              </p:grpSpPr>
              <p:grpSp>
                <p:nvGrpSpPr>
                  <p:cNvPr id="286" name="组合 7"/>
                  <p:cNvGrpSpPr/>
                  <p:nvPr/>
                </p:nvGrpSpPr>
                <p:grpSpPr>
                  <a:xfrm>
                    <a:off x="4688341" y="2176372"/>
                    <a:ext cx="5220640" cy="3863862"/>
                    <a:chOff x="4766798" y="2339494"/>
                    <a:chExt cx="5220640" cy="3863862"/>
                  </a:xfrm>
                </p:grpSpPr>
                <p:grpSp>
                  <p:nvGrpSpPr>
                    <p:cNvPr id="287" name="组合 15"/>
                    <p:cNvGrpSpPr/>
                    <p:nvPr/>
                  </p:nvGrpSpPr>
                  <p:grpSpPr>
                    <a:xfrm>
                      <a:off x="4766798" y="2339494"/>
                      <a:ext cx="5220640" cy="3863862"/>
                      <a:chOff x="4237380" y="422550"/>
                      <a:chExt cx="5220640" cy="3863862"/>
                    </a:xfrm>
                  </p:grpSpPr>
                  <p:grpSp>
                    <p:nvGrpSpPr>
                      <p:cNvPr id="288" name="组合 20"/>
                      <p:cNvGrpSpPr/>
                      <p:nvPr/>
                    </p:nvGrpSpPr>
                    <p:grpSpPr>
                      <a:xfrm>
                        <a:off x="4237380" y="422550"/>
                        <a:ext cx="5220640" cy="3863862"/>
                        <a:chOff x="210953" y="1643804"/>
                        <a:chExt cx="5220640" cy="3863862"/>
                      </a:xfrm>
                    </p:grpSpPr>
                    <p:grpSp>
                      <p:nvGrpSpPr>
                        <p:cNvPr id="289" name="组合 24"/>
                        <p:cNvGrpSpPr/>
                        <p:nvPr/>
                      </p:nvGrpSpPr>
                      <p:grpSpPr>
                        <a:xfrm>
                          <a:off x="210953" y="1643804"/>
                          <a:ext cx="5220640" cy="3863862"/>
                          <a:chOff x="2441326" y="171468"/>
                          <a:chExt cx="5220640" cy="3863862"/>
                        </a:xfrm>
                      </p:grpSpPr>
                      <p:grpSp>
                        <p:nvGrpSpPr>
                          <p:cNvPr id="290" name="组合 26"/>
                          <p:cNvGrpSpPr/>
                          <p:nvPr/>
                        </p:nvGrpSpPr>
                        <p:grpSpPr>
                          <a:xfrm>
                            <a:off x="2441326" y="171468"/>
                            <a:ext cx="5220640" cy="3863862"/>
                            <a:chOff x="4882198" y="608742"/>
                            <a:chExt cx="5220640" cy="3863862"/>
                          </a:xfrm>
                        </p:grpSpPr>
                        <p:grpSp>
                          <p:nvGrpSpPr>
                            <p:cNvPr id="291" name="组合 37"/>
                            <p:cNvGrpSpPr/>
                            <p:nvPr/>
                          </p:nvGrpSpPr>
                          <p:grpSpPr>
                            <a:xfrm>
                              <a:off x="4882198" y="608742"/>
                              <a:ext cx="5220640" cy="3863862"/>
                              <a:chOff x="494872" y="1408215"/>
                              <a:chExt cx="5220640" cy="3863862"/>
                            </a:xfrm>
                          </p:grpSpPr>
                          <p:grpSp>
                            <p:nvGrpSpPr>
                              <p:cNvPr id="292" name="组合 41"/>
                              <p:cNvGrpSpPr/>
                              <p:nvPr/>
                            </p:nvGrpSpPr>
                            <p:grpSpPr>
                              <a:xfrm>
                                <a:off x="687982" y="1408215"/>
                                <a:ext cx="5027530" cy="3863862"/>
                                <a:chOff x="687982" y="1408215"/>
                                <a:chExt cx="5027530" cy="3863862"/>
                              </a:xfrm>
                            </p:grpSpPr>
                            <p:grpSp>
                              <p:nvGrpSpPr>
                                <p:cNvPr id="293" name="Group 1096"/>
                                <p:cNvGrpSpPr/>
                                <p:nvPr/>
                              </p:nvGrpSpPr>
                              <p:grpSpPr bwMode="auto">
                                <a:xfrm>
                                  <a:off x="1275234" y="1569267"/>
                                  <a:ext cx="1187278" cy="3702601"/>
                                  <a:chOff x="4072" y="2035"/>
                                  <a:chExt cx="835" cy="2604"/>
                                </a:xfrm>
                              </p:grpSpPr>
                              <p:sp>
                                <p:nvSpPr>
                                  <p:cNvPr id="1050105"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06"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07"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08"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09"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10" name="Line 1077"/>
                                  <p:cNvSpPr>
                                    <a:spLocks noChangeShapeType="1"/>
                                  </p:cNvSpPr>
                                  <p:nvPr/>
                                </p:nvSpPr>
                                <p:spPr bwMode="auto">
                                  <a:xfrm>
                                    <a:off x="4897" y="3334"/>
                                    <a:ext cx="0" cy="130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111" name="文本框 46"/>
                                <p:cNvSpPr txBox="1"/>
                                <p:nvPr/>
                              </p:nvSpPr>
                              <p:spPr>
                                <a:xfrm>
                                  <a:off x="4992363" y="1408215"/>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50112" name="Line 1077"/>
                                <p:cNvSpPr>
                                  <a:spLocks noChangeShapeType="1"/>
                                </p:cNvSpPr>
                                <p:nvPr/>
                              </p:nvSpPr>
                              <p:spPr bwMode="auto">
                                <a:xfrm flipV="1">
                                  <a:off x="1706017" y="1568726"/>
                                  <a:ext cx="0" cy="349481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13" name="Line 1073"/>
                                <p:cNvSpPr>
                                  <a:spLocks noChangeShapeType="1"/>
                                </p:cNvSpPr>
                                <p:nvPr/>
                              </p:nvSpPr>
                              <p:spPr bwMode="auto">
                                <a:xfrm flipH="1">
                                  <a:off x="687982" y="5063542"/>
                                  <a:ext cx="482232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14" name="Line 1073"/>
                                <p:cNvSpPr>
                                  <a:spLocks noChangeShapeType="1"/>
                                </p:cNvSpPr>
                                <p:nvPr/>
                              </p:nvSpPr>
                              <p:spPr bwMode="auto">
                                <a:xfrm flipH="1">
                                  <a:off x="2447870" y="2540660"/>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15" name="矩形 51"/>
                                <p:cNvSpPr/>
                                <p:nvPr/>
                              </p:nvSpPr>
                              <p:spPr>
                                <a:xfrm rot="16200000">
                                  <a:off x="1506649" y="2062028"/>
                                  <a:ext cx="418896" cy="176530"/>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16" name="Line 1077"/>
                                <p:cNvSpPr>
                                  <a:spLocks noChangeShapeType="1"/>
                                </p:cNvSpPr>
                                <p:nvPr/>
                              </p:nvSpPr>
                              <p:spPr bwMode="auto">
                                <a:xfrm flipH="1" flipV="1">
                                  <a:off x="1697381" y="1584126"/>
                                  <a:ext cx="329498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17" name="矩形 53"/>
                                <p:cNvSpPr/>
                                <p:nvPr/>
                              </p:nvSpPr>
                              <p:spPr>
                                <a:xfrm rot="16200000">
                                  <a:off x="2248415" y="2051653"/>
                                  <a:ext cx="406982" cy="171509"/>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60" name="直接连接符 56"/>
                                <p:cNvCxnSpPr>
                                  <a:cxnSpLocks/>
                                </p:cNvCxnSpPr>
                                <p:nvPr/>
                              </p:nvCxnSpPr>
                              <p:spPr>
                                <a:xfrm flipV="1">
                                  <a:off x="2227710" y="5272003"/>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118" name="椭圆 57"/>
                                <p:cNvSpPr/>
                                <p:nvPr/>
                              </p:nvSpPr>
                              <p:spPr>
                                <a:xfrm>
                                  <a:off x="2408275" y="5029186"/>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19" name="椭圆 42"/>
                              <p:cNvSpPr/>
                              <p:nvPr/>
                            </p:nvSpPr>
                            <p:spPr>
                              <a:xfrm>
                                <a:off x="494872" y="3823908"/>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20" name="Line 1077"/>
                            <p:cNvSpPr>
                              <a:spLocks noChangeShapeType="1"/>
                            </p:cNvSpPr>
                            <p:nvPr/>
                          </p:nvSpPr>
                          <p:spPr bwMode="auto">
                            <a:xfrm>
                              <a:off x="8256352" y="769253"/>
                              <a:ext cx="0" cy="14567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121" name="Line 1077"/>
                          <p:cNvSpPr>
                            <a:spLocks noChangeShapeType="1"/>
                          </p:cNvSpPr>
                          <p:nvPr/>
                        </p:nvSpPr>
                        <p:spPr bwMode="auto">
                          <a:xfrm>
                            <a:off x="2636697" y="1802100"/>
                            <a:ext cx="0" cy="202469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2"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3"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4"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5" name="Line 1077"/>
                          <p:cNvSpPr>
                            <a:spLocks noChangeShapeType="1"/>
                          </p:cNvSpPr>
                          <p:nvPr/>
                        </p:nvSpPr>
                        <p:spPr bwMode="auto">
                          <a:xfrm>
                            <a:off x="5202975" y="1101784"/>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6" name="Line 1077"/>
                          <p:cNvSpPr>
                            <a:spLocks noChangeShapeType="1"/>
                          </p:cNvSpPr>
                          <p:nvPr/>
                        </p:nvSpPr>
                        <p:spPr bwMode="auto">
                          <a:xfrm>
                            <a:off x="5073900" y="1101816"/>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7" name="Line 1073"/>
                          <p:cNvSpPr>
                            <a:spLocks noChangeShapeType="1"/>
                          </p:cNvSpPr>
                          <p:nvPr/>
                        </p:nvSpPr>
                        <p:spPr bwMode="auto">
                          <a:xfrm flipH="1">
                            <a:off x="5202974" y="1297933"/>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28" name="文本框 36"/>
                          <p:cNvSpPr txBox="1"/>
                          <p:nvPr/>
                        </p:nvSpPr>
                        <p:spPr>
                          <a:xfrm>
                            <a:off x="4244737" y="1578376"/>
                            <a:ext cx="483465" cy="497840"/>
                          </a:xfrm>
                          <a:prstGeom prst="rect"/>
                          <a:noFill/>
                        </p:spPr>
                        <p:txBody>
                          <a:bodyPr rtlCol="0" wrap="square">
                            <a:spAutoFit/>
                          </a:bodyPr>
                          <a:p>
                            <a:r>
                              <a:rPr altLang="zh-CN" b="1" dirty="0" sz="2000" lang="en-US" smtClean="0">
                                <a:latin typeface="Arial" panose="020B0604020202020204" pitchFamily="34" charset="0"/>
                                <a:cs typeface="Arial" panose="020B0604020202020204" pitchFamily="34" charset="0"/>
                              </a:rPr>
                              <a:t>T</a:t>
                            </a:r>
                            <a:r>
                              <a:rPr altLang="zh-CN" baseline="-25000" b="1" dirty="0" sz="24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grpSp>
                    <p:sp>
                      <p:nvSpPr>
                        <p:cNvPr id="1050129" name="椭圆 25"/>
                        <p:cNvSpPr/>
                        <p:nvPr/>
                      </p:nvSpPr>
                      <p:spPr>
                        <a:xfrm>
                          <a:off x="4626310" y="1742206"/>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30" name="矩形 19"/>
                      <p:cNvSpPr>
                        <a:spLocks noChangeAspect="1" noMove="1" noResize="1" noRot="1" noAdjustHandles="1" noEditPoints="1" noChangeArrowheads="1" noChangeShapeType="1" noTextEdit="1"/>
                      </p:cNvSpPr>
                      <p:nvPr/>
                    </p:nvSpPr>
                    <p:spPr>
                      <a:xfrm>
                        <a:off x="4508390" y="2771590"/>
                        <a:ext cx="514820" cy="461665"/>
                      </a:xfrm>
                      <a:prstGeom prst="rect"/>
                      <a:blipFill>
                        <a:blip xmlns:r="http://schemas.openxmlformats.org/officeDocument/2006/relationships" r:embed="rId1"/>
                        <a:stretch>
                          <a:fillRect b="-2632"/>
                        </a:stretch>
                      </a:blipFill>
                    </p:spPr>
                    <p:txBody>
                      <a:bodyPr/>
                      <a:p>
                        <a:r>
                          <a:rPr altLang="en-US" lang="zh-CN">
                            <a:noFill/>
                          </a:rPr>
                          <a:t> </a:t>
                        </a:r>
                      </a:p>
                    </p:txBody>
                  </p:sp>
                </p:grpSp>
                <p:sp>
                  <p:nvSpPr>
                    <p:cNvPr id="1050131" name="矩形 16"/>
                    <p:cNvSpPr/>
                    <p:nvPr/>
                  </p:nvSpPr>
                  <p:spPr>
                    <a:xfrm rot="16200000">
                      <a:off x="6528115" y="4790018"/>
                      <a:ext cx="401126" cy="16904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32" name="矩形 8"/>
                  <p:cNvSpPr/>
                  <p:nvPr/>
                </p:nvSpPr>
                <p:spPr>
                  <a:xfrm rot="16200000">
                    <a:off x="5713445" y="4764305"/>
                    <a:ext cx="390264" cy="164464"/>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33" name="椭圆 12"/>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34" name="椭圆 13"/>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35" name="椭圆 14"/>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36" name="矩形 64"/>
                <p:cNvSpPr/>
                <p:nvPr/>
              </p:nvSpPr>
              <p:spPr>
                <a:xfrm rot="16200000">
                  <a:off x="6647409" y="2252592"/>
                  <a:ext cx="395055" cy="166483"/>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37" name="Line 1072"/>
                <p:cNvSpPr>
                  <a:spLocks noChangeShapeType="1"/>
                </p:cNvSpPr>
                <p:nvPr/>
              </p:nvSpPr>
              <p:spPr bwMode="auto">
                <a:xfrm>
                  <a:off x="7275469" y="2926662"/>
                  <a:ext cx="0" cy="67682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38" name="Line 1074"/>
                <p:cNvSpPr>
                  <a:spLocks noChangeShapeType="1"/>
                </p:cNvSpPr>
                <p:nvPr/>
              </p:nvSpPr>
              <p:spPr bwMode="auto">
                <a:xfrm flipV="1">
                  <a:off x="7272625" y="2916709"/>
                  <a:ext cx="312816" cy="2218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39" name="Line 1075"/>
                <p:cNvSpPr>
                  <a:spLocks noChangeShapeType="1"/>
                </p:cNvSpPr>
                <p:nvPr/>
              </p:nvSpPr>
              <p:spPr bwMode="auto">
                <a:xfrm flipH="1" flipV="1">
                  <a:off x="7271203" y="3395886"/>
                  <a:ext cx="328457" cy="244565"/>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0" name="文本框 68"/>
                <p:cNvSpPr txBox="1"/>
                <p:nvPr/>
              </p:nvSpPr>
              <p:spPr>
                <a:xfrm>
                  <a:off x="6473150" y="3206680"/>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sp>
              <p:nvSpPr>
                <p:cNvPr id="1050141" name="Line 1073"/>
                <p:cNvSpPr>
                  <a:spLocks noChangeShapeType="1"/>
                </p:cNvSpPr>
                <p:nvPr/>
              </p:nvSpPr>
              <p:spPr bwMode="auto">
                <a:xfrm flipH="1">
                  <a:off x="6849101" y="3261376"/>
                  <a:ext cx="4221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2" name="Line 1077"/>
                <p:cNvSpPr>
                  <a:spLocks noChangeShapeType="1"/>
                </p:cNvSpPr>
                <p:nvPr/>
              </p:nvSpPr>
              <p:spPr bwMode="auto">
                <a:xfrm>
                  <a:off x="7585441" y="1805004"/>
                  <a:ext cx="0" cy="111170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3" name="矩形 186"/>
                <p:cNvSpPr/>
                <p:nvPr/>
              </p:nvSpPr>
              <p:spPr>
                <a:xfrm rot="16200000">
                  <a:off x="7394893" y="2252032"/>
                  <a:ext cx="395055" cy="166483"/>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44" name="Line 1077"/>
                <p:cNvSpPr>
                  <a:spLocks noChangeShapeType="1"/>
                </p:cNvSpPr>
                <p:nvPr/>
              </p:nvSpPr>
              <p:spPr bwMode="auto">
                <a:xfrm>
                  <a:off x="7584438" y="3636606"/>
                  <a:ext cx="0" cy="166287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5" name="矩形 188"/>
                <p:cNvSpPr/>
                <p:nvPr/>
              </p:nvSpPr>
              <p:spPr>
                <a:xfrm rot="16200000">
                  <a:off x="7381423" y="4349946"/>
                  <a:ext cx="401126" cy="16904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46" name="Line 1073"/>
                <p:cNvSpPr>
                  <a:spLocks noChangeShapeType="1"/>
                </p:cNvSpPr>
                <p:nvPr/>
              </p:nvSpPr>
              <p:spPr bwMode="auto">
                <a:xfrm flipH="1">
                  <a:off x="7584436" y="2770614"/>
                  <a:ext cx="45413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7" name="Line 1077"/>
                <p:cNvSpPr>
                  <a:spLocks noChangeShapeType="1"/>
                </p:cNvSpPr>
                <p:nvPr/>
              </p:nvSpPr>
              <p:spPr bwMode="auto">
                <a:xfrm>
                  <a:off x="8167651" y="2568485"/>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8" name="Line 1077"/>
                <p:cNvSpPr>
                  <a:spLocks noChangeShapeType="1"/>
                </p:cNvSpPr>
                <p:nvPr/>
              </p:nvSpPr>
              <p:spPr bwMode="auto">
                <a:xfrm>
                  <a:off x="8038576" y="2568517"/>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49" name="Line 1073"/>
                <p:cNvSpPr>
                  <a:spLocks noChangeShapeType="1"/>
                </p:cNvSpPr>
                <p:nvPr/>
              </p:nvSpPr>
              <p:spPr bwMode="auto">
                <a:xfrm flipH="1">
                  <a:off x="8167650" y="2764634"/>
                  <a:ext cx="40697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50" name="矩形 194"/>
                <p:cNvSpPr/>
                <p:nvPr/>
              </p:nvSpPr>
              <p:spPr>
                <a:xfrm rot="16200000">
                  <a:off x="5240040" y="4744888"/>
                  <a:ext cx="401126" cy="16904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294" name="组合 4"/>
                <p:cNvGrpSpPr/>
                <p:nvPr/>
              </p:nvGrpSpPr>
              <p:grpSpPr>
                <a:xfrm rot="5400000">
                  <a:off x="5820312" y="4621125"/>
                  <a:ext cx="129075" cy="401891"/>
                  <a:chOff x="5893129" y="4295868"/>
                  <a:chExt cx="129075" cy="401891"/>
                </a:xfrm>
              </p:grpSpPr>
              <p:sp>
                <p:nvSpPr>
                  <p:cNvPr id="1050151" name="Line 1077"/>
                  <p:cNvSpPr>
                    <a:spLocks noChangeShapeType="1"/>
                  </p:cNvSpPr>
                  <p:nvPr/>
                </p:nvSpPr>
                <p:spPr bwMode="auto">
                  <a:xfrm>
                    <a:off x="6022204" y="4295868"/>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52" name="Line 1077"/>
                  <p:cNvSpPr>
                    <a:spLocks noChangeShapeType="1"/>
                  </p:cNvSpPr>
                  <p:nvPr/>
                </p:nvSpPr>
                <p:spPr bwMode="auto">
                  <a:xfrm>
                    <a:off x="5893129" y="42959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153" name="Line 1073"/>
                <p:cNvSpPr>
                  <a:spLocks noChangeShapeType="1"/>
                </p:cNvSpPr>
                <p:nvPr/>
              </p:nvSpPr>
              <p:spPr bwMode="auto">
                <a:xfrm flipH="1">
                  <a:off x="5429490" y="4508380"/>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54" name="Line 1077"/>
                <p:cNvSpPr>
                  <a:spLocks noChangeShapeType="1"/>
                </p:cNvSpPr>
                <p:nvPr/>
              </p:nvSpPr>
              <p:spPr bwMode="auto">
                <a:xfrm>
                  <a:off x="5884834" y="4498556"/>
                  <a:ext cx="0" cy="25897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55" name="Line 1077"/>
                <p:cNvSpPr>
                  <a:spLocks noChangeShapeType="1"/>
                </p:cNvSpPr>
                <p:nvPr/>
              </p:nvSpPr>
              <p:spPr bwMode="auto">
                <a:xfrm>
                  <a:off x="5894578" y="4886608"/>
                  <a:ext cx="0" cy="412868"/>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56" name="椭圆 201"/>
                <p:cNvSpPr/>
                <p:nvPr/>
              </p:nvSpPr>
              <p:spPr>
                <a:xfrm>
                  <a:off x="8497118" y="267814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57" name="椭圆 202"/>
                <p:cNvSpPr/>
                <p:nvPr/>
              </p:nvSpPr>
              <p:spPr>
                <a:xfrm>
                  <a:off x="8465746" y="5221967"/>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58" name="文本框 204"/>
              <p:cNvSpPr txBox="1"/>
              <p:nvPr/>
            </p:nvSpPr>
            <p:spPr>
              <a:xfrm>
                <a:off x="7389470" y="3017648"/>
                <a:ext cx="483465" cy="497840"/>
              </a:xfrm>
              <a:prstGeom prst="rect"/>
              <a:noFill/>
            </p:spPr>
            <p:txBody>
              <a:bodyPr rtlCol="0" wrap="square">
                <a:spAutoFit/>
              </a:bodyPr>
              <a:p>
                <a:r>
                  <a:rPr altLang="zh-CN" b="1" dirty="0" sz="2000" lang="en-US" smtClean="0">
                    <a:latin typeface="Arial" panose="020B0604020202020204" pitchFamily="34" charset="0"/>
                    <a:cs typeface="Arial" panose="020B0604020202020204" pitchFamily="34" charset="0"/>
                  </a:rPr>
                  <a:t>T</a:t>
                </a:r>
                <a:r>
                  <a:rPr altLang="zh-CN" baseline="-25000" b="1" dirty="0" sz="24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sp>
            <p:nvSpPr>
              <p:cNvPr id="1050159" name="椭圆 205"/>
              <p:cNvSpPr/>
              <p:nvPr/>
            </p:nvSpPr>
            <p:spPr>
              <a:xfrm>
                <a:off x="5395080" y="44534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60" name="椭圆 206"/>
              <p:cNvSpPr/>
              <p:nvPr/>
            </p:nvSpPr>
            <p:spPr>
              <a:xfrm>
                <a:off x="6800820" y="2743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61" name="椭圆 207"/>
              <p:cNvSpPr/>
              <p:nvPr/>
            </p:nvSpPr>
            <p:spPr>
              <a:xfrm>
                <a:off x="7544588" y="3904665"/>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62" name="椭圆 209"/>
              <p:cNvSpPr/>
              <p:nvPr/>
            </p:nvSpPr>
            <p:spPr>
              <a:xfrm>
                <a:off x="8326640" y="2732649"/>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63" name="矩形 211"/>
            <p:cNvSpPr>
              <a:spLocks noChangeAspect="1" noMove="1" noResize="1" noRot="1" noAdjustHandles="1" noEditPoints="1" noChangeArrowheads="1" noChangeShapeType="1" noTextEdit="1"/>
            </p:cNvSpPr>
            <p:nvPr/>
          </p:nvSpPr>
          <p:spPr>
            <a:xfrm>
              <a:off x="3271245" y="3808523"/>
              <a:ext cx="410689" cy="369332"/>
            </a:xfrm>
            <a:prstGeom prst="rect"/>
            <a:blipFill>
              <a:blip xmlns:r="http://schemas.openxmlformats.org/officeDocument/2006/relationships" r:embed="rId2"/>
              <a:stretch>
                <a:fillRect/>
              </a:stretch>
            </a:blipFill>
          </p:spPr>
          <p:txBody>
            <a:bodyPr/>
            <a:p>
              <a:r>
                <a:rPr altLang="en-US" lang="zh-CN">
                  <a:noFill/>
                </a:rPr>
                <a:t> </a:t>
              </a:r>
            </a:p>
          </p:txBody>
        </p:sp>
        <p:sp>
          <p:nvSpPr>
            <p:cNvPr id="1050164" name="矩形 212"/>
            <p:cNvSpPr>
              <a:spLocks noChangeAspect="1" noMove="1" noResize="1" noRot="1" noAdjustHandles="1" noEditPoints="1" noChangeArrowheads="1" noChangeShapeType="1" noTextEdit="1"/>
            </p:cNvSpPr>
            <p:nvPr/>
          </p:nvSpPr>
          <p:spPr>
            <a:xfrm>
              <a:off x="3275414" y="4334904"/>
              <a:ext cx="410689" cy="369332"/>
            </a:xfrm>
            <a:prstGeom prst="rect"/>
            <a:blipFill>
              <a:blip xmlns:r="http://schemas.openxmlformats.org/officeDocument/2006/relationships" r:embed="rId3"/>
              <a:stretch>
                <a:fillRect/>
              </a:stretch>
            </a:blipFill>
          </p:spPr>
          <p:txBody>
            <a:bodyPr/>
            <a:p>
              <a:r>
                <a:rPr altLang="en-US" lang="zh-CN">
                  <a:noFill/>
                </a:rPr>
                <a:t> </a:t>
              </a:r>
            </a:p>
          </p:txBody>
        </p:sp>
        <p:sp>
          <p:nvSpPr>
            <p:cNvPr id="1050165" name="矩形 213"/>
            <p:cNvSpPr>
              <a:spLocks noChangeAspect="1" noMove="1" noResize="1" noRot="1" noAdjustHandles="1" noEditPoints="1" noChangeArrowheads="1" noChangeShapeType="1" noTextEdit="1"/>
            </p:cNvSpPr>
            <p:nvPr/>
          </p:nvSpPr>
          <p:spPr>
            <a:xfrm>
              <a:off x="8374279" y="2803092"/>
              <a:ext cx="410689" cy="369332"/>
            </a:xfrm>
            <a:prstGeom prst="rect"/>
            <a:blipFill>
              <a:blip xmlns:r="http://schemas.openxmlformats.org/officeDocument/2006/relationships" r:embed="rId4"/>
              <a:stretch>
                <a:fillRect/>
              </a:stretch>
            </a:blipFill>
          </p:spPr>
          <p:txBody>
            <a:bodyPr/>
            <a:p>
              <a:r>
                <a:rPr altLang="en-US" lang="zh-CN">
                  <a:noFill/>
                </a:rPr>
                <a:t> </a:t>
              </a:r>
            </a:p>
          </p:txBody>
        </p:sp>
        <p:sp>
          <p:nvSpPr>
            <p:cNvPr id="1050166" name="矩形 214"/>
            <p:cNvSpPr>
              <a:spLocks noChangeAspect="1" noMove="1" noResize="1" noRot="1" noAdjustHandles="1" noEditPoints="1" noChangeArrowheads="1" noChangeShapeType="1" noTextEdit="1"/>
            </p:cNvSpPr>
            <p:nvPr/>
          </p:nvSpPr>
          <p:spPr>
            <a:xfrm>
              <a:off x="8319775" y="4909843"/>
              <a:ext cx="410689" cy="369332"/>
            </a:xfrm>
            <a:prstGeom prst="rect"/>
            <a:blipFill>
              <a:blip xmlns:r="http://schemas.openxmlformats.org/officeDocument/2006/relationships" r:embed="rId5"/>
              <a:stretch>
                <a:fillRect/>
              </a:stretch>
            </a:blipFill>
          </p:spPr>
          <p:txBody>
            <a:bodyPr/>
            <a:p>
              <a:r>
                <a:rPr altLang="en-US" lang="zh-CN">
                  <a:noFill/>
                </a:rPr>
                <a:t> </a:t>
              </a:r>
            </a:p>
          </p:txBody>
        </p:sp>
        <p:sp>
          <p:nvSpPr>
            <p:cNvPr id="1050167" name="矩形 215"/>
            <p:cNvSpPr>
              <a:spLocks noChangeAspect="1" noMove="1" noResize="1" noRot="1" noAdjustHandles="1" noEditPoints="1" noChangeArrowheads="1" noChangeShapeType="1" noTextEdit="1"/>
            </p:cNvSpPr>
            <p:nvPr/>
          </p:nvSpPr>
          <p:spPr>
            <a:xfrm>
              <a:off x="8317216" y="3764839"/>
              <a:ext cx="577338" cy="461665"/>
            </a:xfrm>
            <a:prstGeom prst="rect"/>
            <a:blipFill>
              <a:blip xmlns:r="http://schemas.openxmlformats.org/officeDocument/2006/relationships" r:embed="rId6"/>
              <a:stretch>
                <a:fillRect/>
              </a:stretch>
            </a:blipFill>
          </p:spPr>
          <p:txBody>
            <a:bodyPr/>
            <a:p>
              <a:r>
                <a:rPr altLang="en-US" lang="zh-CN">
                  <a:noFill/>
                </a:rPr>
                <a:t> </a:t>
              </a:r>
            </a:p>
          </p:txBody>
        </p:sp>
        <p:sp>
          <p:nvSpPr>
            <p:cNvPr id="1050168" name="文本框 225"/>
            <p:cNvSpPr txBox="1"/>
            <p:nvPr/>
          </p:nvSpPr>
          <p:spPr bwMode="auto">
            <a:xfrm>
              <a:off x="4337612" y="3274781"/>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A</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169" name="文本框 217"/>
            <p:cNvSpPr txBox="1"/>
            <p:nvPr/>
          </p:nvSpPr>
          <p:spPr bwMode="auto">
            <a:xfrm>
              <a:off x="6839988" y="2555343"/>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B</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170" name="文本框 219"/>
            <p:cNvSpPr txBox="1"/>
            <p:nvPr/>
          </p:nvSpPr>
          <p:spPr bwMode="auto">
            <a:xfrm>
              <a:off x="4987577" y="3610148"/>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D</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171" name="文本框 220"/>
            <p:cNvSpPr txBox="1"/>
            <p:nvPr/>
          </p:nvSpPr>
          <p:spPr bwMode="auto">
            <a:xfrm>
              <a:off x="4993722" y="4333050"/>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E</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172" name="文本框 221"/>
            <p:cNvSpPr txBox="1"/>
            <p:nvPr/>
          </p:nvSpPr>
          <p:spPr bwMode="auto">
            <a:xfrm>
              <a:off x="7179128" y="3763831"/>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F</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173" name="文本框 222"/>
            <p:cNvSpPr txBox="1"/>
            <p:nvPr/>
          </p:nvSpPr>
          <p:spPr bwMode="auto">
            <a:xfrm>
              <a:off x="8153165" y="2375897"/>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C</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grpSp>
      <p:grpSp>
        <p:nvGrpSpPr>
          <p:cNvPr id="295" name="组合 229"/>
          <p:cNvGrpSpPr/>
          <p:nvPr/>
        </p:nvGrpSpPr>
        <p:grpSpPr>
          <a:xfrm>
            <a:off x="7413822" y="977455"/>
            <a:ext cx="1081999" cy="171509"/>
            <a:chOff x="4886767" y="1058282"/>
            <a:chExt cx="1081999" cy="171509"/>
          </a:xfrm>
        </p:grpSpPr>
        <p:sp>
          <p:nvSpPr>
            <p:cNvPr id="1050174" name="Line 1073"/>
            <p:cNvSpPr>
              <a:spLocks noChangeShapeType="1"/>
            </p:cNvSpPr>
            <p:nvPr/>
          </p:nvSpPr>
          <p:spPr bwMode="auto">
            <a:xfrm flipH="1">
              <a:off x="4886767" y="1150528"/>
              <a:ext cx="1081999"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75" name="矩形 227"/>
            <p:cNvSpPr/>
            <p:nvPr/>
          </p:nvSpPr>
          <p:spPr>
            <a:xfrm>
              <a:off x="5220621" y="1058282"/>
              <a:ext cx="406982" cy="171509"/>
            </a:xfrm>
            <a:prstGeom prst="rect"/>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96" name="组合 236"/>
          <p:cNvGrpSpPr/>
          <p:nvPr/>
        </p:nvGrpSpPr>
        <p:grpSpPr>
          <a:xfrm>
            <a:off x="3633031" y="2722688"/>
            <a:ext cx="2929893" cy="1100759"/>
            <a:chOff x="3633031" y="2722688"/>
            <a:chExt cx="2929893" cy="1100759"/>
          </a:xfrm>
        </p:grpSpPr>
        <p:grpSp>
          <p:nvGrpSpPr>
            <p:cNvPr id="297" name="组合 232"/>
            <p:cNvGrpSpPr/>
            <p:nvPr/>
          </p:nvGrpSpPr>
          <p:grpSpPr>
            <a:xfrm>
              <a:off x="3633031" y="3651938"/>
              <a:ext cx="2925627" cy="171509"/>
              <a:chOff x="4453761" y="1058282"/>
              <a:chExt cx="2925627" cy="171509"/>
            </a:xfrm>
          </p:grpSpPr>
          <p:sp>
            <p:nvSpPr>
              <p:cNvPr id="1050176" name="Line 1073"/>
              <p:cNvSpPr>
                <a:spLocks noChangeShapeType="1"/>
              </p:cNvSpPr>
              <p:nvPr/>
            </p:nvSpPr>
            <p:spPr bwMode="auto">
              <a:xfrm flipH="1">
                <a:off x="4453761" y="1150528"/>
                <a:ext cx="2925627"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177" name="矩形 234"/>
              <p:cNvSpPr/>
              <p:nvPr/>
            </p:nvSpPr>
            <p:spPr>
              <a:xfrm>
                <a:off x="5220621" y="1058282"/>
                <a:ext cx="406982" cy="171509"/>
              </a:xfrm>
              <a:prstGeom prst="rect"/>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178" name="Line 1073"/>
            <p:cNvSpPr>
              <a:spLocks noChangeShapeType="1"/>
            </p:cNvSpPr>
            <p:nvPr/>
          </p:nvSpPr>
          <p:spPr bwMode="auto">
            <a:xfrm rot="5400000" flipH="1">
              <a:off x="6040979" y="3244633"/>
              <a:ext cx="1043889"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179" name="矩形 237"/>
          <p:cNvSpPr>
            <a:spLocks noChangeAspect="1" noMove="1" noResize="1" noRot="1" noAdjustHandles="1" noEditPoints="1" noChangeArrowheads="1" noChangeShapeType="1" noTextEdit="1"/>
          </p:cNvSpPr>
          <p:nvPr/>
        </p:nvSpPr>
        <p:spPr>
          <a:xfrm>
            <a:off x="2920448" y="2915713"/>
            <a:ext cx="410689" cy="369332"/>
          </a:xfrm>
          <a:prstGeom prst="rect"/>
          <a:blipFill>
            <a:blip xmlns:r="http://schemas.openxmlformats.org/officeDocument/2006/relationships" r:embed="rId7"/>
            <a:stretch>
              <a:fillRect/>
            </a:stretch>
          </a:blipFill>
        </p:spPr>
        <p:txBody>
          <a:bodyPr/>
          <a:p>
            <a:r>
              <a:rPr altLang="en-US" lang="zh-CN">
                <a:noFill/>
              </a:rPr>
              <a:t> </a:t>
            </a:r>
          </a:p>
        </p:txBody>
      </p:sp>
      <p:sp>
        <p:nvSpPr>
          <p:cNvPr id="1050180" name="矩形 238"/>
          <p:cNvSpPr>
            <a:spLocks noChangeAspect="1" noMove="1" noResize="1" noRot="1" noAdjustHandles="1" noEditPoints="1" noChangeArrowheads="1" noChangeShapeType="1" noTextEdit="1"/>
          </p:cNvSpPr>
          <p:nvPr/>
        </p:nvSpPr>
        <p:spPr>
          <a:xfrm>
            <a:off x="3634580" y="2434418"/>
            <a:ext cx="410689" cy="369332"/>
          </a:xfrm>
          <a:prstGeom prst="rect"/>
          <a:blipFill>
            <a:blip xmlns:r="http://schemas.openxmlformats.org/officeDocument/2006/relationships" r:embed="rId8"/>
            <a:stretch>
              <a:fillRect/>
            </a:stretch>
          </a:blipFill>
        </p:spPr>
        <p:txBody>
          <a:bodyPr/>
          <a:p>
            <a:r>
              <a:rPr altLang="en-US" lang="zh-CN">
                <a:noFill/>
              </a:rPr>
              <a:t> </a:t>
            </a:r>
          </a:p>
        </p:txBody>
      </p:sp>
      <p:sp>
        <p:nvSpPr>
          <p:cNvPr id="1050181" name="矩形 239"/>
          <p:cNvSpPr>
            <a:spLocks noChangeAspect="1" noMove="1" noResize="1" noRot="1" noAdjustHandles="1" noEditPoints="1" noChangeArrowheads="1" noChangeShapeType="1" noTextEdit="1"/>
          </p:cNvSpPr>
          <p:nvPr/>
        </p:nvSpPr>
        <p:spPr>
          <a:xfrm>
            <a:off x="5708581" y="2440946"/>
            <a:ext cx="419577" cy="369332"/>
          </a:xfrm>
          <a:prstGeom prst="rect"/>
          <a:blipFill>
            <a:blip xmlns:r="http://schemas.openxmlformats.org/officeDocument/2006/relationships" r:embed="rId9"/>
            <a:stretch>
              <a:fillRect/>
            </a:stretch>
          </a:blipFill>
        </p:spPr>
        <p:txBody>
          <a:bodyPr/>
          <a:p>
            <a:r>
              <a:rPr altLang="en-US" lang="zh-CN">
                <a:noFill/>
              </a:rPr>
              <a:t> </a:t>
            </a:r>
          </a:p>
        </p:txBody>
      </p:sp>
      <p:sp>
        <p:nvSpPr>
          <p:cNvPr id="1050182" name="矩形 240"/>
          <p:cNvSpPr>
            <a:spLocks noChangeAspect="1" noMove="1" noResize="1" noRot="1" noAdjustHandles="1" noEditPoints="1" noChangeArrowheads="1" noChangeShapeType="1" noTextEdit="1"/>
          </p:cNvSpPr>
          <p:nvPr/>
        </p:nvSpPr>
        <p:spPr>
          <a:xfrm>
            <a:off x="3610658" y="3691770"/>
            <a:ext cx="419577" cy="369332"/>
          </a:xfrm>
          <a:prstGeom prst="rect"/>
          <a:blipFill>
            <a:blip xmlns:r="http://schemas.openxmlformats.org/officeDocument/2006/relationships" r:embed="rId10"/>
            <a:stretch>
              <a:fillRect/>
            </a:stretch>
          </a:blipFill>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11">
            <p14:nvContentPartPr>
              <p14:cNvPr id="1050183" name=""/>
              <p14:cNvContentPartPr/>
              <p14:nvPr/>
            </p14:nvContentPartPr>
            <p14:xfrm>
              <a:off x="2413985" y="813139"/>
              <a:ext cx="1089220" cy="105929"/>
            </p14:xfrm>
          </p:contentPart>
        </mc:Choice>
        <mc:Fallback>
          <p:sp>
            <p:nvSpPr>
              <p:cNvPr id="1050183" name=""/>
              <p:cNvSpPr/>
              <p:nvPr/>
            </p:nvSpPr>
            <p:spPr>
              <a:xfrm>
                <a:off x="2413985" y="813139"/>
                <a:ext cx="1089220" cy="105929"/>
              </a:xfrm>
            </p:spPr>
          </p:sp>
        </mc:Fallback>
      </mc:AlternateContent>
      <mc:AlternateContent xmlns:mc="http://schemas.openxmlformats.org/markup-compatibility/2006">
        <mc:Choice xmlns:p14="http://schemas.microsoft.com/office/powerpoint/2010/main" Requires="p14">
          <p:contentPart p14:bwMode="auto" r:id="rId12">
            <p14:nvContentPartPr>
              <p14:cNvPr id="1050184" name=""/>
              <p14:cNvContentPartPr/>
              <p14:nvPr/>
            </p14:nvContentPartPr>
            <p14:xfrm>
              <a:off x="3163311" y="489502"/>
              <a:ext cx="196917" cy="61738"/>
            </p14:xfrm>
          </p:contentPart>
        </mc:Choice>
        <mc:Fallback>
          <p:sp>
            <p:nvSpPr>
              <p:cNvPr id="1050184" name=""/>
              <p:cNvSpPr/>
              <p:nvPr/>
            </p:nvSpPr>
            <p:spPr>
              <a:xfrm>
                <a:off x="3163311" y="489502"/>
                <a:ext cx="196917" cy="61738"/>
              </a:xfrm>
            </p:spPr>
          </p:sp>
        </mc:Fallback>
      </mc:AlternateContent>
      <mc:AlternateContent xmlns:mc="http://schemas.openxmlformats.org/markup-compatibility/2006">
        <mc:Choice xmlns:p14="http://schemas.microsoft.com/office/powerpoint/2010/main" Requires="p14">
          <p:contentPart p14:bwMode="auto" r:id="rId13">
            <p14:nvContentPartPr>
              <p14:cNvPr id="1050185" name=""/>
              <p14:cNvContentPartPr/>
              <p14:nvPr/>
            </p14:nvContentPartPr>
            <p14:xfrm>
              <a:off x="3284191" y="462207"/>
              <a:ext cx="109831" cy="97481"/>
            </p14:xfrm>
          </p:contentPart>
        </mc:Choice>
        <mc:Fallback>
          <p:sp>
            <p:nvSpPr>
              <p:cNvPr id="1050185" name=""/>
              <p:cNvSpPr/>
              <p:nvPr/>
            </p:nvSpPr>
            <p:spPr>
              <a:xfrm>
                <a:off x="3284191" y="462207"/>
                <a:ext cx="109831" cy="97481"/>
              </a:xfrm>
            </p:spPr>
          </p:sp>
        </mc:Fallback>
      </mc:AlternateContent>
      <mc:AlternateContent xmlns:mc="http://schemas.openxmlformats.org/markup-compatibility/2006">
        <mc:Choice xmlns:p14="http://schemas.microsoft.com/office/powerpoint/2010/main" Requires="p14">
          <p:contentPart p14:bwMode="auto" r:id="rId14">
            <p14:nvContentPartPr>
              <p14:cNvPr id="1050186" name=""/>
              <p14:cNvContentPartPr/>
              <p14:nvPr/>
            </p14:nvContentPartPr>
            <p14:xfrm>
              <a:off x="3498655" y="358877"/>
              <a:ext cx="35094" cy="64987"/>
            </p14:xfrm>
          </p:contentPart>
        </mc:Choice>
        <mc:Fallback>
          <p:sp>
            <p:nvSpPr>
              <p:cNvPr id="1050186" name=""/>
              <p:cNvSpPr/>
              <p:nvPr/>
            </p:nvSpPr>
            <p:spPr>
              <a:xfrm>
                <a:off x="3498655" y="358877"/>
                <a:ext cx="35094" cy="64987"/>
              </a:xfrm>
            </p:spPr>
          </p:sp>
        </mc:Fallback>
      </mc:AlternateContent>
      <mc:AlternateContent xmlns:mc="http://schemas.openxmlformats.org/markup-compatibility/2006">
        <mc:Choice xmlns:p14="http://schemas.microsoft.com/office/powerpoint/2010/main" Requires="p14">
          <p:contentPart p14:bwMode="auto" r:id="rId15">
            <p14:nvContentPartPr>
              <p14:cNvPr id="1050187" name=""/>
              <p14:cNvContentPartPr/>
              <p14:nvPr/>
            </p14:nvContentPartPr>
            <p14:xfrm>
              <a:off x="3411570" y="431663"/>
              <a:ext cx="147525" cy="52639"/>
            </p14:xfrm>
          </p:contentPart>
        </mc:Choice>
        <mc:Fallback>
          <p:sp>
            <p:nvSpPr>
              <p:cNvPr id="1050187" name=""/>
              <p:cNvSpPr/>
              <p:nvPr/>
            </p:nvSpPr>
            <p:spPr>
              <a:xfrm>
                <a:off x="3411570" y="431663"/>
                <a:ext cx="147525" cy="52639"/>
              </a:xfrm>
            </p:spPr>
          </p:sp>
        </mc:Fallback>
      </mc:AlternateContent>
      <mc:AlternateContent xmlns:mc="http://schemas.openxmlformats.org/markup-compatibility/2006">
        <mc:Choice xmlns:p14="http://schemas.microsoft.com/office/powerpoint/2010/main" Requires="p14">
          <p:contentPart p14:bwMode="auto" r:id="rId16">
            <p14:nvContentPartPr>
              <p14:cNvPr id="1050188" name=""/>
              <p14:cNvContentPartPr/>
              <p14:nvPr/>
            </p14:nvContentPartPr>
            <p14:xfrm>
              <a:off x="3514903" y="425814"/>
              <a:ext cx="29894" cy="216407"/>
            </p14:xfrm>
          </p:contentPart>
        </mc:Choice>
        <mc:Fallback>
          <p:sp>
            <p:nvSpPr>
              <p:cNvPr id="1050188" name=""/>
              <p:cNvSpPr/>
              <p:nvPr/>
            </p:nvSpPr>
            <p:spPr>
              <a:xfrm>
                <a:off x="3514903" y="425814"/>
                <a:ext cx="29894" cy="216407"/>
              </a:xfrm>
            </p:spPr>
          </p:sp>
        </mc:Fallback>
      </mc:AlternateContent>
      <mc:AlternateContent xmlns:mc="http://schemas.openxmlformats.org/markup-compatibility/2006">
        <mc:Choice xmlns:p14="http://schemas.microsoft.com/office/powerpoint/2010/main" Requires="p14">
          <p:contentPart p14:bwMode="auto" r:id="rId17">
            <p14:nvContentPartPr>
              <p14:cNvPr id="1050189" name=""/>
              <p14:cNvContentPartPr/>
              <p14:nvPr/>
            </p14:nvContentPartPr>
            <p14:xfrm>
              <a:off x="3485658" y="437512"/>
              <a:ext cx="36393" cy="120876"/>
            </p14:xfrm>
          </p:contentPart>
        </mc:Choice>
        <mc:Fallback>
          <p:sp>
            <p:nvSpPr>
              <p:cNvPr id="1050189" name=""/>
              <p:cNvSpPr/>
              <p:nvPr/>
            </p:nvSpPr>
            <p:spPr>
              <a:xfrm>
                <a:off x="3485658" y="437512"/>
                <a:ext cx="36393" cy="120876"/>
              </a:xfrm>
            </p:spPr>
          </p:sp>
        </mc:Fallback>
      </mc:AlternateContent>
      <mc:AlternateContent xmlns:mc="http://schemas.openxmlformats.org/markup-compatibility/2006">
        <mc:Choice xmlns:p14="http://schemas.microsoft.com/office/powerpoint/2010/main" Requires="p14">
          <p:contentPart p14:bwMode="auto" r:id="rId18">
            <p14:nvContentPartPr>
              <p14:cNvPr id="1050190" name=""/>
              <p14:cNvContentPartPr/>
              <p14:nvPr/>
            </p14:nvContentPartPr>
            <p14:xfrm>
              <a:off x="3527901" y="473905"/>
              <a:ext cx="61739" cy="41591"/>
            </p14:xfrm>
          </p:contentPart>
        </mc:Choice>
        <mc:Fallback>
          <p:sp>
            <p:nvSpPr>
              <p:cNvPr id="1050190" name=""/>
              <p:cNvSpPr/>
              <p:nvPr/>
            </p:nvSpPr>
            <p:spPr>
              <a:xfrm>
                <a:off x="3527901" y="473905"/>
                <a:ext cx="61739" cy="41591"/>
              </a:xfrm>
            </p:spPr>
          </p:sp>
        </mc:Fallback>
      </mc:AlternateContent>
      <mc:AlternateContent xmlns:mc="http://schemas.openxmlformats.org/markup-compatibility/2006">
        <mc:Choice xmlns:p14="http://schemas.microsoft.com/office/powerpoint/2010/main" Requires="p14">
          <p:contentPart p14:bwMode="auto" r:id="rId19">
            <p14:nvContentPartPr>
              <p14:cNvPr id="1050191" name=""/>
              <p14:cNvContentPartPr/>
              <p14:nvPr/>
            </p14:nvContentPartPr>
            <p14:xfrm>
              <a:off x="3578592" y="310137"/>
              <a:ext cx="118280" cy="152070"/>
            </p14:xfrm>
          </p:contentPart>
        </mc:Choice>
        <mc:Fallback>
          <p:sp>
            <p:nvSpPr>
              <p:cNvPr id="1050191" name=""/>
              <p:cNvSpPr/>
              <p:nvPr/>
            </p:nvSpPr>
            <p:spPr>
              <a:xfrm>
                <a:off x="3578592" y="310137"/>
                <a:ext cx="118280" cy="152070"/>
              </a:xfrm>
            </p:spPr>
          </p:sp>
        </mc:Fallback>
      </mc:AlternateContent>
      <mc:AlternateContent xmlns:mc="http://schemas.openxmlformats.org/markup-compatibility/2006">
        <mc:Choice xmlns:p14="http://schemas.microsoft.com/office/powerpoint/2010/main" Requires="p14">
          <p:contentPart p14:bwMode="auto" r:id="rId20">
            <p14:nvContentPartPr>
              <p14:cNvPr id="1050192" name=""/>
              <p14:cNvContentPartPr/>
              <p14:nvPr/>
            </p14:nvContentPartPr>
            <p14:xfrm>
              <a:off x="3568844" y="426464"/>
              <a:ext cx="166372" cy="119576"/>
            </p14:xfrm>
          </p:contentPart>
        </mc:Choice>
        <mc:Fallback>
          <p:sp>
            <p:nvSpPr>
              <p:cNvPr id="1050192" name=""/>
              <p:cNvSpPr/>
              <p:nvPr/>
            </p:nvSpPr>
            <p:spPr>
              <a:xfrm>
                <a:off x="3568844" y="426464"/>
                <a:ext cx="166372" cy="119576"/>
              </a:xfrm>
            </p:spPr>
          </p:sp>
        </mc:Fallback>
      </mc:AlternateContent>
      <mc:AlternateContent xmlns:mc="http://schemas.openxmlformats.org/markup-compatibility/2006">
        <mc:Choice xmlns:p14="http://schemas.microsoft.com/office/powerpoint/2010/main" Requires="p14">
          <p:contentPart p14:bwMode="auto" r:id="rId21">
            <p14:nvContentPartPr>
              <p14:cNvPr id="1050193" name=""/>
              <p14:cNvContentPartPr/>
              <p14:nvPr/>
            </p14:nvContentPartPr>
            <p14:xfrm>
              <a:off x="3787208" y="263996"/>
              <a:ext cx="85785" cy="195611"/>
            </p14:xfrm>
          </p:contentPart>
        </mc:Choice>
        <mc:Fallback>
          <p:sp>
            <p:nvSpPr>
              <p:cNvPr id="1050193" name=""/>
              <p:cNvSpPr/>
              <p:nvPr/>
            </p:nvSpPr>
            <p:spPr>
              <a:xfrm>
                <a:off x="3787208" y="263996"/>
                <a:ext cx="85785" cy="195611"/>
              </a:xfrm>
            </p:spPr>
          </p:sp>
        </mc:Fallback>
      </mc:AlternateContent>
      <mc:AlternateContent xmlns:mc="http://schemas.openxmlformats.org/markup-compatibility/2006">
        <mc:Choice xmlns:p14="http://schemas.microsoft.com/office/powerpoint/2010/main" Requires="p14">
          <p:contentPart p14:bwMode="auto" r:id="rId22">
            <p14:nvContentPartPr>
              <p14:cNvPr id="1050194" name=""/>
              <p14:cNvContentPartPr/>
              <p14:nvPr/>
            </p14:nvContentPartPr>
            <p14:xfrm>
              <a:off x="3772910" y="443361"/>
              <a:ext cx="9748" cy="72785"/>
            </p14:xfrm>
          </p:contentPart>
        </mc:Choice>
        <mc:Fallback>
          <p:sp>
            <p:nvSpPr>
              <p:cNvPr id="1050194" name=""/>
              <p:cNvSpPr/>
              <p:nvPr/>
            </p:nvSpPr>
            <p:spPr>
              <a:xfrm>
                <a:off x="3772910" y="443361"/>
                <a:ext cx="9748" cy="72785"/>
              </a:xfrm>
            </p:spPr>
          </p:sp>
        </mc:Fallback>
      </mc:AlternateContent>
      <mc:AlternateContent xmlns:mc="http://schemas.openxmlformats.org/markup-compatibility/2006">
        <mc:Choice xmlns:p14="http://schemas.microsoft.com/office/powerpoint/2010/main" Requires="p14">
          <p:contentPart p14:bwMode="auto" r:id="rId23">
            <p14:nvContentPartPr>
              <p14:cNvPr id="1050195" name=""/>
              <p14:cNvContentPartPr/>
              <p14:nvPr/>
            </p14:nvContentPartPr>
            <p14:xfrm>
              <a:off x="3795006" y="483653"/>
              <a:ext cx="177420" cy="24695"/>
            </p14:xfrm>
          </p:contentPart>
        </mc:Choice>
        <mc:Fallback>
          <p:sp>
            <p:nvSpPr>
              <p:cNvPr id="1050195" name=""/>
              <p:cNvSpPr/>
              <p:nvPr/>
            </p:nvSpPr>
            <p:spPr>
              <a:xfrm>
                <a:off x="3795006" y="483653"/>
                <a:ext cx="177420" cy="24695"/>
              </a:xfrm>
            </p:spPr>
          </p:sp>
        </mc:Fallback>
      </mc:AlternateContent>
      <mc:AlternateContent xmlns:mc="http://schemas.openxmlformats.org/markup-compatibility/2006">
        <mc:Choice xmlns:p14="http://schemas.microsoft.com/office/powerpoint/2010/main" Requires="p14">
          <p:contentPart p14:bwMode="auto" r:id="rId24">
            <p14:nvContentPartPr>
              <p14:cNvPr id="1050196" name=""/>
              <p14:cNvContentPartPr/>
              <p14:nvPr/>
            </p14:nvContentPartPr>
            <p14:xfrm>
              <a:off x="3949031" y="361477"/>
              <a:ext cx="27945" cy="76035"/>
            </p14:xfrm>
          </p:contentPart>
        </mc:Choice>
        <mc:Fallback>
          <p:sp>
            <p:nvSpPr>
              <p:cNvPr id="1050196" name=""/>
              <p:cNvSpPr/>
              <p:nvPr/>
            </p:nvSpPr>
            <p:spPr>
              <a:xfrm>
                <a:off x="3949031" y="361477"/>
                <a:ext cx="27945" cy="76035"/>
              </a:xfrm>
            </p:spPr>
          </p:sp>
        </mc:Fallback>
      </mc:AlternateContent>
      <mc:AlternateContent xmlns:mc="http://schemas.openxmlformats.org/markup-compatibility/2006">
        <mc:Choice xmlns:p14="http://schemas.microsoft.com/office/powerpoint/2010/main" Requires="p14">
          <p:contentPart p14:bwMode="auto" r:id="rId25">
            <p14:nvContentPartPr>
              <p14:cNvPr id="1050197" name=""/>
              <p14:cNvContentPartPr/>
              <p14:nvPr/>
            </p14:nvContentPartPr>
            <p14:xfrm>
              <a:off x="3962679" y="315986"/>
              <a:ext cx="107882" cy="105279"/>
            </p14:xfrm>
          </p:contentPart>
        </mc:Choice>
        <mc:Fallback>
          <p:sp>
            <p:nvSpPr>
              <p:cNvPr id="1050197" name=""/>
              <p:cNvSpPr/>
              <p:nvPr/>
            </p:nvSpPr>
            <p:spPr>
              <a:xfrm>
                <a:off x="3962679" y="315986"/>
                <a:ext cx="107882" cy="105279"/>
              </a:xfrm>
            </p:spPr>
          </p:sp>
        </mc:Fallback>
      </mc:AlternateContent>
      <mc:AlternateContent xmlns:mc="http://schemas.openxmlformats.org/markup-compatibility/2006">
        <mc:Choice xmlns:p14="http://schemas.microsoft.com/office/powerpoint/2010/main" Requires="p14">
          <p:contentPart p14:bwMode="auto" r:id="rId26">
            <p14:nvContentPartPr>
              <p14:cNvPr id="1050198" name=""/>
              <p14:cNvContentPartPr/>
              <p14:nvPr/>
            </p14:nvContentPartPr>
            <p14:xfrm>
              <a:off x="4004272" y="377074"/>
              <a:ext cx="85785" cy="65637"/>
            </p14:xfrm>
          </p:contentPart>
        </mc:Choice>
        <mc:Fallback>
          <p:sp>
            <p:nvSpPr>
              <p:cNvPr id="1050198" name=""/>
              <p:cNvSpPr/>
              <p:nvPr/>
            </p:nvSpPr>
            <p:spPr>
              <a:xfrm>
                <a:off x="4004272" y="377074"/>
                <a:ext cx="85785" cy="65637"/>
              </a:xfrm>
            </p:spPr>
          </p:sp>
        </mc:Fallback>
      </mc:AlternateContent>
      <mc:AlternateContent xmlns:mc="http://schemas.openxmlformats.org/markup-compatibility/2006">
        <mc:Choice xmlns:p14="http://schemas.microsoft.com/office/powerpoint/2010/main" Requires="p14">
          <p:contentPart p14:bwMode="auto" r:id="rId27">
            <p14:nvContentPartPr>
              <p14:cNvPr id="1050199" name=""/>
              <p14:cNvContentPartPr/>
              <p14:nvPr/>
            </p14:nvContentPartPr>
            <p14:xfrm>
              <a:off x="4002322" y="264646"/>
              <a:ext cx="116331" cy="235254"/>
            </p14:xfrm>
          </p:contentPart>
        </mc:Choice>
        <mc:Fallback>
          <p:sp>
            <p:nvSpPr>
              <p:cNvPr id="1050199" name=""/>
              <p:cNvSpPr/>
              <p:nvPr/>
            </p:nvSpPr>
            <p:spPr>
              <a:xfrm>
                <a:off x="4002322" y="264646"/>
                <a:ext cx="116331" cy="235254"/>
              </a:xfrm>
            </p:spPr>
          </p:sp>
        </mc:Fallback>
      </mc:AlternateContent>
      <mc:AlternateContent xmlns:mc="http://schemas.openxmlformats.org/markup-compatibility/2006">
        <mc:Choice xmlns:p14="http://schemas.microsoft.com/office/powerpoint/2010/main" Requires="p14">
          <p:contentPart p14:bwMode="auto" r:id="rId28">
            <p14:nvContentPartPr>
              <p14:cNvPr id="1050200" name=""/>
              <p14:cNvContentPartPr/>
              <p14:nvPr/>
            </p14:nvContentPartPr>
            <p14:xfrm>
              <a:off x="4125802" y="260746"/>
              <a:ext cx="27295" cy="127375"/>
            </p14:xfrm>
          </p:contentPart>
        </mc:Choice>
        <mc:Fallback>
          <p:sp>
            <p:nvSpPr>
              <p:cNvPr id="1050200" name=""/>
              <p:cNvSpPr/>
              <p:nvPr/>
            </p:nvSpPr>
            <p:spPr>
              <a:xfrm>
                <a:off x="4125802" y="260746"/>
                <a:ext cx="27295" cy="127375"/>
              </a:xfrm>
            </p:spPr>
          </p:sp>
        </mc:Fallback>
      </mc:AlternateContent>
      <mc:AlternateContent xmlns:mc="http://schemas.openxmlformats.org/markup-compatibility/2006">
        <mc:Choice xmlns:p14="http://schemas.microsoft.com/office/powerpoint/2010/main" Requires="p14">
          <p:contentPart p14:bwMode="auto" r:id="rId29">
            <p14:nvContentPartPr>
              <p14:cNvPr id="1050201" name=""/>
              <p14:cNvContentPartPr/>
              <p14:nvPr/>
            </p14:nvContentPartPr>
            <p14:xfrm>
              <a:off x="4169994" y="262696"/>
              <a:ext cx="53291" cy="236553"/>
            </p14:xfrm>
          </p:contentPart>
        </mc:Choice>
        <mc:Fallback>
          <p:sp>
            <p:nvSpPr>
              <p:cNvPr id="1050201" name=""/>
              <p:cNvSpPr/>
              <p:nvPr/>
            </p:nvSpPr>
            <p:spPr>
              <a:xfrm>
                <a:off x="4169994" y="262696"/>
                <a:ext cx="53291" cy="236553"/>
              </a:xfrm>
            </p:spPr>
          </p:sp>
        </mc:Fallback>
      </mc:AlternateContent>
      <mc:AlternateContent xmlns:mc="http://schemas.openxmlformats.org/markup-compatibility/2006">
        <mc:Choice xmlns:p14="http://schemas.microsoft.com/office/powerpoint/2010/main" Requires="p14">
          <p:contentPart p14:bwMode="auto" r:id="rId30">
            <p14:nvContentPartPr>
              <p14:cNvPr id="1050202" name=""/>
              <p14:cNvContentPartPr/>
              <p14:nvPr/>
            </p14:nvContentPartPr>
            <p14:xfrm>
              <a:off x="4147248" y="237351"/>
              <a:ext cx="201466" cy="306740"/>
            </p14:xfrm>
          </p:contentPart>
        </mc:Choice>
        <mc:Fallback>
          <p:sp>
            <p:nvSpPr>
              <p:cNvPr id="1050202" name=""/>
              <p:cNvSpPr/>
              <p:nvPr/>
            </p:nvSpPr>
            <p:spPr>
              <a:xfrm>
                <a:off x="4147248" y="237351"/>
                <a:ext cx="201466" cy="306740"/>
              </a:xfrm>
            </p:spPr>
          </p:sp>
        </mc:Fallback>
      </mc:AlternateContent>
      <mc:AlternateContent xmlns:mc="http://schemas.openxmlformats.org/markup-compatibility/2006">
        <mc:Choice xmlns:p14="http://schemas.microsoft.com/office/powerpoint/2010/main" Requires="p14">
          <p:contentPart p14:bwMode="auto" r:id="rId31">
            <p14:nvContentPartPr>
              <p14:cNvPr id="1050203" name=""/>
              <p14:cNvContentPartPr/>
              <p14:nvPr/>
            </p14:nvContentPartPr>
            <p14:xfrm>
              <a:off x="4260329" y="384872"/>
              <a:ext cx="98134" cy="14297"/>
            </p14:xfrm>
          </p:contentPart>
        </mc:Choice>
        <mc:Fallback>
          <p:sp>
            <p:nvSpPr>
              <p:cNvPr id="1050203" name=""/>
              <p:cNvSpPr/>
              <p:nvPr/>
            </p:nvSpPr>
            <p:spPr>
              <a:xfrm>
                <a:off x="4260329" y="384872"/>
                <a:ext cx="98134" cy="14297"/>
              </a:xfrm>
            </p:spPr>
          </p:sp>
        </mc:Fallback>
      </mc:AlternateContent>
      <mc:AlternateContent xmlns:mc="http://schemas.openxmlformats.org/markup-compatibility/2006">
        <mc:Choice xmlns:p14="http://schemas.microsoft.com/office/powerpoint/2010/main" Requires="p14">
          <p:contentPart p14:bwMode="auto" r:id="rId32">
            <p14:nvContentPartPr>
              <p14:cNvPr id="1050204" name=""/>
              <p14:cNvContentPartPr/>
              <p14:nvPr/>
            </p14:nvContentPartPr>
            <p14:xfrm>
              <a:off x="4282426" y="417366"/>
              <a:ext cx="76687" cy="70836"/>
            </p14:xfrm>
          </p:contentPart>
        </mc:Choice>
        <mc:Fallback>
          <p:sp>
            <p:nvSpPr>
              <p:cNvPr id="1050204" name=""/>
              <p:cNvSpPr/>
              <p:nvPr/>
            </p:nvSpPr>
            <p:spPr>
              <a:xfrm>
                <a:off x="4282426" y="417366"/>
                <a:ext cx="76687" cy="70836"/>
              </a:xfrm>
            </p:spPr>
          </p:sp>
        </mc:Fallback>
      </mc:AlternateContent>
      <mc:AlternateContent xmlns:mc="http://schemas.openxmlformats.org/markup-compatibility/2006">
        <mc:Choice xmlns:p14="http://schemas.microsoft.com/office/powerpoint/2010/main" Requires="p14">
          <p:contentPart p14:bwMode="auto" r:id="rId33">
            <p14:nvContentPartPr>
              <p14:cNvPr id="1050205" name=""/>
              <p14:cNvContentPartPr/>
              <p14:nvPr/>
            </p14:nvContentPartPr>
            <p14:xfrm>
              <a:off x="3876243" y="423865"/>
              <a:ext cx="116330" cy="28594"/>
            </p14:xfrm>
          </p:contentPart>
        </mc:Choice>
        <mc:Fallback>
          <p:sp>
            <p:nvSpPr>
              <p:cNvPr id="1050205" name=""/>
              <p:cNvSpPr/>
              <p:nvPr/>
            </p:nvSpPr>
            <p:spPr>
              <a:xfrm>
                <a:off x="3876243" y="423865"/>
                <a:ext cx="116330" cy="28594"/>
              </a:xfrm>
            </p:spPr>
          </p:sp>
        </mc:Fallback>
      </mc:AlternateContent>
      <mc:AlternateContent xmlns:mc="http://schemas.openxmlformats.org/markup-compatibility/2006">
        <mc:Choice xmlns:p14="http://schemas.microsoft.com/office/powerpoint/2010/main" Requires="p14">
          <p:contentPart p14:bwMode="auto" r:id="rId34">
            <p14:nvContentPartPr>
              <p14:cNvPr id="1050206" name=""/>
              <p14:cNvContentPartPr/>
              <p14:nvPr/>
            </p14:nvContentPartPr>
            <p14:xfrm>
              <a:off x="4504689" y="390071"/>
              <a:ext cx="22097" cy="72785"/>
            </p14:xfrm>
          </p:contentPart>
        </mc:Choice>
        <mc:Fallback>
          <p:sp>
            <p:nvSpPr>
              <p:cNvPr id="1050206" name=""/>
              <p:cNvSpPr/>
              <p:nvPr/>
            </p:nvSpPr>
            <p:spPr>
              <a:xfrm>
                <a:off x="4504689" y="390071"/>
                <a:ext cx="22097" cy="72785"/>
              </a:xfrm>
            </p:spPr>
          </p:sp>
        </mc:Fallback>
      </mc:AlternateContent>
      <mc:AlternateContent xmlns:mc="http://schemas.openxmlformats.org/markup-compatibility/2006">
        <mc:Choice xmlns:p14="http://schemas.microsoft.com/office/powerpoint/2010/main" Requires="p14">
          <p:contentPart p14:bwMode="auto" r:id="rId35">
            <p14:nvContentPartPr>
              <p14:cNvPr id="1050207" name=""/>
              <p14:cNvContentPartPr/>
              <p14:nvPr/>
            </p14:nvContentPartPr>
            <p14:xfrm>
              <a:off x="4609972" y="221754"/>
              <a:ext cx="62390" cy="135823"/>
            </p14:xfrm>
          </p:contentPart>
        </mc:Choice>
        <mc:Fallback>
          <p:sp>
            <p:nvSpPr>
              <p:cNvPr id="1050207" name=""/>
              <p:cNvSpPr/>
              <p:nvPr/>
            </p:nvSpPr>
            <p:spPr>
              <a:xfrm>
                <a:off x="4609972" y="221754"/>
                <a:ext cx="62390" cy="135823"/>
              </a:xfrm>
            </p:spPr>
          </p:sp>
        </mc:Fallback>
      </mc:AlternateContent>
      <mc:AlternateContent xmlns:mc="http://schemas.openxmlformats.org/markup-compatibility/2006">
        <mc:Choice xmlns:p14="http://schemas.microsoft.com/office/powerpoint/2010/main" Requires="p14">
          <p:contentPart p14:bwMode="auto" r:id="rId36">
            <p14:nvContentPartPr>
              <p14:cNvPr id="1050208" name=""/>
              <p14:cNvContentPartPr/>
              <p14:nvPr/>
            </p14:nvContentPartPr>
            <p14:xfrm>
              <a:off x="4627519" y="252948"/>
              <a:ext cx="156624" cy="229405"/>
            </p14:xfrm>
          </p:contentPart>
        </mc:Choice>
        <mc:Fallback>
          <p:sp>
            <p:nvSpPr>
              <p:cNvPr id="1050208" name=""/>
              <p:cNvSpPr/>
              <p:nvPr/>
            </p:nvSpPr>
            <p:spPr>
              <a:xfrm>
                <a:off x="4627519" y="252948"/>
                <a:ext cx="156624" cy="229405"/>
              </a:xfrm>
            </p:spPr>
          </p:sp>
        </mc:Fallback>
      </mc:AlternateContent>
      <mc:AlternateContent xmlns:mc="http://schemas.openxmlformats.org/markup-compatibility/2006">
        <mc:Choice xmlns:p14="http://schemas.microsoft.com/office/powerpoint/2010/main" Requires="p14">
          <p:contentPart p14:bwMode="auto" r:id="rId37">
            <p14:nvContentPartPr>
              <p14:cNvPr id="1050209" name=""/>
              <p14:cNvContentPartPr/>
              <p14:nvPr/>
            </p14:nvContentPartPr>
            <p14:xfrm>
              <a:off x="4702906" y="444011"/>
              <a:ext cx="151425" cy="46790"/>
            </p14:xfrm>
          </p:contentPart>
        </mc:Choice>
        <mc:Fallback>
          <p:sp>
            <p:nvSpPr>
              <p:cNvPr id="1050209" name=""/>
              <p:cNvSpPr/>
              <p:nvPr/>
            </p:nvSpPr>
            <p:spPr>
              <a:xfrm>
                <a:off x="4702906" y="444011"/>
                <a:ext cx="151425" cy="46790"/>
              </a:xfrm>
            </p:spPr>
          </p:sp>
        </mc:Fallback>
      </mc:AlternateContent>
      <mc:AlternateContent xmlns:mc="http://schemas.openxmlformats.org/markup-compatibility/2006">
        <mc:Choice xmlns:p14="http://schemas.microsoft.com/office/powerpoint/2010/main" Requires="p14">
          <p:contentPart p14:bwMode="auto" r:id="rId38">
            <p14:nvContentPartPr>
              <p14:cNvPr id="1050210" name=""/>
              <p14:cNvContentPartPr/>
              <p14:nvPr/>
            </p14:nvContentPartPr>
            <p14:xfrm>
              <a:off x="4851488" y="219154"/>
              <a:ext cx="67833" cy="264434"/>
            </p14:xfrm>
          </p:contentPart>
        </mc:Choice>
        <mc:Fallback>
          <p:sp>
            <p:nvSpPr>
              <p:cNvPr id="1050210" name=""/>
              <p:cNvSpPr/>
              <p:nvPr/>
            </p:nvSpPr>
            <p:spPr>
              <a:xfrm>
                <a:off x="4851488" y="219154"/>
                <a:ext cx="67833" cy="264434"/>
              </a:xfrm>
            </p:spPr>
          </p:sp>
        </mc:Fallback>
      </mc:AlternateContent>
      <mc:AlternateContent xmlns:mc="http://schemas.openxmlformats.org/markup-compatibility/2006">
        <mc:Choice xmlns:p14="http://schemas.microsoft.com/office/powerpoint/2010/main" Requires="p14">
          <p:contentPart p14:bwMode="auto" r:id="rId39">
            <p14:nvContentPartPr>
              <p14:cNvPr id="1050211" name=""/>
              <p14:cNvContentPartPr/>
              <p14:nvPr/>
            </p14:nvContentPartPr>
            <p14:xfrm>
              <a:off x="4854554" y="279435"/>
              <a:ext cx="96192" cy="171435"/>
            </p14:xfrm>
          </p:contentPart>
        </mc:Choice>
        <mc:Fallback>
          <p:sp>
            <p:nvSpPr>
              <p:cNvPr id="1050211" name=""/>
              <p:cNvSpPr/>
              <p:nvPr/>
            </p:nvSpPr>
            <p:spPr>
              <a:xfrm>
                <a:off x="4854554" y="279435"/>
                <a:ext cx="96192" cy="171435"/>
              </a:xfrm>
            </p:spPr>
          </p:sp>
        </mc:Fallback>
      </mc:AlternateContent>
      <mc:AlternateContent xmlns:mc="http://schemas.openxmlformats.org/markup-compatibility/2006">
        <mc:Choice xmlns:p14="http://schemas.microsoft.com/office/powerpoint/2010/main" Requires="p14">
          <p:contentPart p14:bwMode="auto" r:id="rId40">
            <p14:nvContentPartPr>
              <p14:cNvPr id="1050212" name=""/>
              <p14:cNvContentPartPr/>
              <p14:nvPr/>
            </p14:nvContentPartPr>
            <p14:xfrm>
              <a:off x="4873178" y="369275"/>
              <a:ext cx="187481" cy="101620"/>
            </p14:xfrm>
          </p:contentPart>
        </mc:Choice>
        <mc:Fallback>
          <p:sp>
            <p:nvSpPr>
              <p:cNvPr id="1050212" name=""/>
              <p:cNvSpPr/>
              <p:nvPr/>
            </p:nvSpPr>
            <p:spPr>
              <a:xfrm>
                <a:off x="4873178" y="369275"/>
                <a:ext cx="187481" cy="101620"/>
              </a:xfrm>
            </p:spPr>
          </p:sp>
        </mc:Fallback>
      </mc:AlternateContent>
      <mc:AlternateContent xmlns:mc="http://schemas.openxmlformats.org/markup-compatibility/2006">
        <mc:Choice xmlns:p14="http://schemas.microsoft.com/office/powerpoint/2010/main" Requires="p14">
          <p:contentPart p14:bwMode="auto" r:id="rId41">
            <p14:nvContentPartPr>
              <p14:cNvPr id="1050213" name=""/>
              <p14:cNvContentPartPr/>
              <p14:nvPr/>
            </p14:nvContentPartPr>
            <p14:xfrm>
              <a:off x="4931925" y="190560"/>
              <a:ext cx="121923" cy="202442"/>
            </p14:xfrm>
          </p:contentPart>
        </mc:Choice>
        <mc:Fallback>
          <p:sp>
            <p:nvSpPr>
              <p:cNvPr id="1050213" name=""/>
              <p:cNvSpPr/>
              <p:nvPr/>
            </p:nvSpPr>
            <p:spPr>
              <a:xfrm>
                <a:off x="4931925" y="190560"/>
                <a:ext cx="121923" cy="202442"/>
              </a:xfrm>
            </p:spPr>
          </p:sp>
        </mc:Fallback>
      </mc:AlternateContent>
      <mc:AlternateContent xmlns:mc="http://schemas.openxmlformats.org/markup-compatibility/2006">
        <mc:Choice xmlns:p14="http://schemas.microsoft.com/office/powerpoint/2010/main" Requires="p14">
          <p:contentPart p14:bwMode="auto" r:id="rId42">
            <p14:nvContentPartPr>
              <p14:cNvPr id="1050214" name=""/>
              <p14:cNvContentPartPr/>
              <p14:nvPr/>
            </p14:nvContentPartPr>
            <p14:xfrm>
              <a:off x="5025500" y="248206"/>
              <a:ext cx="94748" cy="213605"/>
            </p14:xfrm>
          </p:contentPart>
        </mc:Choice>
        <mc:Fallback>
          <p:sp>
            <p:nvSpPr>
              <p:cNvPr id="1050214" name=""/>
              <p:cNvSpPr/>
              <p:nvPr/>
            </p:nvSpPr>
            <p:spPr>
              <a:xfrm>
                <a:off x="5025500" y="248206"/>
                <a:ext cx="94748" cy="213605"/>
              </a:xfrm>
            </p:spPr>
          </p:sp>
        </mc:Fallback>
      </mc:AlternateContent>
      <mc:AlternateContent xmlns:mc="http://schemas.openxmlformats.org/markup-compatibility/2006">
        <mc:Choice xmlns:p14="http://schemas.microsoft.com/office/powerpoint/2010/main" Requires="p14">
          <p:contentPart p14:bwMode="auto" r:id="rId43">
            <p14:nvContentPartPr>
              <p14:cNvPr id="1050215" name=""/>
              <p14:cNvContentPartPr/>
              <p14:nvPr/>
            </p14:nvContentPartPr>
            <p14:xfrm>
              <a:off x="5133135" y="235401"/>
              <a:ext cx="9497" cy="54818"/>
            </p14:xfrm>
          </p:contentPart>
        </mc:Choice>
        <mc:Fallback>
          <p:sp>
            <p:nvSpPr>
              <p:cNvPr id="1050215" name=""/>
              <p:cNvSpPr/>
              <p:nvPr/>
            </p:nvSpPr>
            <p:spPr>
              <a:xfrm>
                <a:off x="5133135" y="235401"/>
                <a:ext cx="9497" cy="54818"/>
              </a:xfrm>
            </p:spPr>
          </p:sp>
        </mc:Fallback>
      </mc:AlternateContent>
      <mc:AlternateContent xmlns:mc="http://schemas.openxmlformats.org/markup-compatibility/2006">
        <mc:Choice xmlns:p14="http://schemas.microsoft.com/office/powerpoint/2010/main" Requires="p14">
          <p:contentPart p14:bwMode="auto" r:id="rId44">
            <p14:nvContentPartPr>
              <p14:cNvPr id="1050216" name=""/>
              <p14:cNvContentPartPr/>
              <p14:nvPr/>
            </p14:nvContentPartPr>
            <p14:xfrm>
              <a:off x="5141584" y="199666"/>
              <a:ext cx="111839" cy="113158"/>
            </p14:xfrm>
          </p:contentPart>
        </mc:Choice>
        <mc:Fallback>
          <p:sp>
            <p:nvSpPr>
              <p:cNvPr id="1050216" name=""/>
              <p:cNvSpPr/>
              <p:nvPr/>
            </p:nvSpPr>
            <p:spPr>
              <a:xfrm>
                <a:off x="5141584" y="199666"/>
                <a:ext cx="111839" cy="113158"/>
              </a:xfrm>
            </p:spPr>
          </p:sp>
        </mc:Fallback>
      </mc:AlternateContent>
      <mc:AlternateContent xmlns:mc="http://schemas.openxmlformats.org/markup-compatibility/2006">
        <mc:Choice xmlns:p14="http://schemas.microsoft.com/office/powerpoint/2010/main" Requires="p14">
          <p:contentPart p14:bwMode="auto" r:id="rId45">
            <p14:nvContentPartPr>
              <p14:cNvPr id="1050217" name=""/>
              <p14:cNvContentPartPr/>
              <p14:nvPr/>
            </p14:nvContentPartPr>
            <p14:xfrm>
              <a:off x="5111677" y="184750"/>
              <a:ext cx="179727" cy="363513"/>
            </p14:xfrm>
          </p:contentPart>
        </mc:Choice>
        <mc:Fallback>
          <p:sp>
            <p:nvSpPr>
              <p:cNvPr id="1050217" name=""/>
              <p:cNvSpPr/>
              <p:nvPr/>
            </p:nvSpPr>
            <p:spPr>
              <a:xfrm>
                <a:off x="5111677" y="184750"/>
                <a:ext cx="179727" cy="363513"/>
              </a:xfrm>
            </p:spPr>
          </p:sp>
        </mc:Fallback>
      </mc:AlternateContent>
      <mc:AlternateContent xmlns:mc="http://schemas.openxmlformats.org/markup-compatibility/2006">
        <mc:Choice xmlns:p14="http://schemas.microsoft.com/office/powerpoint/2010/main" Requires="p14">
          <p:contentPart p14:bwMode="auto" r:id="rId46">
            <p14:nvContentPartPr>
              <p14:cNvPr id="1050218" name=""/>
              <p14:cNvContentPartPr/>
              <p14:nvPr/>
            </p14:nvContentPartPr>
            <p14:xfrm>
              <a:off x="5198774" y="466270"/>
              <a:ext cx="183757" cy="55692"/>
            </p14:xfrm>
          </p:contentPart>
        </mc:Choice>
        <mc:Fallback>
          <p:sp>
            <p:nvSpPr>
              <p:cNvPr id="1050218" name=""/>
              <p:cNvSpPr/>
              <p:nvPr/>
            </p:nvSpPr>
            <p:spPr>
              <a:xfrm>
                <a:off x="5198774" y="466270"/>
                <a:ext cx="183757" cy="55692"/>
              </a:xfrm>
            </p:spPr>
          </p:sp>
        </mc:Fallback>
      </mc:AlternateContent>
      <mc:AlternateContent xmlns:mc="http://schemas.openxmlformats.org/markup-compatibility/2006">
        <mc:Choice xmlns:p14="http://schemas.microsoft.com/office/powerpoint/2010/main" Requires="p14">
          <p:contentPart p14:bwMode="auto" r:id="rId47">
            <p14:nvContentPartPr>
              <p14:cNvPr id="1050219" name=""/>
              <p14:cNvContentPartPr/>
              <p14:nvPr/>
            </p14:nvContentPartPr>
            <p14:xfrm>
              <a:off x="5151982" y="187311"/>
              <a:ext cx="6497" cy="150232"/>
            </p14:xfrm>
          </p:contentPart>
        </mc:Choice>
        <mc:Fallback>
          <p:sp>
            <p:nvSpPr>
              <p:cNvPr id="1050219" name=""/>
              <p:cNvSpPr/>
              <p:nvPr/>
            </p:nvSpPr>
            <p:spPr>
              <a:xfrm>
                <a:off x="5151982" y="187311"/>
                <a:ext cx="6497" cy="150232"/>
              </a:xfrm>
            </p:spPr>
          </p:sp>
        </mc:Fallback>
      </mc:AlternateContent>
      <mc:AlternateContent xmlns:mc="http://schemas.openxmlformats.org/markup-compatibility/2006">
        <mc:Choice xmlns:p14="http://schemas.microsoft.com/office/powerpoint/2010/main" Requires="p14">
          <p:contentPart p14:bwMode="auto" r:id="rId48">
            <p14:nvContentPartPr>
              <p14:cNvPr id="1050220" name=""/>
              <p14:cNvContentPartPr/>
              <p14:nvPr/>
            </p14:nvContentPartPr>
            <p14:xfrm>
              <a:off x="5135735" y="268121"/>
              <a:ext cx="45713" cy="12771"/>
            </p14:xfrm>
          </p:contentPart>
        </mc:Choice>
        <mc:Fallback>
          <p:sp>
            <p:nvSpPr>
              <p:cNvPr id="1050220" name=""/>
              <p:cNvSpPr/>
              <p:nvPr/>
            </p:nvSpPr>
            <p:spPr>
              <a:xfrm>
                <a:off x="5135735" y="268121"/>
                <a:ext cx="45713" cy="12771"/>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179"/>
                                        </p:tgtEl>
                                        <p:attrNameLst>
                                          <p:attrName>style.visibility</p:attrName>
                                        </p:attrNameLst>
                                      </p:cBhvr>
                                      <p:to>
                                        <p:strVal val="visible"/>
                                      </p:to>
                                    </p:set>
                                    <p:animEffect transition="in" filter="wipe(down)">
                                      <p:cBhvr>
                                        <p:cTn dur="500" id="7"/>
                                        <p:tgtEl>
                                          <p:spTgt spid="105017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180"/>
                                        </p:tgtEl>
                                        <p:attrNameLst>
                                          <p:attrName>style.visibility</p:attrName>
                                        </p:attrNameLst>
                                      </p:cBhvr>
                                      <p:to>
                                        <p:strVal val="visible"/>
                                      </p:to>
                                    </p:set>
                                    <p:animEffect transition="in" filter="wipe(down)">
                                      <p:cBhvr>
                                        <p:cTn dur="500" id="12"/>
                                        <p:tgtEl>
                                          <p:spTgt spid="105018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181"/>
                                        </p:tgtEl>
                                        <p:attrNameLst>
                                          <p:attrName>style.visibility</p:attrName>
                                        </p:attrNameLst>
                                      </p:cBhvr>
                                      <p:to>
                                        <p:strVal val="visible"/>
                                      </p:to>
                                    </p:set>
                                    <p:animEffect transition="in" filter="wipe(down)">
                                      <p:cBhvr>
                                        <p:cTn dur="500" id="17"/>
                                        <p:tgtEl>
                                          <p:spTgt spid="105018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4">
                                  <p:stCondLst>
                                    <p:cond delay="0"/>
                                  </p:stCondLst>
                                  <p:childTnLst>
                                    <p:set>
                                      <p:cBhvr>
                                        <p:cTn dur="1" fill="hold" id="21">
                                          <p:stCondLst>
                                            <p:cond delay="0"/>
                                          </p:stCondLst>
                                        </p:cTn>
                                        <p:tgtEl>
                                          <p:spTgt spid="296"/>
                                        </p:tgtEl>
                                        <p:attrNameLst>
                                          <p:attrName>style.visibility</p:attrName>
                                        </p:attrNameLst>
                                      </p:cBhvr>
                                      <p:to>
                                        <p:strVal val="visible"/>
                                      </p:to>
                                    </p:set>
                                    <p:animEffect transition="in" filter="wipe(down)">
                                      <p:cBhvr>
                                        <p:cTn dur="500" id="22"/>
                                        <p:tgtEl>
                                          <p:spTgt spid="29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0182"/>
                                        </p:tgtEl>
                                        <p:attrNameLst>
                                          <p:attrName>style.visibility</p:attrName>
                                        </p:attrNameLst>
                                      </p:cBhvr>
                                      <p:to>
                                        <p:strVal val="visible"/>
                                      </p:to>
                                    </p:set>
                                    <p:animEffect transition="in" filter="wipe(down)">
                                      <p:cBhvr>
                                        <p:cTn dur="500" id="27"/>
                                        <p:tgtEl>
                                          <p:spTgt spid="10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79" grpId="0"/>
      <p:bldP spid="1050180" grpId="0"/>
      <p:bldP spid="1050181" grpId="0"/>
      <p:bldP spid="10501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sp>
        <p:nvSpPr>
          <p:cNvPr id="105022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225" name="Text Box 12"/>
          <p:cNvSpPr txBox="1">
            <a:spLocks noChangeArrowheads="1"/>
          </p:cNvSpPr>
          <p:nvPr/>
        </p:nvSpPr>
        <p:spPr bwMode="auto">
          <a:xfrm>
            <a:off x="290693" y="433758"/>
            <a:ext cx="8639387" cy="8915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Example 2: To stabilize the AC output voltage </a:t>
            </a:r>
            <a:r>
              <a:rPr altLang="zh-CN" dirty="0" sz="2400" i="1" kumimoji="1" lang="en-US" err="1" smtClean="0">
                <a:latin typeface="Arial" panose="020B0604020202020204" pitchFamily="34" charset="0"/>
                <a:cs typeface="Arial" panose="020B0604020202020204" pitchFamily="34" charset="0"/>
              </a:rPr>
              <a:t>u</a:t>
            </a:r>
            <a:r>
              <a:rPr altLang="zh-CN" baseline="-25000" dirty="0" sz="2400" kumimoji="1" lang="en-US" err="1" smtClean="0">
                <a:latin typeface="Arial" panose="020B0604020202020204" pitchFamily="34" charset="0"/>
                <a:cs typeface="Arial" panose="020B0604020202020204" pitchFamily="34" charset="0"/>
              </a:rPr>
              <a:t>o</a:t>
            </a:r>
            <a:r>
              <a:rPr altLang="zh-CN" dirty="0" sz="2400" kumimoji="1" lang="en-US" smtClean="0">
                <a:latin typeface="Arial" panose="020B0604020202020204" pitchFamily="34" charset="0"/>
                <a:cs typeface="Arial" panose="020B0604020202020204" pitchFamily="34" charset="0"/>
              </a:rPr>
              <a:t>, the feedback resistor is put between X and X Points. </a:t>
            </a:r>
            <a:endParaRPr altLang="en-US" b="1" dirty="0" sz="2400" kumimoji="1" lang="zh-CN">
              <a:latin typeface="宋体" panose="02010600030101010101" pitchFamily="2" charset="-122"/>
              <a:cs typeface="Arial" panose="020B0604020202020204" pitchFamily="34" charset="0"/>
            </a:endParaRPr>
          </a:p>
        </p:txBody>
      </p:sp>
      <p:grpSp>
        <p:nvGrpSpPr>
          <p:cNvPr id="301" name="组合 229"/>
          <p:cNvGrpSpPr/>
          <p:nvPr/>
        </p:nvGrpSpPr>
        <p:grpSpPr>
          <a:xfrm>
            <a:off x="7261099" y="947636"/>
            <a:ext cx="1081999" cy="171509"/>
            <a:chOff x="4886767" y="1058282"/>
            <a:chExt cx="1081999" cy="171509"/>
          </a:xfrm>
        </p:grpSpPr>
        <p:sp>
          <p:nvSpPr>
            <p:cNvPr id="1050226" name="Line 1073"/>
            <p:cNvSpPr>
              <a:spLocks noChangeShapeType="1"/>
            </p:cNvSpPr>
            <p:nvPr/>
          </p:nvSpPr>
          <p:spPr bwMode="auto">
            <a:xfrm flipH="1">
              <a:off x="4886767" y="1150528"/>
              <a:ext cx="1081999"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27" name="矩形 227"/>
            <p:cNvSpPr/>
            <p:nvPr/>
          </p:nvSpPr>
          <p:spPr>
            <a:xfrm>
              <a:off x="5220621" y="1058282"/>
              <a:ext cx="406982" cy="171509"/>
            </a:xfrm>
            <a:prstGeom prst="rect"/>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02" name="组合 10"/>
          <p:cNvGrpSpPr/>
          <p:nvPr/>
        </p:nvGrpSpPr>
        <p:grpSpPr>
          <a:xfrm>
            <a:off x="1177761" y="2004394"/>
            <a:ext cx="6012769" cy="3397183"/>
            <a:chOff x="1177761" y="2004394"/>
            <a:chExt cx="6012769" cy="3397183"/>
          </a:xfrm>
        </p:grpSpPr>
        <p:grpSp>
          <p:nvGrpSpPr>
            <p:cNvPr id="303" name="组合 9"/>
            <p:cNvGrpSpPr/>
            <p:nvPr/>
          </p:nvGrpSpPr>
          <p:grpSpPr>
            <a:xfrm>
              <a:off x="1424341" y="2004394"/>
              <a:ext cx="5766189" cy="3397183"/>
              <a:chOff x="2502326" y="1840809"/>
              <a:chExt cx="5766189" cy="3397183"/>
            </a:xfrm>
          </p:grpSpPr>
          <p:grpSp>
            <p:nvGrpSpPr>
              <p:cNvPr id="304" name="组合 2"/>
              <p:cNvGrpSpPr/>
              <p:nvPr/>
            </p:nvGrpSpPr>
            <p:grpSpPr>
              <a:xfrm>
                <a:off x="2502326" y="1840809"/>
                <a:ext cx="5766189" cy="3397183"/>
                <a:chOff x="2502326" y="1840809"/>
                <a:chExt cx="5766189" cy="3397183"/>
              </a:xfrm>
            </p:grpSpPr>
            <p:grpSp>
              <p:nvGrpSpPr>
                <p:cNvPr id="305" name="组合 96"/>
                <p:cNvGrpSpPr/>
                <p:nvPr/>
              </p:nvGrpSpPr>
              <p:grpSpPr>
                <a:xfrm>
                  <a:off x="2502326" y="1840809"/>
                  <a:ext cx="5660161" cy="3397183"/>
                  <a:chOff x="4762517" y="1635953"/>
                  <a:chExt cx="5660161" cy="3397183"/>
                </a:xfrm>
              </p:grpSpPr>
              <p:grpSp>
                <p:nvGrpSpPr>
                  <p:cNvPr id="306" name="组合 100"/>
                  <p:cNvGrpSpPr/>
                  <p:nvPr/>
                </p:nvGrpSpPr>
                <p:grpSpPr>
                  <a:xfrm>
                    <a:off x="4762517" y="1635953"/>
                    <a:ext cx="5660161" cy="3397183"/>
                    <a:chOff x="2483470" y="1593249"/>
                    <a:chExt cx="5660161" cy="3397183"/>
                  </a:xfrm>
                </p:grpSpPr>
                <p:grpSp>
                  <p:nvGrpSpPr>
                    <p:cNvPr id="307" name="组合 106"/>
                    <p:cNvGrpSpPr/>
                    <p:nvPr/>
                  </p:nvGrpSpPr>
                  <p:grpSpPr>
                    <a:xfrm>
                      <a:off x="2483470" y="1593249"/>
                      <a:ext cx="5660161" cy="3397183"/>
                      <a:chOff x="2487804" y="1606250"/>
                      <a:chExt cx="5660161" cy="3397183"/>
                    </a:xfrm>
                  </p:grpSpPr>
                  <p:grpSp>
                    <p:nvGrpSpPr>
                      <p:cNvPr id="308" name="组合 111"/>
                      <p:cNvGrpSpPr/>
                      <p:nvPr/>
                    </p:nvGrpSpPr>
                    <p:grpSpPr>
                      <a:xfrm>
                        <a:off x="2670125" y="1606250"/>
                        <a:ext cx="5477840" cy="2915749"/>
                        <a:chOff x="2670125" y="1606250"/>
                        <a:chExt cx="5477840" cy="2915749"/>
                      </a:xfrm>
                    </p:grpSpPr>
                    <p:grpSp>
                      <p:nvGrpSpPr>
                        <p:cNvPr id="309" name="组合 119"/>
                        <p:cNvGrpSpPr/>
                        <p:nvPr/>
                      </p:nvGrpSpPr>
                      <p:grpSpPr>
                        <a:xfrm>
                          <a:off x="2670125" y="1606250"/>
                          <a:ext cx="5477840" cy="2915749"/>
                          <a:chOff x="4343847" y="2501035"/>
                          <a:chExt cx="5477840" cy="2915749"/>
                        </a:xfrm>
                      </p:grpSpPr>
                      <p:grpSp>
                        <p:nvGrpSpPr>
                          <p:cNvPr id="310" name="组合 142"/>
                          <p:cNvGrpSpPr/>
                          <p:nvPr/>
                        </p:nvGrpSpPr>
                        <p:grpSpPr>
                          <a:xfrm>
                            <a:off x="4343847" y="2563522"/>
                            <a:ext cx="2735837" cy="2573896"/>
                            <a:chOff x="1231152" y="1537985"/>
                            <a:chExt cx="2735837" cy="2573896"/>
                          </a:xfrm>
                        </p:grpSpPr>
                        <p:grpSp>
                          <p:nvGrpSpPr>
                            <p:cNvPr id="311" name="组合 145"/>
                            <p:cNvGrpSpPr/>
                            <p:nvPr/>
                          </p:nvGrpSpPr>
                          <p:grpSpPr>
                            <a:xfrm>
                              <a:off x="1231152" y="1537985"/>
                              <a:ext cx="2735837" cy="1892536"/>
                              <a:chOff x="1231152" y="1537985"/>
                              <a:chExt cx="2735837" cy="1892536"/>
                            </a:xfrm>
                          </p:grpSpPr>
                          <p:grpSp>
                            <p:nvGrpSpPr>
                              <p:cNvPr id="312" name="Group 1096"/>
                              <p:cNvGrpSpPr/>
                              <p:nvPr/>
                            </p:nvGrpSpPr>
                            <p:grpSpPr bwMode="auto">
                              <a:xfrm>
                                <a:off x="1231152" y="1537985"/>
                                <a:ext cx="1231356" cy="1892536"/>
                                <a:chOff x="4041" y="2013"/>
                                <a:chExt cx="866" cy="1331"/>
                              </a:xfrm>
                            </p:grpSpPr>
                            <p:sp>
                              <p:nvSpPr>
                                <p:cNvPr id="1050228"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29" name="Line 1073"/>
                                <p:cNvSpPr>
                                  <a:spLocks noChangeShapeType="1"/>
                                </p:cNvSpPr>
                                <p:nvPr/>
                              </p:nvSpPr>
                              <p:spPr bwMode="auto">
                                <a:xfrm flipH="1">
                                  <a:off x="4041" y="3080"/>
                                  <a:ext cx="63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30"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31"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32" name="Line 1076"/>
                                <p:cNvSpPr>
                                  <a:spLocks noChangeShapeType="1"/>
                                </p:cNvSpPr>
                                <p:nvPr/>
                              </p:nvSpPr>
                              <p:spPr bwMode="auto">
                                <a:xfrm flipV="1">
                                  <a:off x="4895" y="2013"/>
                                  <a:ext cx="0" cy="82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233" name="Line 1073"/>
                              <p:cNvSpPr>
                                <a:spLocks noChangeShapeType="1"/>
                              </p:cNvSpPr>
                              <p:nvPr/>
                            </p:nvSpPr>
                            <p:spPr bwMode="auto">
                              <a:xfrm flipH="1">
                                <a:off x="2445445" y="3416302"/>
                                <a:ext cx="152154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34" name="矩形 152"/>
                              <p:cNvSpPr/>
                              <p:nvPr/>
                            </p:nvSpPr>
                            <p:spPr>
                              <a:xfrm>
                                <a:off x="1483233" y="2976981"/>
                                <a:ext cx="385665" cy="16252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35" name="矩形 153"/>
                              <p:cNvSpPr/>
                              <p:nvPr/>
                            </p:nvSpPr>
                            <p:spPr>
                              <a:xfrm rot="16200000">
                                <a:off x="2269256" y="1930189"/>
                                <a:ext cx="353737" cy="149071"/>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36" name="文本框 146"/>
                            <p:cNvSpPr txBox="1"/>
                            <p:nvPr/>
                          </p:nvSpPr>
                          <p:spPr>
                            <a:xfrm>
                              <a:off x="1353065" y="3575942"/>
                              <a:ext cx="680009" cy="535939"/>
                            </a:xfrm>
                            <a:prstGeom prst="rect"/>
                            <a:noFill/>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a:t>
                              </a:r>
                              <a:endParaRPr altLang="en-US" b="1" dirty="0" sz="2400" lang="zh-CN">
                                <a:latin typeface="Arial" panose="020B0604020202020204" pitchFamily="34" charset="0"/>
                                <a:cs typeface="Arial" panose="020B0604020202020204" pitchFamily="34" charset="0"/>
                              </a:endParaRPr>
                            </a:p>
                          </p:txBody>
                        </p:sp>
                      </p:grpSp>
                      <p:grpSp>
                        <p:nvGrpSpPr>
                          <p:cNvPr id="313" name="组合 122"/>
                          <p:cNvGrpSpPr/>
                          <p:nvPr/>
                        </p:nvGrpSpPr>
                        <p:grpSpPr>
                          <a:xfrm flipH="1">
                            <a:off x="6392618" y="2563522"/>
                            <a:ext cx="3429069" cy="2551083"/>
                            <a:chOff x="-359518" y="1553548"/>
                            <a:chExt cx="3429069" cy="2551083"/>
                          </a:xfrm>
                        </p:grpSpPr>
                        <p:grpSp>
                          <p:nvGrpSpPr>
                            <p:cNvPr id="314" name="组合 127"/>
                            <p:cNvGrpSpPr/>
                            <p:nvPr/>
                          </p:nvGrpSpPr>
                          <p:grpSpPr>
                            <a:xfrm>
                              <a:off x="-359518" y="1553548"/>
                              <a:ext cx="2814373" cy="1892536"/>
                              <a:chOff x="-293713" y="1537985"/>
                              <a:chExt cx="2814373" cy="1892536"/>
                            </a:xfrm>
                          </p:grpSpPr>
                          <p:grpSp>
                            <p:nvGrpSpPr>
                              <p:cNvPr id="315" name="Group 1096"/>
                              <p:cNvGrpSpPr/>
                              <p:nvPr/>
                            </p:nvGrpSpPr>
                            <p:grpSpPr bwMode="auto">
                              <a:xfrm>
                                <a:off x="1229731" y="1537985"/>
                                <a:ext cx="1232778" cy="1892536"/>
                                <a:chOff x="4040" y="2013"/>
                                <a:chExt cx="867" cy="1331"/>
                              </a:xfrm>
                            </p:grpSpPr>
                            <p:sp>
                              <p:nvSpPr>
                                <p:cNvPr id="1050237"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38" name="Line 1073"/>
                                <p:cNvSpPr>
                                  <a:spLocks noChangeShapeType="1"/>
                                </p:cNvSpPr>
                                <p:nvPr/>
                              </p:nvSpPr>
                              <p:spPr bwMode="auto">
                                <a:xfrm flipH="1">
                                  <a:off x="4040" y="3080"/>
                                  <a:ext cx="63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39"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40"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41" name="Line 1076"/>
                                <p:cNvSpPr>
                                  <a:spLocks noChangeShapeType="1"/>
                                </p:cNvSpPr>
                                <p:nvPr/>
                              </p:nvSpPr>
                              <p:spPr bwMode="auto">
                                <a:xfrm flipV="1">
                                  <a:off x="4895" y="2013"/>
                                  <a:ext cx="0" cy="82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242" name="文本框 130"/>
                              <p:cNvSpPr txBox="1"/>
                              <p:nvPr/>
                            </p:nvSpPr>
                            <p:spPr>
                              <a:xfrm>
                                <a:off x="-293713" y="1584495"/>
                                <a:ext cx="798926" cy="472440"/>
                              </a:xfrm>
                              <a:prstGeom prst="rect"/>
                              <a:noFill/>
                            </p:spPr>
                            <p:txBody>
                              <a:bodyPr rtlCol="0" wrap="square">
                                <a:spAutoFit/>
                              </a:bodyPr>
                              <a:p>
                                <a:r>
                                  <a:rPr altLang="zh-CN" b="1" dirty="0" sz="2000" lang="en-US" smtClean="0">
                                    <a:latin typeface="Arial" panose="020B0604020202020204" pitchFamily="34" charset="0"/>
                                    <a:cs typeface="Arial" panose="020B0604020202020204" pitchFamily="34" charset="0"/>
                                  </a:rPr>
                                  <a:t>+</a:t>
                                </a:r>
                                <a:r>
                                  <a:rPr altLang="zh-CN" b="1" dirty="0" sz="2000" i="1" lang="en-US" smtClean="0">
                                    <a:latin typeface="Arial" panose="020B0604020202020204" pitchFamily="34" charset="0"/>
                                    <a:cs typeface="Arial" panose="020B0604020202020204" pitchFamily="34" charset="0"/>
                                  </a:rPr>
                                  <a:t>V</a:t>
                                </a:r>
                                <a:r>
                                  <a:rPr altLang="zh-CN" baseline="-25000" b="1" dirty="0" sz="2000" lang="en-US" smtClean="0">
                                    <a:latin typeface="Arial" panose="020B0604020202020204" pitchFamily="34" charset="0"/>
                                    <a:cs typeface="Arial" panose="020B0604020202020204" pitchFamily="34" charset="0"/>
                                  </a:rPr>
                                  <a:t>CC</a:t>
                                </a:r>
                                <a:endParaRPr altLang="en-US" b="1" dirty="0" sz="2000" lang="zh-CN">
                                  <a:latin typeface="Arial" panose="020B0604020202020204" pitchFamily="34" charset="0"/>
                                  <a:cs typeface="Arial" panose="020B0604020202020204" pitchFamily="34" charset="0"/>
                                </a:endParaRPr>
                              </a:p>
                            </p:txBody>
                          </p:sp>
                          <p:sp>
                            <p:nvSpPr>
                              <p:cNvPr id="1050243" name="矩形 133"/>
                              <p:cNvSpPr/>
                              <p:nvPr/>
                            </p:nvSpPr>
                            <p:spPr>
                              <a:xfrm rot="16200000">
                                <a:off x="2269256" y="1930189"/>
                                <a:ext cx="353737" cy="149071"/>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44" name="文本框 128"/>
                            <p:cNvSpPr txBox="1"/>
                            <p:nvPr/>
                          </p:nvSpPr>
                          <p:spPr>
                            <a:xfrm>
                              <a:off x="2479690" y="3632191"/>
                              <a:ext cx="589861"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grpSp>
                      <p:sp>
                        <p:nvSpPr>
                          <p:cNvPr id="1050245" name="Line 1077"/>
                          <p:cNvSpPr>
                            <a:spLocks noChangeShapeType="1"/>
                          </p:cNvSpPr>
                          <p:nvPr/>
                        </p:nvSpPr>
                        <p:spPr bwMode="auto">
                          <a:xfrm flipH="1">
                            <a:off x="6355551" y="4433098"/>
                            <a:ext cx="0" cy="98368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46" name="椭圆 124"/>
                          <p:cNvSpPr/>
                          <p:nvPr/>
                        </p:nvSpPr>
                        <p:spPr>
                          <a:xfrm flipH="1">
                            <a:off x="6315703" y="440101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47" name="Line 1073"/>
                          <p:cNvSpPr>
                            <a:spLocks noChangeShapeType="1"/>
                          </p:cNvSpPr>
                          <p:nvPr/>
                        </p:nvSpPr>
                        <p:spPr bwMode="auto">
                          <a:xfrm flipH="1">
                            <a:off x="5560563" y="2573836"/>
                            <a:ext cx="370745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48" name="椭圆 126"/>
                          <p:cNvSpPr/>
                          <p:nvPr/>
                        </p:nvSpPr>
                        <p:spPr>
                          <a:xfrm flipH="1">
                            <a:off x="9234117" y="2501035"/>
                            <a:ext cx="124974" cy="12497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49" name="矩形 120"/>
                        <p:cNvSpPr/>
                        <p:nvPr/>
                      </p:nvSpPr>
                      <p:spPr>
                        <a:xfrm rot="16200000">
                          <a:off x="4504959" y="3874547"/>
                          <a:ext cx="353737" cy="149071"/>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50" name="文本框 113"/>
                      <p:cNvSpPr txBox="1"/>
                      <p:nvPr/>
                    </p:nvSpPr>
                    <p:spPr>
                      <a:xfrm flipH="1">
                        <a:off x="7404002" y="4530993"/>
                        <a:ext cx="688999" cy="472440"/>
                      </a:xfrm>
                      <a:prstGeom prst="rect"/>
                      <a:noFill/>
                    </p:spPr>
                    <p:txBody>
                      <a:bodyPr rtlCol="0" wrap="square">
                        <a:spAutoFit/>
                      </a:bodyPr>
                      <a:p>
                        <a:r>
                          <a:rPr altLang="zh-CN" b="1" dirty="0" sz="2000" lang="en-US" smtClean="0">
                            <a:latin typeface="Arial" panose="020B0604020202020204" pitchFamily="34" charset="0"/>
                            <a:cs typeface="Arial" panose="020B0604020202020204" pitchFamily="34" charset="0"/>
                          </a:rPr>
                          <a:t>-</a:t>
                        </a:r>
                        <a:r>
                          <a:rPr altLang="zh-CN" b="1" dirty="0" sz="2000" i="1" lang="en-US" smtClean="0">
                            <a:latin typeface="Arial" panose="020B0604020202020204" pitchFamily="34" charset="0"/>
                            <a:cs typeface="Arial" panose="020B0604020202020204" pitchFamily="34" charset="0"/>
                          </a:rPr>
                          <a:t>V</a:t>
                        </a:r>
                        <a:r>
                          <a:rPr altLang="zh-CN" baseline="-25000" b="1" dirty="0" sz="2000" lang="en-US" smtClean="0">
                            <a:latin typeface="Arial" panose="020B0604020202020204" pitchFamily="34" charset="0"/>
                            <a:cs typeface="Arial" panose="020B0604020202020204" pitchFamily="34" charset="0"/>
                          </a:rPr>
                          <a:t>EE</a:t>
                        </a:r>
                        <a:endParaRPr altLang="en-US" b="1" dirty="0" sz="2000" lang="zh-CN">
                          <a:latin typeface="Arial" panose="020B0604020202020204" pitchFamily="34" charset="0"/>
                          <a:cs typeface="Arial" panose="020B0604020202020204" pitchFamily="34" charset="0"/>
                        </a:endParaRPr>
                      </a:p>
                    </p:txBody>
                  </p:sp>
                  <p:sp>
                    <p:nvSpPr>
                      <p:cNvPr id="1050251" name="Line 1076"/>
                      <p:cNvSpPr>
                        <a:spLocks noChangeShapeType="1"/>
                      </p:cNvSpPr>
                      <p:nvPr/>
                    </p:nvSpPr>
                    <p:spPr bwMode="auto">
                      <a:xfrm flipV="1">
                        <a:off x="2670125" y="3172368"/>
                        <a:ext cx="0" cy="15586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52" name="椭圆 115"/>
                      <p:cNvSpPr/>
                      <p:nvPr/>
                    </p:nvSpPr>
                    <p:spPr>
                      <a:xfrm>
                        <a:off x="2487804" y="3789614"/>
                        <a:ext cx="351071" cy="351071"/>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53" name="Line 1076"/>
                      <p:cNvSpPr>
                        <a:spLocks noChangeShapeType="1"/>
                      </p:cNvSpPr>
                      <p:nvPr/>
                    </p:nvSpPr>
                    <p:spPr bwMode="auto">
                      <a:xfrm flipV="1">
                        <a:off x="7190955" y="2865559"/>
                        <a:ext cx="0" cy="165643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254" name="椭圆 105"/>
                    <p:cNvSpPr/>
                    <p:nvPr/>
                  </p:nvSpPr>
                  <p:spPr>
                    <a:xfrm flipH="1">
                      <a:off x="3388018" y="3119519"/>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55" name="Line 1073"/>
                  <p:cNvSpPr>
                    <a:spLocks noChangeShapeType="1"/>
                  </p:cNvSpPr>
                  <p:nvPr/>
                </p:nvSpPr>
                <p:spPr bwMode="auto">
                  <a:xfrm>
                    <a:off x="4794085" y="4760751"/>
                    <a:ext cx="31735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256" name="Line 1076"/>
                <p:cNvSpPr>
                  <a:spLocks noChangeShapeType="1"/>
                </p:cNvSpPr>
                <p:nvPr/>
              </p:nvSpPr>
              <p:spPr bwMode="auto">
                <a:xfrm flipV="1">
                  <a:off x="6639043" y="3406927"/>
                  <a:ext cx="0" cy="575012"/>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57" name="Line 1073"/>
                <p:cNvSpPr>
                  <a:spLocks noChangeShapeType="1"/>
                </p:cNvSpPr>
                <p:nvPr/>
              </p:nvSpPr>
              <p:spPr bwMode="auto">
                <a:xfrm>
                  <a:off x="6480367" y="3990717"/>
                  <a:ext cx="31735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58" name="Line 1073"/>
                <p:cNvSpPr>
                  <a:spLocks noChangeShapeType="1"/>
                </p:cNvSpPr>
                <p:nvPr/>
              </p:nvSpPr>
              <p:spPr bwMode="auto">
                <a:xfrm flipH="1">
                  <a:off x="4686423" y="4756558"/>
                  <a:ext cx="301346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59" name="Line 1072"/>
                <p:cNvSpPr>
                  <a:spLocks noChangeShapeType="1"/>
                </p:cNvSpPr>
                <p:nvPr/>
              </p:nvSpPr>
              <p:spPr bwMode="auto">
                <a:xfrm>
                  <a:off x="6895505" y="2386111"/>
                  <a:ext cx="0" cy="67682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60" name="Line 1074"/>
                <p:cNvSpPr>
                  <a:spLocks noChangeShapeType="1"/>
                </p:cNvSpPr>
                <p:nvPr/>
              </p:nvSpPr>
              <p:spPr bwMode="auto">
                <a:xfrm flipV="1">
                  <a:off x="6892661" y="2376158"/>
                  <a:ext cx="312816" cy="2218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61" name="Line 1075"/>
                <p:cNvSpPr>
                  <a:spLocks noChangeShapeType="1"/>
                </p:cNvSpPr>
                <p:nvPr/>
              </p:nvSpPr>
              <p:spPr bwMode="auto">
                <a:xfrm flipH="1" flipV="1">
                  <a:off x="6891240" y="2855335"/>
                  <a:ext cx="328456" cy="244565"/>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62" name="Line 1073"/>
                <p:cNvSpPr>
                  <a:spLocks noChangeShapeType="1"/>
                </p:cNvSpPr>
                <p:nvPr/>
              </p:nvSpPr>
              <p:spPr bwMode="auto">
                <a:xfrm flipH="1">
                  <a:off x="5420484" y="2732935"/>
                  <a:ext cx="146160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63" name="矩形 167"/>
                <p:cNvSpPr/>
                <p:nvPr/>
              </p:nvSpPr>
              <p:spPr>
                <a:xfrm rot="16200000">
                  <a:off x="7026860" y="3942053"/>
                  <a:ext cx="353737" cy="149071"/>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64" name="Line 1076"/>
                <p:cNvSpPr>
                  <a:spLocks noChangeShapeType="1"/>
                </p:cNvSpPr>
                <p:nvPr/>
              </p:nvSpPr>
              <p:spPr bwMode="auto">
                <a:xfrm flipH="1" flipV="1">
                  <a:off x="7205477" y="1926840"/>
                  <a:ext cx="0" cy="45927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65" name="椭圆 169"/>
                <p:cNvSpPr/>
                <p:nvPr/>
              </p:nvSpPr>
              <p:spPr>
                <a:xfrm flipH="1">
                  <a:off x="7657710" y="4694070"/>
                  <a:ext cx="124974" cy="12497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66" name="Line 1073"/>
                <p:cNvSpPr>
                  <a:spLocks noChangeShapeType="1"/>
                </p:cNvSpPr>
                <p:nvPr/>
              </p:nvSpPr>
              <p:spPr bwMode="auto">
                <a:xfrm flipH="1">
                  <a:off x="7206271" y="3222771"/>
                  <a:ext cx="51392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67" name="椭圆 171"/>
                <p:cNvSpPr/>
                <p:nvPr/>
              </p:nvSpPr>
              <p:spPr>
                <a:xfrm flipH="1">
                  <a:off x="7657710" y="3163403"/>
                  <a:ext cx="124974" cy="12497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68" name="椭圆 172"/>
                <p:cNvSpPr/>
                <p:nvPr/>
              </p:nvSpPr>
              <p:spPr>
                <a:xfrm flipH="1">
                  <a:off x="7673148" y="3670858"/>
                  <a:ext cx="124974" cy="12497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69" name="Line 1076"/>
                <p:cNvSpPr>
                  <a:spLocks noChangeShapeType="1"/>
                </p:cNvSpPr>
                <p:nvPr/>
              </p:nvSpPr>
              <p:spPr bwMode="auto">
                <a:xfrm flipV="1">
                  <a:off x="7735635" y="3795832"/>
                  <a:ext cx="0" cy="27854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70" name="Line 1073"/>
                <p:cNvSpPr>
                  <a:spLocks noChangeShapeType="1"/>
                </p:cNvSpPr>
                <p:nvPr/>
              </p:nvSpPr>
              <p:spPr bwMode="auto">
                <a:xfrm>
                  <a:off x="7576959" y="4074381"/>
                  <a:ext cx="31735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71" name="文本框 175"/>
                <p:cNvSpPr txBox="1"/>
                <p:nvPr/>
              </p:nvSpPr>
              <p:spPr>
                <a:xfrm>
                  <a:off x="7588506" y="3230854"/>
                  <a:ext cx="680009" cy="535939"/>
                </a:xfrm>
                <a:prstGeom prst="rect"/>
                <a:noFill/>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O</a:t>
                  </a:r>
                  <a:endParaRPr altLang="en-US" b="1" dirty="0" sz="2400" lang="zh-CN">
                    <a:latin typeface="Arial" panose="020B0604020202020204" pitchFamily="34" charset="0"/>
                    <a:cs typeface="Arial" panose="020B0604020202020204" pitchFamily="34" charset="0"/>
                  </a:endParaRPr>
                </a:p>
              </p:txBody>
            </p:sp>
          </p:grpSp>
          <p:sp>
            <p:nvSpPr>
              <p:cNvPr id="1050272" name="文本框 179"/>
              <p:cNvSpPr txBox="1"/>
              <p:nvPr/>
            </p:nvSpPr>
            <p:spPr bwMode="auto">
              <a:xfrm>
                <a:off x="3233911" y="2981476"/>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A</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273" name="文本框 180"/>
              <p:cNvSpPr txBox="1"/>
              <p:nvPr/>
            </p:nvSpPr>
            <p:spPr bwMode="auto">
              <a:xfrm>
                <a:off x="4520260" y="3330810"/>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B</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274" name="文本框 181"/>
              <p:cNvSpPr txBox="1"/>
              <p:nvPr/>
            </p:nvSpPr>
            <p:spPr bwMode="auto">
              <a:xfrm>
                <a:off x="6133236" y="3379847"/>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C</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275" name="椭圆 182"/>
              <p:cNvSpPr/>
              <p:nvPr/>
            </p:nvSpPr>
            <p:spPr>
              <a:xfrm flipH="1">
                <a:off x="6169656" y="3364584"/>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76" name="文本框 183"/>
              <p:cNvSpPr txBox="1"/>
              <p:nvPr/>
            </p:nvSpPr>
            <p:spPr bwMode="auto">
              <a:xfrm>
                <a:off x="5023924" y="2534104"/>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D</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277" name="椭圆 184"/>
              <p:cNvSpPr/>
              <p:nvPr/>
            </p:nvSpPr>
            <p:spPr>
              <a:xfrm flipH="1">
                <a:off x="5382037" y="2694628"/>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78" name="文本框 193"/>
              <p:cNvSpPr txBox="1"/>
              <p:nvPr/>
            </p:nvSpPr>
            <p:spPr bwMode="auto">
              <a:xfrm>
                <a:off x="7246857" y="2792851"/>
                <a:ext cx="390089" cy="400110"/>
              </a:xfrm>
              <a:prstGeom prst="rect"/>
              <a:noFill/>
              <a:ln>
                <a:noFill/>
              </a:ln>
              <a:effectLst/>
            </p:spPr>
            <p:txBody>
              <a:bodyPr rtlCol="0" wrap="square">
                <a:spAutoFit/>
              </a:bodyPr>
              <a:p>
                <a:pPr eaLnBrk="1" hangingPunct="1">
                  <a:spcBef>
                    <a:spcPct val="50000"/>
                  </a:spcBef>
                </a:pPr>
                <a:r>
                  <a:rPr altLang="zh-CN" b="1" dirty="0" sz="2000" kumimoji="1" lang="en-US" smtClean="0">
                    <a:solidFill>
                      <a:schemeClr val="accent5"/>
                    </a:solidFill>
                    <a:latin typeface="Arial" panose="020B0604020202020204" pitchFamily="34" charset="0"/>
                    <a:cs typeface="Arial" panose="020B0604020202020204" pitchFamily="34" charset="0"/>
                  </a:rPr>
                  <a:t>E</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50279" name="椭圆 198"/>
              <p:cNvSpPr/>
              <p:nvPr/>
            </p:nvSpPr>
            <p:spPr>
              <a:xfrm flipH="1">
                <a:off x="7407022" y="318604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80" name="矩形 203"/>
            <p:cNvSpPr>
              <a:spLocks noChangeAspect="1" noMove="1" noResize="1" noRot="1" noAdjustHandles="1" noEditPoints="1" noChangeArrowheads="1" noChangeShapeType="1" noTextEdit="1"/>
            </p:cNvSpPr>
            <p:nvPr/>
          </p:nvSpPr>
          <p:spPr>
            <a:xfrm>
              <a:off x="1177761" y="3904371"/>
              <a:ext cx="410689" cy="369332"/>
            </a:xfrm>
            <a:prstGeom prst="rect"/>
            <a:blipFill>
              <a:blip xmlns:r="http://schemas.openxmlformats.org/officeDocument/2006/relationships" r:embed="rId1"/>
              <a:stretch>
                <a:fillRect/>
              </a:stretch>
            </a:blipFill>
          </p:spPr>
          <p:txBody>
            <a:bodyPr/>
            <a:p>
              <a:r>
                <a:rPr altLang="en-US" lang="zh-CN">
                  <a:noFill/>
                </a:rPr>
                <a:t> </a:t>
              </a:r>
            </a:p>
          </p:txBody>
        </p:sp>
        <p:sp>
          <p:nvSpPr>
            <p:cNvPr id="1050281" name="矩形 208"/>
            <p:cNvSpPr>
              <a:spLocks noChangeAspect="1" noMove="1" noResize="1" noRot="1" noAdjustHandles="1" noEditPoints="1" noChangeArrowheads="1" noChangeShapeType="1" noTextEdit="1"/>
            </p:cNvSpPr>
            <p:nvPr/>
          </p:nvSpPr>
          <p:spPr>
            <a:xfrm>
              <a:off x="1181930" y="4430752"/>
              <a:ext cx="410689" cy="369332"/>
            </a:xfrm>
            <a:prstGeom prst="rect"/>
            <a:blipFill>
              <a:blip xmlns:r="http://schemas.openxmlformats.org/officeDocument/2006/relationships" r:embed="rId2"/>
              <a:stretch>
                <a:fillRect/>
              </a:stretch>
            </a:blipFill>
          </p:spPr>
          <p:txBody>
            <a:bodyPr/>
            <a:p>
              <a:r>
                <a:rPr altLang="en-US" lang="zh-CN">
                  <a:noFill/>
                </a:rPr>
                <a:t> </a:t>
              </a:r>
            </a:p>
          </p:txBody>
        </p:sp>
        <p:sp>
          <p:nvSpPr>
            <p:cNvPr id="1050282" name="矩形 210"/>
            <p:cNvSpPr>
              <a:spLocks noChangeAspect="1" noMove="1" noResize="1" noRot="1" noAdjustHandles="1" noEditPoints="1" noChangeArrowheads="1" noChangeShapeType="1" noTextEdit="1"/>
            </p:cNvSpPr>
            <p:nvPr/>
          </p:nvSpPr>
          <p:spPr>
            <a:xfrm>
              <a:off x="6653474" y="3225410"/>
              <a:ext cx="410689" cy="369332"/>
            </a:xfrm>
            <a:prstGeom prst="rect"/>
            <a:blipFill>
              <a:blip xmlns:r="http://schemas.openxmlformats.org/officeDocument/2006/relationships" r:embed="rId3"/>
              <a:stretch>
                <a:fillRect/>
              </a:stretch>
            </a:blipFill>
          </p:spPr>
          <p:txBody>
            <a:bodyPr/>
            <a:p>
              <a:r>
                <a:rPr altLang="en-US" lang="zh-CN">
                  <a:noFill/>
                </a:rPr>
                <a:t> </a:t>
              </a:r>
            </a:p>
          </p:txBody>
        </p:sp>
        <p:sp>
          <p:nvSpPr>
            <p:cNvPr id="1050283" name="矩形 216"/>
            <p:cNvSpPr>
              <a:spLocks noChangeAspect="1" noMove="1" noResize="1" noRot="1" noAdjustHandles="1" noEditPoints="1" noChangeArrowheads="1" noChangeShapeType="1" noTextEdit="1"/>
            </p:cNvSpPr>
            <p:nvPr/>
          </p:nvSpPr>
          <p:spPr>
            <a:xfrm>
              <a:off x="6657643" y="3751791"/>
              <a:ext cx="410689" cy="369332"/>
            </a:xfrm>
            <a:prstGeom prst="rect"/>
            <a:blipFill>
              <a:blip xmlns:r="http://schemas.openxmlformats.org/officeDocument/2006/relationships" r:embed="rId4"/>
              <a:stretch>
                <a:fillRect/>
              </a:stretch>
            </a:blipFill>
          </p:spPr>
          <p:txBody>
            <a:bodyPr/>
            <a:p>
              <a:r>
                <a:rPr altLang="en-US" lang="zh-CN">
                  <a:noFill/>
                </a:rPr>
                <a:t> </a:t>
              </a:r>
            </a:p>
          </p:txBody>
        </p:sp>
      </p:grpSp>
      <p:cxnSp>
        <p:nvCxnSpPr>
          <p:cNvPr id="3145961" name="直接箭头连接符 231"/>
          <p:cNvCxnSpPr>
            <a:cxnSpLocks/>
          </p:cNvCxnSpPr>
          <p:nvPr/>
        </p:nvCxnSpPr>
        <p:spPr>
          <a:xfrm>
            <a:off x="1665883" y="338243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84" name="文本框 237"/>
          <p:cNvSpPr txBox="1">
            <a:spLocks noChangeAspect="1" noMove="1" noResize="1" noRot="1" noAdjustHandles="1" noEditPoints="1" noChangeArrowheads="1" noChangeShapeType="1" noTextEdit="1"/>
          </p:cNvSpPr>
          <p:nvPr/>
        </p:nvSpPr>
        <p:spPr bwMode="auto">
          <a:xfrm>
            <a:off x="1665883" y="2858213"/>
            <a:ext cx="401442" cy="461665"/>
          </a:xfrm>
          <a:prstGeom prst="rect"/>
          <a:blipFill>
            <a:blip xmlns:r="http://schemas.openxmlformats.org/officeDocument/2006/relationships" r:embed="rId5"/>
            <a:stretch>
              <a:fillRect l="-10606" b="-3947"/>
            </a:stretch>
          </a:blipFill>
          <a:ln>
            <a:noFill/>
          </a:ln>
          <a:effectLst/>
        </p:spPr>
        <p:txBody>
          <a:bodyPr/>
          <a:p>
            <a:r>
              <a:rPr altLang="en-US" lang="zh-CN">
                <a:noFill/>
              </a:rPr>
              <a:t> </a:t>
            </a:r>
          </a:p>
        </p:txBody>
      </p:sp>
      <p:cxnSp>
        <p:nvCxnSpPr>
          <p:cNvPr id="3145962" name="直接箭头连接符 240"/>
          <p:cNvCxnSpPr>
            <a:cxnSpLocks/>
          </p:cNvCxnSpPr>
          <p:nvPr/>
        </p:nvCxnSpPr>
        <p:spPr>
          <a:xfrm flipV="1">
            <a:off x="4436031" y="2937908"/>
            <a:ext cx="0" cy="30772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85" name="矩形 241"/>
          <p:cNvSpPr>
            <a:spLocks noChangeAspect="1" noMove="1" noResize="1" noRot="1" noAdjustHandles="1" noEditPoints="1" noChangeArrowheads="1" noChangeShapeType="1" noTextEdit="1"/>
          </p:cNvSpPr>
          <p:nvPr/>
        </p:nvSpPr>
        <p:spPr>
          <a:xfrm>
            <a:off x="2105270" y="3595298"/>
            <a:ext cx="410689" cy="369332"/>
          </a:xfrm>
          <a:prstGeom prst="rect"/>
          <a:blipFill>
            <a:blip xmlns:r="http://schemas.openxmlformats.org/officeDocument/2006/relationships" r:embed="rId6"/>
            <a:stretch>
              <a:fillRect/>
            </a:stretch>
          </a:blipFill>
        </p:spPr>
        <p:txBody>
          <a:bodyPr/>
          <a:p>
            <a:r>
              <a:rPr altLang="en-US" lang="zh-CN">
                <a:noFill/>
              </a:rPr>
              <a:t> </a:t>
            </a:r>
          </a:p>
        </p:txBody>
      </p:sp>
      <p:sp>
        <p:nvSpPr>
          <p:cNvPr id="1050286" name="矩形 242"/>
          <p:cNvSpPr>
            <a:spLocks noChangeAspect="1" noMove="1" noResize="1" noRot="1" noAdjustHandles="1" noEditPoints="1" noChangeArrowheads="1" noChangeShapeType="1" noTextEdit="1"/>
          </p:cNvSpPr>
          <p:nvPr/>
        </p:nvSpPr>
        <p:spPr>
          <a:xfrm>
            <a:off x="4307551" y="2574706"/>
            <a:ext cx="410689" cy="369332"/>
          </a:xfrm>
          <a:prstGeom prst="rect"/>
          <a:blipFill>
            <a:blip xmlns:r="http://schemas.openxmlformats.org/officeDocument/2006/relationships" r:embed="rId7"/>
            <a:stretch>
              <a:fillRect/>
            </a:stretch>
          </a:blipFill>
        </p:spPr>
        <p:txBody>
          <a:bodyPr/>
          <a:p>
            <a:r>
              <a:rPr altLang="en-US" lang="zh-CN">
                <a:noFill/>
              </a:rPr>
              <a:t> </a:t>
            </a:r>
          </a:p>
        </p:txBody>
      </p:sp>
      <p:cxnSp>
        <p:nvCxnSpPr>
          <p:cNvPr id="3145963" name="直接箭头连接符 243"/>
          <p:cNvCxnSpPr>
            <a:cxnSpLocks/>
          </p:cNvCxnSpPr>
          <p:nvPr/>
        </p:nvCxnSpPr>
        <p:spPr>
          <a:xfrm>
            <a:off x="2688270" y="2864700"/>
            <a:ext cx="0" cy="325732"/>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964" name="直接箭头连接符 244"/>
          <p:cNvCxnSpPr>
            <a:cxnSpLocks/>
          </p:cNvCxnSpPr>
          <p:nvPr/>
        </p:nvCxnSpPr>
        <p:spPr>
          <a:xfrm>
            <a:off x="5182673" y="301588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87" name="矩形 245"/>
          <p:cNvSpPr>
            <a:spLocks noChangeAspect="1" noMove="1" noResize="1" noRot="1" noAdjustHandles="1" noEditPoints="1" noChangeArrowheads="1" noChangeShapeType="1" noTextEdit="1"/>
          </p:cNvSpPr>
          <p:nvPr/>
        </p:nvSpPr>
        <p:spPr>
          <a:xfrm>
            <a:off x="6354074" y="3035668"/>
            <a:ext cx="410689" cy="369332"/>
          </a:xfrm>
          <a:prstGeom prst="rect"/>
          <a:blipFill>
            <a:blip xmlns:r="http://schemas.openxmlformats.org/officeDocument/2006/relationships" r:embed="rId8"/>
            <a:stretch>
              <a:fillRect/>
            </a:stretch>
          </a:blipFill>
        </p:spPr>
        <p:txBody>
          <a:bodyPr/>
          <a:p>
            <a:r>
              <a:rPr altLang="en-US" lang="zh-CN">
                <a:noFill/>
              </a:rPr>
              <a:t> </a:t>
            </a:r>
          </a:p>
        </p:txBody>
      </p:sp>
      <p:cxnSp>
        <p:nvCxnSpPr>
          <p:cNvPr id="3145965" name="直接箭头连接符 246"/>
          <p:cNvCxnSpPr>
            <a:cxnSpLocks/>
          </p:cNvCxnSpPr>
          <p:nvPr/>
        </p:nvCxnSpPr>
        <p:spPr>
          <a:xfrm>
            <a:off x="6035448" y="3368718"/>
            <a:ext cx="0" cy="325732"/>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88" name="矩形 247"/>
          <p:cNvSpPr/>
          <p:nvPr/>
        </p:nvSpPr>
        <p:spPr>
          <a:xfrm rot="5400000" flipH="1">
            <a:off x="5368225" y="3788279"/>
            <a:ext cx="385665" cy="16252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316" name="组合 21"/>
          <p:cNvGrpSpPr/>
          <p:nvPr/>
        </p:nvGrpSpPr>
        <p:grpSpPr>
          <a:xfrm>
            <a:off x="5130846" y="3421925"/>
            <a:ext cx="1243071" cy="1240439"/>
            <a:chOff x="5130846" y="3421925"/>
            <a:chExt cx="1243071" cy="1240439"/>
          </a:xfrm>
        </p:grpSpPr>
        <p:grpSp>
          <p:nvGrpSpPr>
            <p:cNvPr id="317" name="组合 248"/>
            <p:cNvGrpSpPr/>
            <p:nvPr/>
          </p:nvGrpSpPr>
          <p:grpSpPr>
            <a:xfrm>
              <a:off x="5130846" y="4490855"/>
              <a:ext cx="1243069" cy="171509"/>
              <a:chOff x="4846247" y="1058282"/>
              <a:chExt cx="1243069" cy="171509"/>
            </a:xfrm>
          </p:grpSpPr>
          <p:sp>
            <p:nvSpPr>
              <p:cNvPr id="1050289" name="Line 1073"/>
              <p:cNvSpPr>
                <a:spLocks noChangeShapeType="1"/>
              </p:cNvSpPr>
              <p:nvPr/>
            </p:nvSpPr>
            <p:spPr bwMode="auto">
              <a:xfrm flipH="1">
                <a:off x="4846247" y="1150528"/>
                <a:ext cx="1243069"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90" name="矩形 250"/>
              <p:cNvSpPr/>
              <p:nvPr/>
            </p:nvSpPr>
            <p:spPr>
              <a:xfrm>
                <a:off x="5220621" y="1058282"/>
                <a:ext cx="406982" cy="171509"/>
              </a:xfrm>
              <a:prstGeom prst="rect"/>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291" name="Line 1073"/>
            <p:cNvSpPr>
              <a:spLocks noChangeShapeType="1"/>
            </p:cNvSpPr>
            <p:nvPr/>
          </p:nvSpPr>
          <p:spPr bwMode="auto">
            <a:xfrm rot="5400000" flipH="1">
              <a:off x="4631694" y="4091299"/>
              <a:ext cx="998307"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50292" name="Line 1073"/>
            <p:cNvSpPr>
              <a:spLocks noChangeShapeType="1"/>
            </p:cNvSpPr>
            <p:nvPr/>
          </p:nvSpPr>
          <p:spPr bwMode="auto">
            <a:xfrm rot="5400000" flipH="1">
              <a:off x="5789653" y="4006189"/>
              <a:ext cx="1168527" cy="0"/>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50293" name="矩形 253"/>
          <p:cNvSpPr>
            <a:spLocks noChangeAspect="1" noMove="1" noResize="1" noRot="1" noAdjustHandles="1" noEditPoints="1" noChangeArrowheads="1" noChangeShapeType="1" noTextEdit="1"/>
          </p:cNvSpPr>
          <p:nvPr/>
        </p:nvSpPr>
        <p:spPr>
          <a:xfrm>
            <a:off x="4796073" y="3543509"/>
            <a:ext cx="410689" cy="369332"/>
          </a:xfrm>
          <a:prstGeom prst="rect"/>
          <a:blipFill>
            <a:blip xmlns:r="http://schemas.openxmlformats.org/officeDocument/2006/relationships" r:embed="rId9"/>
            <a:stretch>
              <a:fillRect/>
            </a:stretch>
          </a:blipFill>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284"/>
                                        </p:tgtEl>
                                        <p:attrNameLst>
                                          <p:attrName>style.visibility</p:attrName>
                                        </p:attrNameLst>
                                      </p:cBhvr>
                                      <p:to>
                                        <p:strVal val="visible"/>
                                      </p:to>
                                    </p:set>
                                    <p:animEffect transition="in" filter="wipe(down)">
                                      <p:cBhvr>
                                        <p:cTn dur="500" id="7"/>
                                        <p:tgtEl>
                                          <p:spTgt spid="1050284"/>
                                        </p:tgtEl>
                                      </p:cBhvr>
                                    </p:animEffect>
                                  </p:childTnLst>
                                </p:cTn>
                              </p:par>
                              <p:par>
                                <p:cTn fill="hold" id="8" nodeType="withEffect" presetClass="entr" presetID="22" presetSubtype="4">
                                  <p:stCondLst>
                                    <p:cond delay="0"/>
                                  </p:stCondLst>
                                  <p:childTnLst>
                                    <p:set>
                                      <p:cBhvr>
                                        <p:cTn dur="1" fill="hold" id="9">
                                          <p:stCondLst>
                                            <p:cond delay="0"/>
                                          </p:stCondLst>
                                        </p:cTn>
                                        <p:tgtEl>
                                          <p:spTgt spid="3145961"/>
                                        </p:tgtEl>
                                        <p:attrNameLst>
                                          <p:attrName>style.visibility</p:attrName>
                                        </p:attrNameLst>
                                      </p:cBhvr>
                                      <p:to>
                                        <p:strVal val="visible"/>
                                      </p:to>
                                    </p:set>
                                    <p:animEffect transition="in" filter="wipe(down)">
                                      <p:cBhvr>
                                        <p:cTn dur="500" id="10"/>
                                        <p:tgtEl>
                                          <p:spTgt spid="3145961"/>
                                        </p:tgtEl>
                                      </p:cBhvr>
                                    </p:animEffect>
                                  </p:childTnLst>
                                </p:cTn>
                              </p:par>
                              <p:par>
                                <p:cTn fill="hold" grpId="0" id="11" nodeType="withEffect" presetClass="entr" presetID="22" presetSubtype="4">
                                  <p:stCondLst>
                                    <p:cond delay="0"/>
                                  </p:stCondLst>
                                  <p:childTnLst>
                                    <p:set>
                                      <p:cBhvr>
                                        <p:cTn dur="1" fill="hold" id="12">
                                          <p:stCondLst>
                                            <p:cond delay="0"/>
                                          </p:stCondLst>
                                        </p:cTn>
                                        <p:tgtEl>
                                          <p:spTgt spid="1050285"/>
                                        </p:tgtEl>
                                        <p:attrNameLst>
                                          <p:attrName>style.visibility</p:attrName>
                                        </p:attrNameLst>
                                      </p:cBhvr>
                                      <p:to>
                                        <p:strVal val="visible"/>
                                      </p:to>
                                    </p:set>
                                    <p:animEffect transition="in" filter="wipe(down)">
                                      <p:cBhvr>
                                        <p:cTn dur="500" id="13"/>
                                        <p:tgtEl>
                                          <p:spTgt spid="105028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2" presetSubtype="4">
                                  <p:stCondLst>
                                    <p:cond delay="0"/>
                                  </p:stCondLst>
                                  <p:childTnLst>
                                    <p:set>
                                      <p:cBhvr>
                                        <p:cTn dur="1" fill="hold" id="17">
                                          <p:stCondLst>
                                            <p:cond delay="0"/>
                                          </p:stCondLst>
                                        </p:cTn>
                                        <p:tgtEl>
                                          <p:spTgt spid="3145963"/>
                                        </p:tgtEl>
                                        <p:attrNameLst>
                                          <p:attrName>style.visibility</p:attrName>
                                        </p:attrNameLst>
                                      </p:cBhvr>
                                      <p:to>
                                        <p:strVal val="visible"/>
                                      </p:to>
                                    </p:set>
                                    <p:animEffect transition="in" filter="wipe(down)">
                                      <p:cBhvr>
                                        <p:cTn dur="500" id="18"/>
                                        <p:tgtEl>
                                          <p:spTgt spid="3145963"/>
                                        </p:tgtEl>
                                      </p:cBhvr>
                                    </p:animEffect>
                                  </p:childTnLst>
                                </p:cTn>
                              </p:par>
                              <p:par>
                                <p:cTn fill="hold" id="19" nodeType="withEffect" presetClass="entr" presetID="22" presetSubtype="4">
                                  <p:stCondLst>
                                    <p:cond delay="0"/>
                                  </p:stCondLst>
                                  <p:childTnLst>
                                    <p:set>
                                      <p:cBhvr>
                                        <p:cTn dur="1" fill="hold" id="20">
                                          <p:stCondLst>
                                            <p:cond delay="0"/>
                                          </p:stCondLst>
                                        </p:cTn>
                                        <p:tgtEl>
                                          <p:spTgt spid="3145962"/>
                                        </p:tgtEl>
                                        <p:attrNameLst>
                                          <p:attrName>style.visibility</p:attrName>
                                        </p:attrNameLst>
                                      </p:cBhvr>
                                      <p:to>
                                        <p:strVal val="visible"/>
                                      </p:to>
                                    </p:set>
                                    <p:animEffect transition="in" filter="wipe(down)">
                                      <p:cBhvr>
                                        <p:cTn dur="500" id="21"/>
                                        <p:tgtEl>
                                          <p:spTgt spid="3145962"/>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22" presetSubtype="4">
                                  <p:stCondLst>
                                    <p:cond delay="0"/>
                                  </p:stCondLst>
                                  <p:childTnLst>
                                    <p:set>
                                      <p:cBhvr>
                                        <p:cTn dur="1" fill="hold" id="25">
                                          <p:stCondLst>
                                            <p:cond delay="0"/>
                                          </p:stCondLst>
                                        </p:cTn>
                                        <p:tgtEl>
                                          <p:spTgt spid="1050286"/>
                                        </p:tgtEl>
                                        <p:attrNameLst>
                                          <p:attrName>style.visibility</p:attrName>
                                        </p:attrNameLst>
                                      </p:cBhvr>
                                      <p:to>
                                        <p:strVal val="visible"/>
                                      </p:to>
                                    </p:set>
                                    <p:animEffect transition="in" filter="wipe(down)">
                                      <p:cBhvr>
                                        <p:cTn dur="500" id="26"/>
                                        <p:tgtEl>
                                          <p:spTgt spid="1050286"/>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4">
                                  <p:stCondLst>
                                    <p:cond delay="0"/>
                                  </p:stCondLst>
                                  <p:childTnLst>
                                    <p:set>
                                      <p:cBhvr>
                                        <p:cTn dur="1" fill="hold" id="30">
                                          <p:stCondLst>
                                            <p:cond delay="0"/>
                                          </p:stCondLst>
                                        </p:cTn>
                                        <p:tgtEl>
                                          <p:spTgt spid="3145964"/>
                                        </p:tgtEl>
                                        <p:attrNameLst>
                                          <p:attrName>style.visibility</p:attrName>
                                        </p:attrNameLst>
                                      </p:cBhvr>
                                      <p:to>
                                        <p:strVal val="visible"/>
                                      </p:to>
                                    </p:set>
                                    <p:animEffect transition="in" filter="wipe(down)">
                                      <p:cBhvr>
                                        <p:cTn dur="500" id="31"/>
                                        <p:tgtEl>
                                          <p:spTgt spid="314596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4">
                                  <p:stCondLst>
                                    <p:cond delay="0"/>
                                  </p:stCondLst>
                                  <p:childTnLst>
                                    <p:set>
                                      <p:cBhvr>
                                        <p:cTn dur="1" fill="hold" id="35">
                                          <p:stCondLst>
                                            <p:cond delay="0"/>
                                          </p:stCondLst>
                                        </p:cTn>
                                        <p:tgtEl>
                                          <p:spTgt spid="3145965"/>
                                        </p:tgtEl>
                                        <p:attrNameLst>
                                          <p:attrName>style.visibility</p:attrName>
                                        </p:attrNameLst>
                                      </p:cBhvr>
                                      <p:to>
                                        <p:strVal val="visible"/>
                                      </p:to>
                                    </p:set>
                                    <p:animEffect transition="in" filter="wipe(down)">
                                      <p:cBhvr>
                                        <p:cTn dur="500" id="36"/>
                                        <p:tgtEl>
                                          <p:spTgt spid="3145965"/>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22" presetSubtype="4">
                                  <p:stCondLst>
                                    <p:cond delay="0"/>
                                  </p:stCondLst>
                                  <p:childTnLst>
                                    <p:set>
                                      <p:cBhvr>
                                        <p:cTn dur="1" fill="hold" id="40">
                                          <p:stCondLst>
                                            <p:cond delay="0"/>
                                          </p:stCondLst>
                                        </p:cTn>
                                        <p:tgtEl>
                                          <p:spTgt spid="1050287"/>
                                        </p:tgtEl>
                                        <p:attrNameLst>
                                          <p:attrName>style.visibility</p:attrName>
                                        </p:attrNameLst>
                                      </p:cBhvr>
                                      <p:to>
                                        <p:strVal val="visible"/>
                                      </p:to>
                                    </p:set>
                                    <p:animEffect transition="in" filter="wipe(down)">
                                      <p:cBhvr>
                                        <p:cTn dur="500" id="41"/>
                                        <p:tgtEl>
                                          <p:spTgt spid="1050287"/>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4">
                                  <p:stCondLst>
                                    <p:cond delay="0"/>
                                  </p:stCondLst>
                                  <p:childTnLst>
                                    <p:set>
                                      <p:cBhvr>
                                        <p:cTn dur="1" fill="hold" id="45">
                                          <p:stCondLst>
                                            <p:cond delay="0"/>
                                          </p:stCondLst>
                                        </p:cTn>
                                        <p:tgtEl>
                                          <p:spTgt spid="316"/>
                                        </p:tgtEl>
                                        <p:attrNameLst>
                                          <p:attrName>style.visibility</p:attrName>
                                        </p:attrNameLst>
                                      </p:cBhvr>
                                      <p:to>
                                        <p:strVal val="visible"/>
                                      </p:to>
                                    </p:set>
                                    <p:animEffect transition="in" filter="wipe(down)">
                                      <p:cBhvr>
                                        <p:cTn dur="500" id="46"/>
                                        <p:tgtEl>
                                          <p:spTgt spid="316"/>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2" presetSubtype="4">
                                  <p:stCondLst>
                                    <p:cond delay="0"/>
                                  </p:stCondLst>
                                  <p:childTnLst>
                                    <p:set>
                                      <p:cBhvr>
                                        <p:cTn dur="1" fill="hold" id="50">
                                          <p:stCondLst>
                                            <p:cond delay="0"/>
                                          </p:stCondLst>
                                        </p:cTn>
                                        <p:tgtEl>
                                          <p:spTgt spid="1050293"/>
                                        </p:tgtEl>
                                        <p:attrNameLst>
                                          <p:attrName>style.visibility</p:attrName>
                                        </p:attrNameLst>
                                      </p:cBhvr>
                                      <p:to>
                                        <p:strVal val="visible"/>
                                      </p:to>
                                    </p:set>
                                    <p:animEffect transition="in" filter="wipe(down)">
                                      <p:cBhvr>
                                        <p:cTn dur="500" id="51"/>
                                        <p:tgtEl>
                                          <p:spTgt spid="1050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84" grpId="0"/>
      <p:bldP spid="1050285" grpId="0"/>
      <p:bldP spid="1050286" grpId="0"/>
      <p:bldP spid="1050287" grpId="0"/>
      <p:bldP spid="10502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pic>
        <p:nvPicPr>
          <p:cNvPr id="2097154" name=""/>
          <p:cNvPicPr>
            <a:picLocks/>
          </p:cNvPicPr>
          <p:nvPr/>
        </p:nvPicPr>
        <p:blipFill>
          <a:blip xmlns:r="http://schemas.openxmlformats.org/officeDocument/2006/relationships" r:embed="rId1"/>
          <a:stretch>
            <a:fillRect/>
          </a:stretch>
        </p:blipFill>
        <p:spPr>
          <a:xfrm rot="0">
            <a:off x="0" y="0"/>
            <a:ext cx="9181724" cy="3850361"/>
          </a:xfrm>
          <a:prstGeom prst="rect"/>
        </p:spPr>
      </p:pic>
      <mc:AlternateContent xmlns:mc="http://schemas.openxmlformats.org/markup-compatibility/2006">
        <mc:Choice xmlns:p14="http://schemas.microsoft.com/office/powerpoint/2010/main" Requires="p14">
          <p:contentPart p14:bwMode="auto" r:id="rId2">
            <p14:nvContentPartPr>
              <p14:cNvPr id="1050300" name=""/>
              <p14:cNvContentPartPr/>
              <p14:nvPr/>
            </p14:nvContentPartPr>
            <p14:xfrm>
              <a:off x="308478" y="4246847"/>
              <a:ext cx="21109" cy="180458"/>
            </p14:xfrm>
          </p:contentPart>
        </mc:Choice>
        <mc:Fallback>
          <p:sp>
            <p:nvSpPr>
              <p:cNvPr id="1050300" name=""/>
              <p:cNvSpPr/>
              <p:nvPr/>
            </p:nvSpPr>
            <p:spPr>
              <a:xfrm>
                <a:off x="308478" y="4246847"/>
                <a:ext cx="21109" cy="180458"/>
              </a:xfrm>
            </p:spPr>
          </p:sp>
        </mc:Fallback>
      </mc:AlternateContent>
      <mc:AlternateContent xmlns:mc="http://schemas.openxmlformats.org/markup-compatibility/2006">
        <mc:Choice xmlns:p14="http://schemas.microsoft.com/office/powerpoint/2010/main" Requires="p14">
          <p:contentPart p14:bwMode="auto" r:id="rId3">
            <p14:nvContentPartPr>
              <p14:cNvPr id="1050301" name=""/>
              <p14:cNvContentPartPr/>
              <p14:nvPr/>
            </p14:nvContentPartPr>
            <p14:xfrm>
              <a:off x="134109" y="4142253"/>
              <a:ext cx="237358" cy="316916"/>
            </p14:xfrm>
          </p:contentPart>
        </mc:Choice>
        <mc:Fallback>
          <p:sp>
            <p:nvSpPr>
              <p:cNvPr id="1050301" name=""/>
              <p:cNvSpPr/>
              <p:nvPr/>
            </p:nvSpPr>
            <p:spPr>
              <a:xfrm>
                <a:off x="134109" y="4142253"/>
                <a:ext cx="237358" cy="316916"/>
              </a:xfrm>
            </p:spPr>
          </p:sp>
        </mc:Fallback>
      </mc:AlternateContent>
      <mc:AlternateContent xmlns:mc="http://schemas.openxmlformats.org/markup-compatibility/2006">
        <mc:Choice xmlns:p14="http://schemas.microsoft.com/office/powerpoint/2010/main" Requires="p14">
          <p:contentPart p14:bwMode="auto" r:id="rId4">
            <p14:nvContentPartPr>
              <p14:cNvPr id="1050302" name=""/>
              <p14:cNvContentPartPr/>
              <p14:nvPr/>
            </p14:nvContentPartPr>
            <p14:xfrm>
              <a:off x="484303" y="4140348"/>
              <a:ext cx="24126" cy="122078"/>
            </p14:xfrm>
          </p:contentPart>
        </mc:Choice>
        <mc:Fallback>
          <p:sp>
            <p:nvSpPr>
              <p:cNvPr id="1050302" name=""/>
              <p:cNvSpPr/>
              <p:nvPr/>
            </p:nvSpPr>
            <p:spPr>
              <a:xfrm>
                <a:off x="484303" y="4140348"/>
                <a:ext cx="24126" cy="122078"/>
              </a:xfrm>
            </p:spPr>
          </p:sp>
        </mc:Fallback>
      </mc:AlternateContent>
      <mc:AlternateContent xmlns:mc="http://schemas.openxmlformats.org/markup-compatibility/2006">
        <mc:Choice xmlns:p14="http://schemas.microsoft.com/office/powerpoint/2010/main" Requires="p14">
          <p:contentPart p14:bwMode="auto" r:id="rId5">
            <p14:nvContentPartPr>
              <p14:cNvPr id="1050303" name=""/>
              <p14:cNvContentPartPr/>
              <p14:nvPr/>
            </p14:nvContentPartPr>
            <p14:xfrm>
              <a:off x="488849" y="4106099"/>
              <a:ext cx="105874" cy="76950"/>
            </p14:xfrm>
          </p:contentPart>
        </mc:Choice>
        <mc:Fallback>
          <p:sp>
            <p:nvSpPr>
              <p:cNvPr id="1050303" name=""/>
              <p:cNvSpPr/>
              <p:nvPr/>
            </p:nvSpPr>
            <p:spPr>
              <a:xfrm>
                <a:off x="488849" y="4106099"/>
                <a:ext cx="105874" cy="76950"/>
              </a:xfrm>
            </p:spPr>
          </p:sp>
        </mc:Fallback>
      </mc:AlternateContent>
      <mc:AlternateContent xmlns:mc="http://schemas.openxmlformats.org/markup-compatibility/2006">
        <mc:Choice xmlns:p14="http://schemas.microsoft.com/office/powerpoint/2010/main" Requires="p14">
          <p:contentPart p14:bwMode="auto" r:id="rId6">
            <p14:nvContentPartPr>
              <p14:cNvPr id="1050304" name=""/>
              <p14:cNvContentPartPr/>
              <p14:nvPr/>
            </p14:nvContentPartPr>
            <p14:xfrm>
              <a:off x="488099" y="4205286"/>
              <a:ext cx="21945" cy="124416"/>
            </p14:xfrm>
          </p:contentPart>
        </mc:Choice>
        <mc:Fallback>
          <p:sp>
            <p:nvSpPr>
              <p:cNvPr id="1050304" name=""/>
              <p:cNvSpPr/>
              <p:nvPr/>
            </p:nvSpPr>
            <p:spPr>
              <a:xfrm>
                <a:off x="488099" y="4205286"/>
                <a:ext cx="21945" cy="124416"/>
              </a:xfrm>
            </p:spPr>
          </p:sp>
        </mc:Fallback>
      </mc:AlternateContent>
      <mc:AlternateContent xmlns:mc="http://schemas.openxmlformats.org/markup-compatibility/2006">
        <mc:Choice xmlns:p14="http://schemas.microsoft.com/office/powerpoint/2010/main" Requires="p14">
          <p:contentPart p14:bwMode="auto" r:id="rId7">
            <p14:nvContentPartPr>
              <p14:cNvPr id="1050305" name=""/>
              <p14:cNvContentPartPr/>
              <p14:nvPr/>
            </p14:nvContentPartPr>
            <p14:xfrm>
              <a:off x="502487" y="4242929"/>
              <a:ext cx="106615" cy="84238"/>
            </p14:xfrm>
          </p:contentPart>
        </mc:Choice>
        <mc:Fallback>
          <p:sp>
            <p:nvSpPr>
              <p:cNvPr id="1050305" name=""/>
              <p:cNvSpPr/>
              <p:nvPr/>
            </p:nvSpPr>
            <p:spPr>
              <a:xfrm>
                <a:off x="502487" y="4242929"/>
                <a:ext cx="106615" cy="84238"/>
              </a:xfrm>
            </p:spPr>
          </p:sp>
        </mc:Fallback>
      </mc:AlternateContent>
      <mc:AlternateContent xmlns:mc="http://schemas.openxmlformats.org/markup-compatibility/2006">
        <mc:Choice xmlns:p14="http://schemas.microsoft.com/office/powerpoint/2010/main" Requires="p14">
          <p:contentPart p14:bwMode="auto" r:id="rId8">
            <p14:nvContentPartPr>
              <p14:cNvPr id="1050306" name=""/>
              <p14:cNvContentPartPr/>
              <p14:nvPr/>
            </p14:nvContentPartPr>
            <p14:xfrm>
              <a:off x="519371" y="4040344"/>
              <a:ext cx="65545" cy="362421"/>
            </p14:xfrm>
          </p:contentPart>
        </mc:Choice>
        <mc:Fallback>
          <p:sp>
            <p:nvSpPr>
              <p:cNvPr id="1050306" name=""/>
              <p:cNvSpPr/>
              <p:nvPr/>
            </p:nvSpPr>
            <p:spPr>
              <a:xfrm>
                <a:off x="519371" y="4040344"/>
                <a:ext cx="65545" cy="362421"/>
              </a:xfrm>
            </p:spPr>
          </p:sp>
        </mc:Fallback>
      </mc:AlternateContent>
      <mc:AlternateContent xmlns:mc="http://schemas.openxmlformats.org/markup-compatibility/2006">
        <mc:Choice xmlns:p14="http://schemas.microsoft.com/office/powerpoint/2010/main" Requires="p14">
          <p:contentPart p14:bwMode="auto" r:id="rId9">
            <p14:nvContentPartPr>
              <p14:cNvPr id="1050307" name=""/>
              <p14:cNvContentPartPr/>
              <p14:nvPr/>
            </p14:nvContentPartPr>
            <p14:xfrm>
              <a:off x="606391" y="4014629"/>
              <a:ext cx="146923" cy="259313"/>
            </p14:xfrm>
          </p:contentPart>
        </mc:Choice>
        <mc:Fallback>
          <p:sp>
            <p:nvSpPr>
              <p:cNvPr id="1050307" name=""/>
              <p:cNvSpPr/>
              <p:nvPr/>
            </p:nvSpPr>
            <p:spPr>
              <a:xfrm>
                <a:off x="606391" y="4014629"/>
                <a:ext cx="146923" cy="259313"/>
              </a:xfrm>
            </p:spPr>
          </p:sp>
        </mc:Fallback>
      </mc:AlternateContent>
      <mc:AlternateContent xmlns:mc="http://schemas.openxmlformats.org/markup-compatibility/2006">
        <mc:Choice xmlns:p14="http://schemas.microsoft.com/office/powerpoint/2010/main" Requires="p14">
          <p:contentPart p14:bwMode="auto" r:id="rId10">
            <p14:nvContentPartPr>
              <p14:cNvPr id="1050308" name=""/>
              <p14:cNvContentPartPr/>
              <p14:nvPr/>
            </p14:nvContentPartPr>
            <p14:xfrm>
              <a:off x="687566" y="4041642"/>
              <a:ext cx="52483" cy="423250"/>
            </p14:xfrm>
          </p:contentPart>
        </mc:Choice>
        <mc:Fallback>
          <p:sp>
            <p:nvSpPr>
              <p:cNvPr id="1050308" name=""/>
              <p:cNvSpPr/>
              <p:nvPr/>
            </p:nvSpPr>
            <p:spPr>
              <a:xfrm>
                <a:off x="687566" y="4041642"/>
                <a:ext cx="52483" cy="423250"/>
              </a:xfrm>
            </p:spPr>
          </p:sp>
        </mc:Fallback>
      </mc:AlternateContent>
      <mc:AlternateContent xmlns:mc="http://schemas.openxmlformats.org/markup-compatibility/2006">
        <mc:Choice xmlns:p14="http://schemas.microsoft.com/office/powerpoint/2010/main" Requires="p14">
          <p:contentPart p14:bwMode="auto" r:id="rId11">
            <p14:nvContentPartPr>
              <p14:cNvPr id="1050309" name=""/>
              <p14:cNvContentPartPr/>
              <p14:nvPr/>
            </p14:nvContentPartPr>
            <p14:xfrm>
              <a:off x="622626" y="4126711"/>
              <a:ext cx="45710" cy="50002"/>
            </p14:xfrm>
          </p:contentPart>
        </mc:Choice>
        <mc:Fallback>
          <p:sp>
            <p:nvSpPr>
              <p:cNvPr id="1050309" name=""/>
              <p:cNvSpPr/>
              <p:nvPr/>
            </p:nvSpPr>
            <p:spPr>
              <a:xfrm>
                <a:off x="622626" y="4126711"/>
                <a:ext cx="45710" cy="50002"/>
              </a:xfrm>
            </p:spPr>
          </p:sp>
        </mc:Fallback>
      </mc:AlternateContent>
      <mc:AlternateContent xmlns:mc="http://schemas.openxmlformats.org/markup-compatibility/2006">
        <mc:Choice xmlns:p14="http://schemas.microsoft.com/office/powerpoint/2010/main" Requires="p14">
          <p:contentPart p14:bwMode="auto" r:id="rId12">
            <p14:nvContentPartPr>
              <p14:cNvPr id="1050310" name=""/>
              <p14:cNvContentPartPr/>
              <p14:nvPr/>
            </p14:nvContentPartPr>
            <p14:xfrm>
              <a:off x="612641" y="4194394"/>
              <a:ext cx="109148" cy="90457"/>
            </p14:xfrm>
          </p:contentPart>
        </mc:Choice>
        <mc:Fallback>
          <p:sp>
            <p:nvSpPr>
              <p:cNvPr id="1050310" name=""/>
              <p:cNvSpPr/>
              <p:nvPr/>
            </p:nvSpPr>
            <p:spPr>
              <a:xfrm>
                <a:off x="612641" y="4194394"/>
                <a:ext cx="109148" cy="90457"/>
              </a:xfrm>
            </p:spPr>
          </p:sp>
        </mc:Fallback>
      </mc:AlternateContent>
      <mc:AlternateContent xmlns:mc="http://schemas.openxmlformats.org/markup-compatibility/2006">
        <mc:Choice xmlns:p14="http://schemas.microsoft.com/office/powerpoint/2010/main" Requires="p14">
          <p:contentPart p14:bwMode="auto" r:id="rId13">
            <p14:nvContentPartPr>
              <p14:cNvPr id="1050311" name=""/>
              <p14:cNvContentPartPr/>
              <p14:nvPr/>
            </p14:nvContentPartPr>
            <p14:xfrm>
              <a:off x="752837" y="4068267"/>
              <a:ext cx="93623" cy="172489"/>
            </p14:xfrm>
          </p:contentPart>
        </mc:Choice>
        <mc:Fallback>
          <p:sp>
            <p:nvSpPr>
              <p:cNvPr id="1050311" name=""/>
              <p:cNvSpPr/>
              <p:nvPr/>
            </p:nvSpPr>
            <p:spPr>
              <a:xfrm>
                <a:off x="752837" y="4068267"/>
                <a:ext cx="93623" cy="172489"/>
              </a:xfrm>
            </p:spPr>
          </p:sp>
        </mc:Fallback>
      </mc:AlternateContent>
      <mc:AlternateContent xmlns:mc="http://schemas.openxmlformats.org/markup-compatibility/2006">
        <mc:Choice xmlns:p14="http://schemas.microsoft.com/office/powerpoint/2010/main" Requires="p14">
          <p:contentPart p14:bwMode="auto" r:id="rId14">
            <p14:nvContentPartPr>
              <p14:cNvPr id="1050312" name=""/>
              <p14:cNvContentPartPr/>
              <p14:nvPr/>
            </p14:nvContentPartPr>
            <p14:xfrm>
              <a:off x="718765" y="4136452"/>
              <a:ext cx="95433" cy="223292"/>
            </p14:xfrm>
          </p:contentPart>
        </mc:Choice>
        <mc:Fallback>
          <p:sp>
            <p:nvSpPr>
              <p:cNvPr id="1050312" name=""/>
              <p:cNvSpPr/>
              <p:nvPr/>
            </p:nvSpPr>
            <p:spPr>
              <a:xfrm>
                <a:off x="718765" y="4136452"/>
                <a:ext cx="95433" cy="223292"/>
              </a:xfrm>
            </p:spPr>
          </p:sp>
        </mc:Fallback>
      </mc:AlternateContent>
      <mc:AlternateContent xmlns:mc="http://schemas.openxmlformats.org/markup-compatibility/2006">
        <mc:Choice xmlns:p14="http://schemas.microsoft.com/office/powerpoint/2010/main" Requires="p14">
          <p:contentPart p14:bwMode="auto" r:id="rId15">
            <p14:nvContentPartPr>
              <p14:cNvPr id="1050313" name=""/>
              <p14:cNvContentPartPr/>
              <p14:nvPr/>
            </p14:nvContentPartPr>
            <p14:xfrm>
              <a:off x="827836" y="4265029"/>
              <a:ext cx="79719" cy="103116"/>
            </p14:xfrm>
          </p:contentPart>
        </mc:Choice>
        <mc:Fallback>
          <p:sp>
            <p:nvSpPr>
              <p:cNvPr id="1050313" name=""/>
              <p:cNvSpPr/>
              <p:nvPr/>
            </p:nvSpPr>
            <p:spPr>
              <a:xfrm>
                <a:off x="827836" y="4265029"/>
                <a:ext cx="79719" cy="103116"/>
              </a:xfrm>
            </p:spPr>
          </p:sp>
        </mc:Fallback>
      </mc:AlternateContent>
      <mc:AlternateContent xmlns:mc="http://schemas.openxmlformats.org/markup-compatibility/2006">
        <mc:Choice xmlns:p14="http://schemas.microsoft.com/office/powerpoint/2010/main" Requires="p14">
          <p:contentPart p14:bwMode="auto" r:id="rId16">
            <p14:nvContentPartPr>
              <p14:cNvPr id="1050314" name=""/>
              <p14:cNvContentPartPr/>
              <p14:nvPr/>
            </p14:nvContentPartPr>
            <p14:xfrm>
              <a:off x="746661" y="4178554"/>
              <a:ext cx="89382" cy="29634"/>
            </p14:xfrm>
          </p:contentPart>
        </mc:Choice>
        <mc:Fallback>
          <p:sp>
            <p:nvSpPr>
              <p:cNvPr id="1050314" name=""/>
              <p:cNvSpPr/>
              <p:nvPr/>
            </p:nvSpPr>
            <p:spPr>
              <a:xfrm>
                <a:off x="746661" y="4178554"/>
                <a:ext cx="89382" cy="29634"/>
              </a:xfrm>
            </p:spPr>
          </p:sp>
        </mc:Fallback>
      </mc:AlternateContent>
      <mc:AlternateContent xmlns:mc="http://schemas.openxmlformats.org/markup-compatibility/2006">
        <mc:Choice xmlns:p14="http://schemas.microsoft.com/office/powerpoint/2010/main" Requires="p14">
          <p:contentPart p14:bwMode="auto" r:id="rId17">
            <p14:nvContentPartPr>
              <p14:cNvPr id="1050315" name=""/>
              <p14:cNvContentPartPr/>
              <p14:nvPr/>
            </p14:nvContentPartPr>
            <p14:xfrm>
              <a:off x="903399" y="3991640"/>
              <a:ext cx="94193" cy="255023"/>
            </p14:xfrm>
          </p:contentPart>
        </mc:Choice>
        <mc:Fallback>
          <p:sp>
            <p:nvSpPr>
              <p:cNvPr id="1050315" name=""/>
              <p:cNvSpPr/>
              <p:nvPr/>
            </p:nvSpPr>
            <p:spPr>
              <a:xfrm>
                <a:off x="903399" y="3991640"/>
                <a:ext cx="94193" cy="255023"/>
              </a:xfrm>
            </p:spPr>
          </p:sp>
        </mc:Fallback>
      </mc:AlternateContent>
      <mc:AlternateContent xmlns:mc="http://schemas.openxmlformats.org/markup-compatibility/2006">
        <mc:Choice xmlns:p14="http://schemas.microsoft.com/office/powerpoint/2010/main" Requires="p14">
          <p:contentPart p14:bwMode="auto" r:id="rId18">
            <p14:nvContentPartPr>
              <p14:cNvPr id="1050316" name=""/>
              <p14:cNvContentPartPr/>
              <p14:nvPr/>
            </p14:nvContentPartPr>
            <p14:xfrm>
              <a:off x="920701" y="4092811"/>
              <a:ext cx="139591" cy="116016"/>
            </p14:xfrm>
          </p:contentPart>
        </mc:Choice>
        <mc:Fallback>
          <p:sp>
            <p:nvSpPr>
              <p:cNvPr id="1050316" name=""/>
              <p:cNvSpPr/>
              <p:nvPr/>
            </p:nvSpPr>
            <p:spPr>
              <a:xfrm>
                <a:off x="920701" y="4092811"/>
                <a:ext cx="139591" cy="116016"/>
              </a:xfrm>
            </p:spPr>
          </p:sp>
        </mc:Fallback>
      </mc:AlternateContent>
      <mc:AlternateContent xmlns:mc="http://schemas.openxmlformats.org/markup-compatibility/2006">
        <mc:Choice xmlns:p14="http://schemas.microsoft.com/office/powerpoint/2010/main" Requires="p14">
          <p:contentPart p14:bwMode="auto" r:id="rId19">
            <p14:nvContentPartPr>
              <p14:cNvPr id="1050317" name=""/>
              <p14:cNvContentPartPr/>
              <p14:nvPr/>
            </p14:nvContentPartPr>
            <p14:xfrm>
              <a:off x="934220" y="4135802"/>
              <a:ext cx="19405" cy="197410"/>
            </p14:xfrm>
          </p:contentPart>
        </mc:Choice>
        <mc:Fallback>
          <p:sp>
            <p:nvSpPr>
              <p:cNvPr id="1050317" name=""/>
              <p:cNvSpPr/>
              <p:nvPr/>
            </p:nvSpPr>
            <p:spPr>
              <a:xfrm>
                <a:off x="934220" y="4135802"/>
                <a:ext cx="19405" cy="197410"/>
              </a:xfrm>
            </p:spPr>
          </p:sp>
        </mc:Fallback>
      </mc:AlternateContent>
      <mc:AlternateContent xmlns:mc="http://schemas.openxmlformats.org/markup-compatibility/2006">
        <mc:Choice xmlns:p14="http://schemas.microsoft.com/office/powerpoint/2010/main" Requires="p14">
          <p:contentPart p14:bwMode="auto" r:id="rId20">
            <p14:nvContentPartPr>
              <p14:cNvPr id="1050318" name=""/>
              <p14:cNvContentPartPr/>
              <p14:nvPr/>
            </p14:nvContentPartPr>
            <p14:xfrm>
              <a:off x="1010318" y="4243600"/>
              <a:ext cx="119615" cy="90732"/>
            </p14:xfrm>
          </p:contentPart>
        </mc:Choice>
        <mc:Fallback>
          <p:sp>
            <p:nvSpPr>
              <p:cNvPr id="1050318" name=""/>
              <p:cNvSpPr/>
              <p:nvPr/>
            </p:nvSpPr>
            <p:spPr>
              <a:xfrm>
                <a:off x="1010318" y="4243600"/>
                <a:ext cx="119615" cy="90732"/>
              </a:xfrm>
            </p:spPr>
          </p:sp>
        </mc:Fallback>
      </mc:AlternateContent>
      <mc:AlternateContent xmlns:mc="http://schemas.openxmlformats.org/markup-compatibility/2006">
        <mc:Choice xmlns:p14="http://schemas.microsoft.com/office/powerpoint/2010/main" Requires="p14">
          <p:contentPart p14:bwMode="auto" r:id="rId21">
            <p14:nvContentPartPr>
              <p14:cNvPr id="1050319" name=""/>
              <p14:cNvContentPartPr/>
              <p14:nvPr/>
            </p14:nvContentPartPr>
            <p14:xfrm>
              <a:off x="1101850" y="4042940"/>
              <a:ext cx="85754" cy="279231"/>
            </p14:xfrm>
          </p:contentPart>
        </mc:Choice>
        <mc:Fallback>
          <p:sp>
            <p:nvSpPr>
              <p:cNvPr id="1050319" name=""/>
              <p:cNvSpPr/>
              <p:nvPr/>
            </p:nvSpPr>
            <p:spPr>
              <a:xfrm>
                <a:off x="1101850" y="4042940"/>
                <a:ext cx="85754" cy="279231"/>
              </a:xfrm>
            </p:spPr>
          </p:sp>
        </mc:Fallback>
      </mc:AlternateContent>
      <mc:AlternateContent xmlns:mc="http://schemas.openxmlformats.org/markup-compatibility/2006">
        <mc:Choice xmlns:p14="http://schemas.microsoft.com/office/powerpoint/2010/main" Requires="p14">
          <p:contentPart p14:bwMode="auto" r:id="rId22">
            <p14:nvContentPartPr>
              <p14:cNvPr id="1050320" name=""/>
              <p14:cNvContentPartPr/>
              <p14:nvPr/>
            </p14:nvContentPartPr>
            <p14:xfrm>
              <a:off x="1140596" y="4108074"/>
              <a:ext cx="120437" cy="167378"/>
            </p14:xfrm>
          </p:contentPart>
        </mc:Choice>
        <mc:Fallback>
          <p:sp>
            <p:nvSpPr>
              <p:cNvPr id="1050320" name=""/>
              <p:cNvSpPr/>
              <p:nvPr/>
            </p:nvSpPr>
            <p:spPr>
              <a:xfrm>
                <a:off x="1140596" y="4108074"/>
                <a:ext cx="120437" cy="167378"/>
              </a:xfrm>
            </p:spPr>
          </p:sp>
        </mc:Fallback>
      </mc:AlternateContent>
      <mc:AlternateContent xmlns:mc="http://schemas.openxmlformats.org/markup-compatibility/2006">
        <mc:Choice xmlns:p14="http://schemas.microsoft.com/office/powerpoint/2010/main" Requires="p14">
          <p:contentPart p14:bwMode="auto" r:id="rId23">
            <p14:nvContentPartPr>
              <p14:cNvPr id="1050321" name=""/>
              <p14:cNvContentPartPr/>
              <p14:nvPr/>
            </p14:nvContentPartPr>
            <p14:xfrm>
              <a:off x="1158381" y="4153336"/>
              <a:ext cx="169344" cy="172277"/>
            </p14:xfrm>
          </p:contentPart>
        </mc:Choice>
        <mc:Fallback>
          <p:sp>
            <p:nvSpPr>
              <p:cNvPr id="1050321" name=""/>
              <p:cNvSpPr/>
              <p:nvPr/>
            </p:nvSpPr>
            <p:spPr>
              <a:xfrm>
                <a:off x="1158381" y="4153336"/>
                <a:ext cx="169344" cy="172277"/>
              </a:xfrm>
            </p:spPr>
          </p:sp>
        </mc:Fallback>
      </mc:AlternateContent>
      <mc:AlternateContent xmlns:mc="http://schemas.openxmlformats.org/markup-compatibility/2006">
        <mc:Choice xmlns:p14="http://schemas.microsoft.com/office/powerpoint/2010/main" Requires="p14">
          <p:contentPart p14:bwMode="auto" r:id="rId24">
            <p14:nvContentPartPr>
              <p14:cNvPr id="1050322" name=""/>
              <p14:cNvContentPartPr/>
              <p14:nvPr/>
            </p14:nvContentPartPr>
            <p14:xfrm>
              <a:off x="1293376" y="4020212"/>
              <a:ext cx="60693" cy="130703"/>
            </p14:xfrm>
          </p:contentPart>
        </mc:Choice>
        <mc:Fallback>
          <p:sp>
            <p:nvSpPr>
              <p:cNvPr id="1050322" name=""/>
              <p:cNvSpPr/>
              <p:nvPr/>
            </p:nvSpPr>
            <p:spPr>
              <a:xfrm>
                <a:off x="1293376" y="4020212"/>
                <a:ext cx="60693" cy="130703"/>
              </a:xfrm>
            </p:spPr>
          </p:sp>
        </mc:Fallback>
      </mc:AlternateContent>
      <mc:AlternateContent xmlns:mc="http://schemas.openxmlformats.org/markup-compatibility/2006">
        <mc:Choice xmlns:p14="http://schemas.microsoft.com/office/powerpoint/2010/main" Requires="p14">
          <p:contentPart p14:bwMode="auto" r:id="rId25">
            <p14:nvContentPartPr>
              <p14:cNvPr id="1050323" name=""/>
              <p14:cNvContentPartPr/>
              <p14:nvPr/>
            </p14:nvContentPartPr>
            <p14:xfrm>
              <a:off x="1341023" y="3990866"/>
              <a:ext cx="194730" cy="306900"/>
            </p14:xfrm>
          </p:contentPart>
        </mc:Choice>
        <mc:Fallback>
          <p:sp>
            <p:nvSpPr>
              <p:cNvPr id="1050323" name=""/>
              <p:cNvSpPr/>
              <p:nvPr/>
            </p:nvSpPr>
            <p:spPr>
              <a:xfrm>
                <a:off x="1341023" y="3990866"/>
                <a:ext cx="194730" cy="306900"/>
              </a:xfrm>
            </p:spPr>
          </p:sp>
        </mc:Fallback>
      </mc:AlternateContent>
      <mc:AlternateContent xmlns:mc="http://schemas.openxmlformats.org/markup-compatibility/2006">
        <mc:Choice xmlns:p14="http://schemas.microsoft.com/office/powerpoint/2010/main" Requires="p14">
          <p:contentPart p14:bwMode="auto" r:id="rId26">
            <p14:nvContentPartPr>
              <p14:cNvPr id="1050324" name=""/>
              <p14:cNvContentPartPr/>
              <p14:nvPr/>
            </p14:nvContentPartPr>
            <p14:xfrm>
              <a:off x="1419639" y="3954625"/>
              <a:ext cx="38115" cy="196358"/>
            </p14:xfrm>
          </p:contentPart>
        </mc:Choice>
        <mc:Fallback>
          <p:sp>
            <p:nvSpPr>
              <p:cNvPr id="1050324" name=""/>
              <p:cNvSpPr/>
              <p:nvPr/>
            </p:nvSpPr>
            <p:spPr>
              <a:xfrm>
                <a:off x="1419639" y="3954625"/>
                <a:ext cx="38115" cy="196358"/>
              </a:xfrm>
            </p:spPr>
          </p:sp>
        </mc:Fallback>
      </mc:AlternateContent>
      <mc:AlternateContent xmlns:mc="http://schemas.openxmlformats.org/markup-compatibility/2006">
        <mc:Choice xmlns:p14="http://schemas.microsoft.com/office/powerpoint/2010/main" Requires="p14">
          <p:contentPart p14:bwMode="auto" r:id="rId27">
            <p14:nvContentPartPr>
              <p14:cNvPr id="1050325" name=""/>
              <p14:cNvContentPartPr/>
              <p14:nvPr/>
            </p14:nvContentPartPr>
            <p14:xfrm>
              <a:off x="1381125" y="4113135"/>
              <a:ext cx="114324" cy="33057"/>
            </p14:xfrm>
          </p:contentPart>
        </mc:Choice>
        <mc:Fallback>
          <p:sp>
            <p:nvSpPr>
              <p:cNvPr id="1050325" name=""/>
              <p:cNvSpPr/>
              <p:nvPr/>
            </p:nvSpPr>
            <p:spPr>
              <a:xfrm>
                <a:off x="1381125" y="4113135"/>
                <a:ext cx="114324" cy="33057"/>
              </a:xfrm>
            </p:spPr>
          </p:sp>
        </mc:Fallback>
      </mc:AlternateContent>
      <mc:AlternateContent xmlns:mc="http://schemas.openxmlformats.org/markup-compatibility/2006">
        <mc:Choice xmlns:p14="http://schemas.microsoft.com/office/powerpoint/2010/main" Requires="p14">
          <p:contentPart p14:bwMode="auto" r:id="rId28">
            <p14:nvContentPartPr>
              <p14:cNvPr id="1050326" name=""/>
              <p14:cNvContentPartPr/>
              <p14:nvPr/>
            </p14:nvContentPartPr>
            <p14:xfrm>
              <a:off x="1410719" y="4130608"/>
              <a:ext cx="91983" cy="88794"/>
            </p14:xfrm>
          </p:contentPart>
        </mc:Choice>
        <mc:Fallback>
          <p:sp>
            <p:nvSpPr>
              <p:cNvPr id="1050326" name=""/>
              <p:cNvSpPr/>
              <p:nvPr/>
            </p:nvSpPr>
            <p:spPr>
              <a:xfrm>
                <a:off x="1410719" y="4130608"/>
                <a:ext cx="91983" cy="88794"/>
              </a:xfrm>
            </p:spPr>
          </p:sp>
        </mc:Fallback>
      </mc:AlternateContent>
      <mc:AlternateContent xmlns:mc="http://schemas.openxmlformats.org/markup-compatibility/2006">
        <mc:Choice xmlns:p14="http://schemas.microsoft.com/office/powerpoint/2010/main" Requires="p14">
          <p:contentPart p14:bwMode="auto" r:id="rId29">
            <p14:nvContentPartPr>
              <p14:cNvPr id="1050327" name=""/>
              <p14:cNvContentPartPr/>
              <p14:nvPr/>
            </p14:nvContentPartPr>
            <p14:xfrm>
              <a:off x="1403702" y="4152686"/>
              <a:ext cx="43012" cy="178211"/>
            </p14:xfrm>
          </p:contentPart>
        </mc:Choice>
        <mc:Fallback>
          <p:sp>
            <p:nvSpPr>
              <p:cNvPr id="1050327" name=""/>
              <p:cNvSpPr/>
              <p:nvPr/>
            </p:nvSpPr>
            <p:spPr>
              <a:xfrm>
                <a:off x="1403702" y="4152686"/>
                <a:ext cx="43012" cy="178211"/>
              </a:xfrm>
            </p:spPr>
          </p:sp>
        </mc:Fallback>
      </mc:AlternateContent>
      <mc:AlternateContent xmlns:mc="http://schemas.openxmlformats.org/markup-compatibility/2006">
        <mc:Choice xmlns:p14="http://schemas.microsoft.com/office/powerpoint/2010/main" Requires="p14">
          <p:contentPart p14:bwMode="auto" r:id="rId30">
            <p14:nvContentPartPr>
              <p14:cNvPr id="1050328" name=""/>
              <p14:cNvContentPartPr/>
              <p14:nvPr/>
            </p14:nvContentPartPr>
            <p14:xfrm>
              <a:off x="1458404" y="4220871"/>
              <a:ext cx="128423" cy="70527"/>
            </p14:xfrm>
          </p:contentPart>
        </mc:Choice>
        <mc:Fallback>
          <p:sp>
            <p:nvSpPr>
              <p:cNvPr id="1050328" name=""/>
              <p:cNvSpPr/>
              <p:nvPr/>
            </p:nvSpPr>
            <p:spPr>
              <a:xfrm>
                <a:off x="1458404" y="4220871"/>
                <a:ext cx="128423" cy="70527"/>
              </a:xfrm>
            </p:spPr>
          </p:sp>
        </mc:Fallback>
      </mc:AlternateContent>
      <mc:AlternateContent xmlns:mc="http://schemas.openxmlformats.org/markup-compatibility/2006">
        <mc:Choice xmlns:p14="http://schemas.microsoft.com/office/powerpoint/2010/main" Requires="p14">
          <p:contentPart p14:bwMode="auto" r:id="rId31">
            <p14:nvContentPartPr>
              <p14:cNvPr id="1050329" name=""/>
              <p14:cNvContentPartPr/>
              <p14:nvPr/>
            </p14:nvContentPartPr>
            <p14:xfrm>
              <a:off x="330912" y="4685828"/>
              <a:ext cx="122992" cy="156339"/>
            </p14:xfrm>
          </p:contentPart>
        </mc:Choice>
        <mc:Fallback>
          <p:sp>
            <p:nvSpPr>
              <p:cNvPr id="1050329" name=""/>
              <p:cNvSpPr/>
              <p:nvPr/>
            </p:nvSpPr>
            <p:spPr>
              <a:xfrm>
                <a:off x="330912" y="4685828"/>
                <a:ext cx="122992" cy="156339"/>
              </a:xfrm>
            </p:spPr>
          </p:sp>
        </mc:Fallback>
      </mc:AlternateContent>
      <mc:AlternateContent xmlns:mc="http://schemas.openxmlformats.org/markup-compatibility/2006">
        <mc:Choice xmlns:p14="http://schemas.microsoft.com/office/powerpoint/2010/main" Requires="p14">
          <p:contentPart p14:bwMode="auto" r:id="rId32">
            <p14:nvContentPartPr>
              <p14:cNvPr id="1050330" name=""/>
              <p14:cNvContentPartPr/>
              <p14:nvPr/>
            </p14:nvContentPartPr>
            <p14:xfrm>
              <a:off x="264580" y="4616396"/>
              <a:ext cx="262994" cy="297660"/>
            </p14:xfrm>
          </p:contentPart>
        </mc:Choice>
        <mc:Fallback>
          <p:sp>
            <p:nvSpPr>
              <p:cNvPr id="1050330" name=""/>
              <p:cNvSpPr/>
              <p:nvPr/>
            </p:nvSpPr>
            <p:spPr>
              <a:xfrm>
                <a:off x="264580" y="4616396"/>
                <a:ext cx="262994" cy="297660"/>
              </a:xfrm>
            </p:spPr>
          </p:sp>
        </mc:Fallback>
      </mc:AlternateContent>
      <mc:AlternateContent xmlns:mc="http://schemas.openxmlformats.org/markup-compatibility/2006">
        <mc:Choice xmlns:p14="http://schemas.microsoft.com/office/powerpoint/2010/main" Requires="p14">
          <p:contentPart p14:bwMode="auto" r:id="rId33">
            <p14:nvContentPartPr>
              <p14:cNvPr id="1050331" name=""/>
              <p14:cNvContentPartPr/>
              <p14:nvPr/>
            </p14:nvContentPartPr>
            <p14:xfrm>
              <a:off x="615482" y="4618942"/>
              <a:ext cx="17064" cy="176360"/>
            </p14:xfrm>
          </p:contentPart>
        </mc:Choice>
        <mc:Fallback>
          <p:sp>
            <p:nvSpPr>
              <p:cNvPr id="1050331" name=""/>
              <p:cNvSpPr/>
              <p:nvPr/>
            </p:nvSpPr>
            <p:spPr>
              <a:xfrm>
                <a:off x="615482" y="4618942"/>
                <a:ext cx="17064" cy="176360"/>
              </a:xfrm>
            </p:spPr>
          </p:sp>
        </mc:Fallback>
      </mc:AlternateContent>
      <mc:AlternateContent xmlns:mc="http://schemas.openxmlformats.org/markup-compatibility/2006">
        <mc:Choice xmlns:p14="http://schemas.microsoft.com/office/powerpoint/2010/main" Requires="p14">
          <p:contentPart p14:bwMode="auto" r:id="rId34">
            <p14:nvContentPartPr>
              <p14:cNvPr id="1050332" name=""/>
              <p14:cNvContentPartPr/>
              <p14:nvPr/>
            </p14:nvContentPartPr>
            <p14:xfrm>
              <a:off x="646004" y="4574083"/>
              <a:ext cx="131337" cy="162673"/>
            </p14:xfrm>
          </p:contentPart>
        </mc:Choice>
        <mc:Fallback>
          <p:sp>
            <p:nvSpPr>
              <p:cNvPr id="1050332" name=""/>
              <p:cNvSpPr/>
              <p:nvPr/>
            </p:nvSpPr>
            <p:spPr>
              <a:xfrm>
                <a:off x="646004" y="4574083"/>
                <a:ext cx="131337" cy="162673"/>
              </a:xfrm>
            </p:spPr>
          </p:sp>
        </mc:Fallback>
      </mc:AlternateContent>
      <mc:AlternateContent xmlns:mc="http://schemas.openxmlformats.org/markup-compatibility/2006">
        <mc:Choice xmlns:p14="http://schemas.microsoft.com/office/powerpoint/2010/main" Requires="p14">
          <p:contentPart p14:bwMode="auto" r:id="rId35">
            <p14:nvContentPartPr>
              <p14:cNvPr id="1050333" name=""/>
              <p14:cNvContentPartPr/>
              <p14:nvPr/>
            </p14:nvContentPartPr>
            <p14:xfrm>
              <a:off x="618080" y="4668398"/>
              <a:ext cx="149727" cy="97648"/>
            </p14:xfrm>
          </p:contentPart>
        </mc:Choice>
        <mc:Fallback>
          <p:sp>
            <p:nvSpPr>
              <p:cNvPr id="1050333" name=""/>
              <p:cNvSpPr/>
              <p:nvPr/>
            </p:nvSpPr>
            <p:spPr>
              <a:xfrm>
                <a:off x="618080" y="4668398"/>
                <a:ext cx="149727" cy="97648"/>
              </a:xfrm>
            </p:spPr>
          </p:sp>
        </mc:Fallback>
      </mc:AlternateContent>
      <mc:AlternateContent xmlns:mc="http://schemas.openxmlformats.org/markup-compatibility/2006">
        <mc:Choice xmlns:p14="http://schemas.microsoft.com/office/powerpoint/2010/main" Requires="p14">
          <p:contentPart p14:bwMode="auto" r:id="rId36">
            <p14:nvContentPartPr>
              <p14:cNvPr id="1050334" name=""/>
              <p14:cNvContentPartPr/>
              <p14:nvPr/>
            </p14:nvContentPartPr>
            <p14:xfrm>
              <a:off x="650550" y="4546861"/>
              <a:ext cx="178637" cy="344427"/>
            </p14:xfrm>
          </p:contentPart>
        </mc:Choice>
        <mc:Fallback>
          <p:sp>
            <p:nvSpPr>
              <p:cNvPr id="1050334" name=""/>
              <p:cNvSpPr/>
              <p:nvPr/>
            </p:nvSpPr>
            <p:spPr>
              <a:xfrm>
                <a:off x="650550" y="4546861"/>
                <a:ext cx="178637" cy="344427"/>
              </a:xfrm>
            </p:spPr>
          </p:sp>
        </mc:Fallback>
      </mc:AlternateContent>
      <mc:AlternateContent xmlns:mc="http://schemas.openxmlformats.org/markup-compatibility/2006">
        <mc:Choice xmlns:p14="http://schemas.microsoft.com/office/powerpoint/2010/main" Requires="p14">
          <p:contentPart p14:bwMode="auto" r:id="rId37">
            <p14:nvContentPartPr>
              <p14:cNvPr id="1050335" name=""/>
              <p14:cNvContentPartPr/>
              <p14:nvPr/>
            </p14:nvContentPartPr>
            <p14:xfrm>
              <a:off x="824589" y="4529977"/>
              <a:ext cx="24396" cy="70472"/>
            </p14:xfrm>
          </p:contentPart>
        </mc:Choice>
        <mc:Fallback>
          <p:sp>
            <p:nvSpPr>
              <p:cNvPr id="1050335" name=""/>
              <p:cNvSpPr/>
              <p:nvPr/>
            </p:nvSpPr>
            <p:spPr>
              <a:xfrm>
                <a:off x="824589" y="4529977"/>
                <a:ext cx="24396" cy="70472"/>
              </a:xfrm>
            </p:spPr>
          </p:sp>
        </mc:Fallback>
      </mc:AlternateContent>
      <mc:AlternateContent xmlns:mc="http://schemas.openxmlformats.org/markup-compatibility/2006">
        <mc:Choice xmlns:p14="http://schemas.microsoft.com/office/powerpoint/2010/main" Requires="p14">
          <p:contentPart p14:bwMode="auto" r:id="rId38">
            <p14:nvContentPartPr>
              <p14:cNvPr id="1050336" name=""/>
              <p14:cNvContentPartPr/>
              <p14:nvPr/>
            </p14:nvContentPartPr>
            <p14:xfrm>
              <a:off x="804458" y="4662676"/>
              <a:ext cx="51569" cy="13411"/>
            </p14:xfrm>
          </p:contentPart>
        </mc:Choice>
        <mc:Fallback>
          <p:sp>
            <p:nvSpPr>
              <p:cNvPr id="1050336" name=""/>
              <p:cNvSpPr/>
              <p:nvPr/>
            </p:nvSpPr>
            <p:spPr>
              <a:xfrm>
                <a:off x="804458" y="4662676"/>
                <a:ext cx="51569" cy="13411"/>
              </a:xfrm>
            </p:spPr>
          </p:sp>
        </mc:Fallback>
      </mc:AlternateContent>
      <mc:AlternateContent xmlns:mc="http://schemas.openxmlformats.org/markup-compatibility/2006">
        <mc:Choice xmlns:p14="http://schemas.microsoft.com/office/powerpoint/2010/main" Requires="p14">
          <p:contentPart p14:bwMode="auto" r:id="rId39">
            <p14:nvContentPartPr>
              <p14:cNvPr id="1050337" name=""/>
              <p14:cNvContentPartPr/>
              <p14:nvPr/>
            </p14:nvContentPartPr>
            <p14:xfrm>
              <a:off x="846393" y="4686442"/>
              <a:ext cx="51681" cy="120601"/>
            </p14:xfrm>
          </p:contentPart>
        </mc:Choice>
        <mc:Fallback>
          <p:sp>
            <p:nvSpPr>
              <p:cNvPr id="1050337" name=""/>
              <p:cNvSpPr/>
              <p:nvPr/>
            </p:nvSpPr>
            <p:spPr>
              <a:xfrm>
                <a:off x="846393" y="4686442"/>
                <a:ext cx="51681" cy="120601"/>
              </a:xfrm>
            </p:spPr>
          </p:sp>
        </mc:Fallback>
      </mc:AlternateContent>
      <mc:AlternateContent xmlns:mc="http://schemas.openxmlformats.org/markup-compatibility/2006">
        <mc:Choice xmlns:p14="http://schemas.microsoft.com/office/powerpoint/2010/main" Requires="p14">
          <p:contentPart p14:bwMode="auto" r:id="rId40">
            <p14:nvContentPartPr>
              <p14:cNvPr id="1050338" name=""/>
              <p14:cNvContentPartPr/>
              <p14:nvPr/>
            </p14:nvContentPartPr>
            <p14:xfrm>
              <a:off x="896172" y="4509197"/>
              <a:ext cx="132473" cy="162042"/>
            </p14:xfrm>
          </p:contentPart>
        </mc:Choice>
        <mc:Fallback>
          <p:sp>
            <p:nvSpPr>
              <p:cNvPr id="1050338" name=""/>
              <p:cNvSpPr/>
              <p:nvPr/>
            </p:nvSpPr>
            <p:spPr>
              <a:xfrm>
                <a:off x="896172" y="4509197"/>
                <a:ext cx="132473" cy="162042"/>
              </a:xfrm>
            </p:spPr>
          </p:sp>
        </mc:Fallback>
      </mc:AlternateContent>
      <mc:AlternateContent xmlns:mc="http://schemas.openxmlformats.org/markup-compatibility/2006">
        <mc:Choice xmlns:p14="http://schemas.microsoft.com/office/powerpoint/2010/main" Requires="p14">
          <p:contentPart p14:bwMode="auto" r:id="rId41">
            <p14:nvContentPartPr>
              <p14:cNvPr id="1050339" name=""/>
              <p14:cNvContentPartPr/>
              <p14:nvPr/>
            </p14:nvContentPartPr>
            <p14:xfrm>
              <a:off x="909472" y="4652710"/>
              <a:ext cx="24216" cy="148944"/>
            </p14:xfrm>
          </p:contentPart>
        </mc:Choice>
        <mc:Fallback>
          <p:sp>
            <p:nvSpPr>
              <p:cNvPr id="1050339" name=""/>
              <p:cNvSpPr/>
              <p:nvPr/>
            </p:nvSpPr>
            <p:spPr>
              <a:xfrm>
                <a:off x="909472" y="4652710"/>
                <a:ext cx="24216" cy="148944"/>
              </a:xfrm>
            </p:spPr>
          </p:sp>
        </mc:Fallback>
      </mc:AlternateContent>
      <mc:AlternateContent xmlns:mc="http://schemas.openxmlformats.org/markup-compatibility/2006">
        <mc:Choice xmlns:p14="http://schemas.microsoft.com/office/powerpoint/2010/main" Requires="p14">
          <p:contentPart p14:bwMode="auto" r:id="rId42">
            <p14:nvContentPartPr>
              <p14:cNvPr id="1050340" name=""/>
              <p14:cNvContentPartPr/>
              <p14:nvPr/>
            </p14:nvContentPartPr>
            <p14:xfrm>
              <a:off x="957067" y="4680633"/>
              <a:ext cx="50471" cy="118796"/>
            </p14:xfrm>
          </p:contentPart>
        </mc:Choice>
        <mc:Fallback>
          <p:sp>
            <p:nvSpPr>
              <p:cNvPr id="1050340" name=""/>
              <p:cNvSpPr/>
              <p:nvPr/>
            </p:nvSpPr>
            <p:spPr>
              <a:xfrm>
                <a:off x="957067" y="4680633"/>
                <a:ext cx="50471" cy="118796"/>
              </a:xfrm>
            </p:spPr>
          </p:sp>
        </mc:Fallback>
      </mc:AlternateContent>
      <mc:AlternateContent xmlns:mc="http://schemas.openxmlformats.org/markup-compatibility/2006">
        <mc:Choice xmlns:p14="http://schemas.microsoft.com/office/powerpoint/2010/main" Requires="p14">
          <p:contentPart p14:bwMode="auto" r:id="rId43">
            <p14:nvContentPartPr>
              <p14:cNvPr id="1050341" name=""/>
              <p14:cNvContentPartPr/>
              <p14:nvPr/>
            </p14:nvContentPartPr>
            <p14:xfrm>
              <a:off x="1012266" y="4637774"/>
              <a:ext cx="106984" cy="153532"/>
            </p14:xfrm>
          </p:contentPart>
        </mc:Choice>
        <mc:Fallback>
          <p:sp>
            <p:nvSpPr>
              <p:cNvPr id="1050341" name=""/>
              <p:cNvSpPr/>
              <p:nvPr/>
            </p:nvSpPr>
            <p:spPr>
              <a:xfrm>
                <a:off x="1012266" y="4637774"/>
                <a:ext cx="106984" cy="153532"/>
              </a:xfrm>
            </p:spPr>
          </p:sp>
        </mc:Fallback>
      </mc:AlternateContent>
      <mc:AlternateContent xmlns:mc="http://schemas.openxmlformats.org/markup-compatibility/2006">
        <mc:Choice xmlns:p14="http://schemas.microsoft.com/office/powerpoint/2010/main" Requires="p14">
          <p:contentPart p14:bwMode="auto" r:id="rId44">
            <p14:nvContentPartPr>
              <p14:cNvPr id="1050342" name=""/>
              <p14:cNvContentPartPr/>
              <p14:nvPr/>
            </p14:nvContentPartPr>
            <p14:xfrm>
              <a:off x="1117653" y="4442310"/>
              <a:ext cx="74623" cy="265129"/>
            </p14:xfrm>
          </p:contentPart>
        </mc:Choice>
        <mc:Fallback>
          <p:sp>
            <p:nvSpPr>
              <p:cNvPr id="1050342" name=""/>
              <p:cNvSpPr/>
              <p:nvPr/>
            </p:nvSpPr>
            <p:spPr>
              <a:xfrm>
                <a:off x="1117653" y="4442310"/>
                <a:ext cx="74623" cy="265129"/>
              </a:xfrm>
            </p:spPr>
          </p:sp>
        </mc:Fallback>
      </mc:AlternateContent>
      <mc:AlternateContent xmlns:mc="http://schemas.openxmlformats.org/markup-compatibility/2006">
        <mc:Choice xmlns:p14="http://schemas.microsoft.com/office/powerpoint/2010/main" Requires="p14">
          <p:contentPart p14:bwMode="auto" r:id="rId45">
            <p14:nvContentPartPr>
              <p14:cNvPr id="1050343" name=""/>
              <p14:cNvContentPartPr/>
              <p14:nvPr/>
            </p14:nvContentPartPr>
            <p14:xfrm>
              <a:off x="1193449" y="4564394"/>
              <a:ext cx="47648" cy="326639"/>
            </p14:xfrm>
          </p:contentPart>
        </mc:Choice>
        <mc:Fallback>
          <p:sp>
            <p:nvSpPr>
              <p:cNvPr id="1050343" name=""/>
              <p:cNvSpPr/>
              <p:nvPr/>
            </p:nvSpPr>
            <p:spPr>
              <a:xfrm>
                <a:off x="1193449" y="4564394"/>
                <a:ext cx="47648" cy="326639"/>
              </a:xfrm>
            </p:spPr>
          </p:sp>
        </mc:Fallback>
      </mc:AlternateContent>
      <mc:AlternateContent xmlns:mc="http://schemas.openxmlformats.org/markup-compatibility/2006">
        <mc:Choice xmlns:p14="http://schemas.microsoft.com/office/powerpoint/2010/main" Requires="p14">
          <p:contentPart p14:bwMode="auto" r:id="rId46">
            <p14:nvContentPartPr>
              <p14:cNvPr id="1050344" name=""/>
              <p14:cNvContentPartPr/>
              <p14:nvPr/>
            </p14:nvContentPartPr>
            <p14:xfrm>
              <a:off x="1278520" y="4435582"/>
              <a:ext cx="131672" cy="54143"/>
            </p14:xfrm>
          </p:contentPart>
        </mc:Choice>
        <mc:Fallback>
          <p:sp>
            <p:nvSpPr>
              <p:cNvPr id="1050344" name=""/>
              <p:cNvSpPr/>
              <p:nvPr/>
            </p:nvSpPr>
            <p:spPr>
              <a:xfrm>
                <a:off x="1278520" y="4435582"/>
                <a:ext cx="131672" cy="54143"/>
              </a:xfrm>
            </p:spPr>
          </p:sp>
        </mc:Fallback>
      </mc:AlternateContent>
      <mc:AlternateContent xmlns:mc="http://schemas.openxmlformats.org/markup-compatibility/2006">
        <mc:Choice xmlns:p14="http://schemas.microsoft.com/office/powerpoint/2010/main" Requires="p14">
          <p:contentPart p14:bwMode="auto" r:id="rId47">
            <p14:nvContentPartPr>
              <p14:cNvPr id="1050345" name=""/>
              <p14:cNvContentPartPr/>
              <p14:nvPr/>
            </p14:nvContentPartPr>
            <p14:xfrm>
              <a:off x="1323493" y="4474779"/>
              <a:ext cx="16358" cy="148891"/>
            </p14:xfrm>
          </p:contentPart>
        </mc:Choice>
        <mc:Fallback>
          <p:sp>
            <p:nvSpPr>
              <p:cNvPr id="1050345" name=""/>
              <p:cNvSpPr/>
              <p:nvPr/>
            </p:nvSpPr>
            <p:spPr>
              <a:xfrm>
                <a:off x="1323493" y="4474779"/>
                <a:ext cx="16358" cy="148891"/>
              </a:xfrm>
            </p:spPr>
          </p:sp>
        </mc:Fallback>
      </mc:AlternateContent>
      <mc:AlternateContent xmlns:mc="http://schemas.openxmlformats.org/markup-compatibility/2006">
        <mc:Choice xmlns:p14="http://schemas.microsoft.com/office/powerpoint/2010/main" Requires="p14">
          <p:contentPart p14:bwMode="auto" r:id="rId48">
            <p14:nvContentPartPr>
              <p14:cNvPr id="1050346" name=""/>
              <p14:cNvContentPartPr/>
              <p14:nvPr/>
            </p14:nvContentPartPr>
            <p14:xfrm>
              <a:off x="1380476" y="4462441"/>
              <a:ext cx="31570" cy="410938"/>
            </p14:xfrm>
          </p:contentPart>
        </mc:Choice>
        <mc:Fallback>
          <p:sp>
            <p:nvSpPr>
              <p:cNvPr id="1050346" name=""/>
              <p:cNvSpPr/>
              <p:nvPr/>
            </p:nvSpPr>
            <p:spPr>
              <a:xfrm>
                <a:off x="1380476" y="4462441"/>
                <a:ext cx="31570" cy="410938"/>
              </a:xfrm>
            </p:spPr>
          </p:sp>
        </mc:Fallback>
      </mc:AlternateContent>
      <mc:AlternateContent xmlns:mc="http://schemas.openxmlformats.org/markup-compatibility/2006">
        <mc:Choice xmlns:p14="http://schemas.microsoft.com/office/powerpoint/2010/main" Requires="p14">
          <p:contentPart p14:bwMode="auto" r:id="rId49">
            <p14:nvContentPartPr>
              <p14:cNvPr id="1050347" name=""/>
              <p14:cNvContentPartPr/>
              <p14:nvPr/>
            </p14:nvContentPartPr>
            <p14:xfrm>
              <a:off x="1333828" y="4565693"/>
              <a:ext cx="77276" cy="117918"/>
            </p14:xfrm>
          </p:contentPart>
        </mc:Choice>
        <mc:Fallback>
          <p:sp>
            <p:nvSpPr>
              <p:cNvPr id="1050347" name=""/>
              <p:cNvSpPr/>
              <p:nvPr/>
            </p:nvSpPr>
            <p:spPr>
              <a:xfrm>
                <a:off x="1333828" y="4565693"/>
                <a:ext cx="77276" cy="117918"/>
              </a:xfrm>
            </p:spPr>
          </p:sp>
        </mc:Fallback>
      </mc:AlternateContent>
      <mc:AlternateContent xmlns:mc="http://schemas.openxmlformats.org/markup-compatibility/2006">
        <mc:Choice xmlns:p14="http://schemas.microsoft.com/office/powerpoint/2010/main" Requires="p14">
          <p:contentPart p14:bwMode="auto" r:id="rId50">
            <p14:nvContentPartPr>
              <p14:cNvPr id="1050348" name=""/>
              <p14:cNvContentPartPr/>
              <p14:nvPr/>
            </p14:nvContentPartPr>
            <p14:xfrm>
              <a:off x="1435848" y="4470091"/>
              <a:ext cx="112755" cy="145779"/>
            </p14:xfrm>
          </p:contentPart>
        </mc:Choice>
        <mc:Fallback>
          <p:sp>
            <p:nvSpPr>
              <p:cNvPr id="1050348" name=""/>
              <p:cNvSpPr/>
              <p:nvPr/>
            </p:nvSpPr>
            <p:spPr>
              <a:xfrm>
                <a:off x="1435848" y="4470091"/>
                <a:ext cx="112755" cy="145779"/>
              </a:xfrm>
            </p:spPr>
          </p:sp>
        </mc:Fallback>
      </mc:AlternateContent>
      <mc:AlternateContent xmlns:mc="http://schemas.openxmlformats.org/markup-compatibility/2006">
        <mc:Choice xmlns:p14="http://schemas.microsoft.com/office/powerpoint/2010/main" Requires="p14">
          <p:contentPart p14:bwMode="auto" r:id="rId51">
            <p14:nvContentPartPr>
              <p14:cNvPr id="1050349" name=""/>
              <p14:cNvContentPartPr/>
              <p14:nvPr/>
            </p14:nvContentPartPr>
            <p14:xfrm>
              <a:off x="1434197" y="4575434"/>
              <a:ext cx="41091" cy="127783"/>
            </p14:xfrm>
          </p:contentPart>
        </mc:Choice>
        <mc:Fallback>
          <p:sp>
            <p:nvSpPr>
              <p:cNvPr id="1050349" name=""/>
              <p:cNvSpPr/>
              <p:nvPr/>
            </p:nvSpPr>
            <p:spPr>
              <a:xfrm>
                <a:off x="1434197" y="4575434"/>
                <a:ext cx="41091" cy="127783"/>
              </a:xfrm>
            </p:spPr>
          </p:sp>
        </mc:Fallback>
      </mc:AlternateContent>
      <mc:AlternateContent xmlns:mc="http://schemas.openxmlformats.org/markup-compatibility/2006">
        <mc:Choice xmlns:p14="http://schemas.microsoft.com/office/powerpoint/2010/main" Requires="p14">
          <p:contentPart p14:bwMode="auto" r:id="rId52">
            <p14:nvContentPartPr>
              <p14:cNvPr id="1050350" name=""/>
              <p14:cNvContentPartPr/>
              <p14:nvPr/>
            </p14:nvContentPartPr>
            <p14:xfrm>
              <a:off x="1481133" y="4624544"/>
              <a:ext cx="108911" cy="47964"/>
            </p14:xfrm>
          </p:contentPart>
        </mc:Choice>
        <mc:Fallback>
          <p:sp>
            <p:nvSpPr>
              <p:cNvPr id="1050350" name=""/>
              <p:cNvSpPr/>
              <p:nvPr/>
            </p:nvSpPr>
            <p:spPr>
              <a:xfrm>
                <a:off x="1481133" y="4624544"/>
                <a:ext cx="108911" cy="47964"/>
              </a:xfrm>
            </p:spPr>
          </p:sp>
        </mc:Fallback>
      </mc:AlternateContent>
      <mc:AlternateContent xmlns:mc="http://schemas.openxmlformats.org/markup-compatibility/2006">
        <mc:Choice xmlns:p14="http://schemas.microsoft.com/office/powerpoint/2010/main" Requires="p14">
          <p:contentPart p14:bwMode="auto" r:id="rId53">
            <p14:nvContentPartPr>
              <p14:cNvPr id="1050351" name=""/>
              <p14:cNvContentPartPr/>
              <p14:nvPr/>
            </p14:nvContentPartPr>
            <p14:xfrm>
              <a:off x="1529261" y="4418283"/>
              <a:ext cx="30448" cy="115939"/>
            </p14:xfrm>
          </p:contentPart>
        </mc:Choice>
        <mc:Fallback>
          <p:sp>
            <p:nvSpPr>
              <p:cNvPr id="1050351" name=""/>
              <p:cNvSpPr/>
              <p:nvPr/>
            </p:nvSpPr>
            <p:spPr>
              <a:xfrm>
                <a:off x="1529261" y="4418283"/>
                <a:ext cx="30448" cy="115939"/>
              </a:xfrm>
            </p:spPr>
          </p:sp>
        </mc:Fallback>
      </mc:AlternateContent>
      <mc:AlternateContent xmlns:mc="http://schemas.openxmlformats.org/markup-compatibility/2006">
        <mc:Choice xmlns:p14="http://schemas.microsoft.com/office/powerpoint/2010/main" Requires="p14">
          <p:contentPart p14:bwMode="auto" r:id="rId54">
            <p14:nvContentPartPr>
              <p14:cNvPr id="1050352" name=""/>
              <p14:cNvContentPartPr/>
              <p14:nvPr/>
            </p14:nvContentPartPr>
            <p14:xfrm>
              <a:off x="1591171" y="4402049"/>
              <a:ext cx="57129" cy="238166"/>
            </p14:xfrm>
          </p:contentPart>
        </mc:Choice>
        <mc:Fallback>
          <p:sp>
            <p:nvSpPr>
              <p:cNvPr id="1050352" name=""/>
              <p:cNvSpPr/>
              <p:nvPr/>
            </p:nvSpPr>
            <p:spPr>
              <a:xfrm>
                <a:off x="1591171" y="4402049"/>
                <a:ext cx="57129" cy="238166"/>
              </a:xfrm>
            </p:spPr>
          </p:sp>
        </mc:Fallback>
      </mc:AlternateContent>
      <mc:AlternateContent xmlns:mc="http://schemas.openxmlformats.org/markup-compatibility/2006">
        <mc:Choice xmlns:p14="http://schemas.microsoft.com/office/powerpoint/2010/main" Requires="p14">
          <p:contentPart p14:bwMode="auto" r:id="rId55">
            <p14:nvContentPartPr>
              <p14:cNvPr id="1050353" name=""/>
              <p14:cNvContentPartPr/>
              <p14:nvPr/>
            </p14:nvContentPartPr>
            <p14:xfrm>
              <a:off x="1642147" y="4522823"/>
              <a:ext cx="70250" cy="93469"/>
            </p14:xfrm>
          </p:contentPart>
        </mc:Choice>
        <mc:Fallback>
          <p:sp>
            <p:nvSpPr>
              <p:cNvPr id="1050353" name=""/>
              <p:cNvSpPr/>
              <p:nvPr/>
            </p:nvSpPr>
            <p:spPr>
              <a:xfrm>
                <a:off x="1642147" y="4522823"/>
                <a:ext cx="70250" cy="93469"/>
              </a:xfrm>
            </p:spPr>
          </p:sp>
        </mc:Fallback>
      </mc:AlternateContent>
      <mc:AlternateContent xmlns:mc="http://schemas.openxmlformats.org/markup-compatibility/2006">
        <mc:Choice xmlns:p14="http://schemas.microsoft.com/office/powerpoint/2010/main" Requires="p14">
          <p:contentPart p14:bwMode="auto" r:id="rId56">
            <p14:nvContentPartPr>
              <p14:cNvPr id="1050354" name=""/>
              <p14:cNvContentPartPr/>
              <p14:nvPr/>
            </p14:nvContentPartPr>
            <p14:xfrm>
              <a:off x="1639990" y="4567641"/>
              <a:ext cx="17093" cy="117215"/>
            </p14:xfrm>
          </p:contentPart>
        </mc:Choice>
        <mc:Fallback>
          <p:sp>
            <p:nvSpPr>
              <p:cNvPr id="1050354" name=""/>
              <p:cNvSpPr/>
              <p:nvPr/>
            </p:nvSpPr>
            <p:spPr>
              <a:xfrm>
                <a:off x="1639990" y="4567641"/>
                <a:ext cx="17093" cy="117215"/>
              </a:xfrm>
            </p:spPr>
          </p:sp>
        </mc:Fallback>
      </mc:AlternateContent>
      <mc:AlternateContent xmlns:mc="http://schemas.openxmlformats.org/markup-compatibility/2006">
        <mc:Choice xmlns:p14="http://schemas.microsoft.com/office/powerpoint/2010/main" Requires="p14">
          <p:contentPart p14:bwMode="auto" r:id="rId57">
            <p14:nvContentPartPr>
              <p14:cNvPr id="1050355" name=""/>
              <p14:cNvContentPartPr/>
              <p14:nvPr/>
            </p14:nvContentPartPr>
            <p14:xfrm>
              <a:off x="1683096" y="4635176"/>
              <a:ext cx="185240" cy="38857"/>
            </p14:xfrm>
          </p:contentPart>
        </mc:Choice>
        <mc:Fallback>
          <p:sp>
            <p:nvSpPr>
              <p:cNvPr id="1050355" name=""/>
              <p:cNvSpPr/>
              <p:nvPr/>
            </p:nvSpPr>
            <p:spPr>
              <a:xfrm>
                <a:off x="1683096" y="4635176"/>
                <a:ext cx="185240" cy="38857"/>
              </a:xfrm>
            </p:spPr>
          </p:sp>
        </mc:Fallback>
      </mc:AlternateContent>
      <mc:AlternateContent xmlns:mc="http://schemas.openxmlformats.org/markup-compatibility/2006">
        <mc:Choice xmlns:p14="http://schemas.microsoft.com/office/powerpoint/2010/main" Requires="p14">
          <p:contentPart p14:bwMode="auto" r:id="rId58">
            <p14:nvContentPartPr>
              <p14:cNvPr id="1050356" name=""/>
              <p14:cNvContentPartPr/>
              <p14:nvPr/>
            </p14:nvContentPartPr>
            <p14:xfrm>
              <a:off x="1729152" y="4386464"/>
              <a:ext cx="102007" cy="199993"/>
            </p14:xfrm>
          </p:contentPart>
        </mc:Choice>
        <mc:Fallback>
          <p:sp>
            <p:nvSpPr>
              <p:cNvPr id="1050356" name=""/>
              <p:cNvSpPr/>
              <p:nvPr/>
            </p:nvSpPr>
            <p:spPr>
              <a:xfrm>
                <a:off x="1729152" y="4386464"/>
                <a:ext cx="102007" cy="199993"/>
              </a:xfrm>
            </p:spPr>
          </p:sp>
        </mc:Fallback>
      </mc:AlternateContent>
      <mc:AlternateContent xmlns:mc="http://schemas.openxmlformats.org/markup-compatibility/2006">
        <mc:Choice xmlns:p14="http://schemas.microsoft.com/office/powerpoint/2010/main" Requires="p14">
          <p:contentPart p14:bwMode="auto" r:id="rId59">
            <p14:nvContentPartPr>
              <p14:cNvPr id="1050357" name=""/>
              <p14:cNvContentPartPr/>
              <p14:nvPr/>
            </p14:nvContentPartPr>
            <p14:xfrm>
              <a:off x="1807781" y="4472836"/>
              <a:ext cx="75682" cy="195111"/>
            </p14:xfrm>
          </p:contentPart>
        </mc:Choice>
        <mc:Fallback>
          <p:sp>
            <p:nvSpPr>
              <p:cNvPr id="1050357" name=""/>
              <p:cNvSpPr/>
              <p:nvPr/>
            </p:nvSpPr>
            <p:spPr>
              <a:xfrm>
                <a:off x="1807781" y="4472836"/>
                <a:ext cx="75682" cy="195111"/>
              </a:xfrm>
            </p:spPr>
          </p:sp>
        </mc:Fallback>
      </mc:AlternateContent>
      <mc:AlternateContent xmlns:mc="http://schemas.openxmlformats.org/markup-compatibility/2006">
        <mc:Choice xmlns:p14="http://schemas.microsoft.com/office/powerpoint/2010/main" Requires="p14">
          <p:contentPart p14:bwMode="auto" r:id="rId60">
            <p14:nvContentPartPr>
              <p14:cNvPr id="1050358" name=""/>
              <p14:cNvContentPartPr/>
              <p14:nvPr/>
            </p14:nvContentPartPr>
            <p14:xfrm>
              <a:off x="1894801" y="4431920"/>
              <a:ext cx="20416" cy="76819"/>
            </p14:xfrm>
          </p:contentPart>
        </mc:Choice>
        <mc:Fallback>
          <p:sp>
            <p:nvSpPr>
              <p:cNvPr id="1050358" name=""/>
              <p:cNvSpPr/>
              <p:nvPr/>
            </p:nvSpPr>
            <p:spPr>
              <a:xfrm>
                <a:off x="1894801" y="4431920"/>
                <a:ext cx="20416" cy="76819"/>
              </a:xfrm>
            </p:spPr>
          </p:sp>
        </mc:Fallback>
      </mc:AlternateContent>
      <mc:AlternateContent xmlns:mc="http://schemas.openxmlformats.org/markup-compatibility/2006">
        <mc:Choice xmlns:p14="http://schemas.microsoft.com/office/powerpoint/2010/main" Requires="p14">
          <p:contentPart p14:bwMode="auto" r:id="rId61">
            <p14:nvContentPartPr>
              <p14:cNvPr id="1050359" name=""/>
              <p14:cNvContentPartPr/>
              <p14:nvPr/>
            </p14:nvContentPartPr>
            <p14:xfrm>
              <a:off x="1915581" y="4389914"/>
              <a:ext cx="123634" cy="115022"/>
            </p14:xfrm>
          </p:contentPart>
        </mc:Choice>
        <mc:Fallback>
          <p:sp>
            <p:nvSpPr>
              <p:cNvPr id="1050359" name=""/>
              <p:cNvSpPr/>
              <p:nvPr/>
            </p:nvSpPr>
            <p:spPr>
              <a:xfrm>
                <a:off x="1915581" y="4389914"/>
                <a:ext cx="123634" cy="115022"/>
              </a:xfrm>
            </p:spPr>
          </p:sp>
        </mc:Fallback>
      </mc:AlternateContent>
      <mc:AlternateContent xmlns:mc="http://schemas.openxmlformats.org/markup-compatibility/2006">
        <mc:Choice xmlns:p14="http://schemas.microsoft.com/office/powerpoint/2010/main" Requires="p14">
          <p:contentPart p14:bwMode="auto" r:id="rId62">
            <p14:nvContentPartPr>
              <p14:cNvPr id="1050360" name=""/>
              <p14:cNvContentPartPr/>
              <p14:nvPr/>
            </p14:nvContentPartPr>
            <p14:xfrm>
              <a:off x="1946103" y="4363086"/>
              <a:ext cx="16994" cy="176924"/>
            </p14:xfrm>
          </p:contentPart>
        </mc:Choice>
        <mc:Fallback>
          <p:sp>
            <p:nvSpPr>
              <p:cNvPr id="1050360" name=""/>
              <p:cNvSpPr/>
              <p:nvPr/>
            </p:nvSpPr>
            <p:spPr>
              <a:xfrm>
                <a:off x="1946103" y="4363086"/>
                <a:ext cx="16994" cy="176924"/>
              </a:xfrm>
            </p:spPr>
          </p:sp>
        </mc:Fallback>
      </mc:AlternateContent>
      <mc:AlternateContent xmlns:mc="http://schemas.openxmlformats.org/markup-compatibility/2006">
        <mc:Choice xmlns:p14="http://schemas.microsoft.com/office/powerpoint/2010/main" Requires="p14">
          <p:contentPart p14:bwMode="auto" r:id="rId63">
            <p14:nvContentPartPr>
              <p14:cNvPr id="1050361" name=""/>
              <p14:cNvContentPartPr/>
              <p14:nvPr/>
            </p14:nvContentPartPr>
            <p14:xfrm>
              <a:off x="1927271" y="4525068"/>
              <a:ext cx="115283" cy="30234"/>
            </p14:xfrm>
          </p:contentPart>
        </mc:Choice>
        <mc:Fallback>
          <p:sp>
            <p:nvSpPr>
              <p:cNvPr id="1050361" name=""/>
              <p:cNvSpPr/>
              <p:nvPr/>
            </p:nvSpPr>
            <p:spPr>
              <a:xfrm>
                <a:off x="1927271" y="4525068"/>
                <a:ext cx="115283" cy="30234"/>
              </a:xfrm>
            </p:spPr>
          </p:sp>
        </mc:Fallback>
      </mc:AlternateContent>
      <mc:AlternateContent xmlns:mc="http://schemas.openxmlformats.org/markup-compatibility/2006">
        <mc:Choice xmlns:p14="http://schemas.microsoft.com/office/powerpoint/2010/main" Requires="p14">
          <p:contentPart p14:bwMode="auto" r:id="rId64">
            <p14:nvContentPartPr>
              <p14:cNvPr id="1050362" name=""/>
              <p14:cNvContentPartPr/>
              <p14:nvPr/>
            </p14:nvContentPartPr>
            <p14:xfrm>
              <a:off x="1927271" y="4565043"/>
              <a:ext cx="21485" cy="79450"/>
            </p14:xfrm>
          </p:contentPart>
        </mc:Choice>
        <mc:Fallback>
          <p:sp>
            <p:nvSpPr>
              <p:cNvPr id="1050362" name=""/>
              <p:cNvSpPr/>
              <p:nvPr/>
            </p:nvSpPr>
            <p:spPr>
              <a:xfrm>
                <a:off x="1927271" y="4565043"/>
                <a:ext cx="21485" cy="79450"/>
              </a:xfrm>
            </p:spPr>
          </p:sp>
        </mc:Fallback>
      </mc:AlternateContent>
      <mc:AlternateContent xmlns:mc="http://schemas.openxmlformats.org/markup-compatibility/2006">
        <mc:Choice xmlns:p14="http://schemas.microsoft.com/office/powerpoint/2010/main" Requires="p14">
          <p:contentPart p14:bwMode="auto" r:id="rId65">
            <p14:nvContentPartPr>
              <p14:cNvPr id="1050363" name=""/>
              <p14:cNvContentPartPr/>
              <p14:nvPr/>
            </p14:nvContentPartPr>
            <p14:xfrm>
              <a:off x="1935064" y="4557853"/>
              <a:ext cx="143222" cy="79272"/>
            </p14:xfrm>
          </p:contentPart>
        </mc:Choice>
        <mc:Fallback>
          <p:sp>
            <p:nvSpPr>
              <p:cNvPr id="1050363" name=""/>
              <p:cNvSpPr/>
              <p:nvPr/>
            </p:nvSpPr>
            <p:spPr>
              <a:xfrm>
                <a:off x="1935064" y="4557853"/>
                <a:ext cx="143222" cy="79272"/>
              </a:xfrm>
            </p:spPr>
          </p:sp>
        </mc:Fallback>
      </mc:AlternateContent>
      <mc:AlternateContent xmlns:mc="http://schemas.openxmlformats.org/markup-compatibility/2006">
        <mc:Choice xmlns:p14="http://schemas.microsoft.com/office/powerpoint/2010/main" Requires="p14">
          <p:contentPart p14:bwMode="auto" r:id="rId66">
            <p14:nvContentPartPr>
              <p14:cNvPr id="1050364" name=""/>
              <p14:cNvContentPartPr/>
              <p14:nvPr/>
            </p14:nvContentPartPr>
            <p14:xfrm>
              <a:off x="1944306" y="4591019"/>
              <a:ext cx="35566" cy="128167"/>
            </p14:xfrm>
          </p:contentPart>
        </mc:Choice>
        <mc:Fallback>
          <p:sp>
            <p:nvSpPr>
              <p:cNvPr id="1050364" name=""/>
              <p:cNvSpPr/>
              <p:nvPr/>
            </p:nvSpPr>
            <p:spPr>
              <a:xfrm>
                <a:off x="1944306" y="4591019"/>
                <a:ext cx="35566" cy="128167"/>
              </a:xfrm>
            </p:spPr>
          </p:sp>
        </mc:Fallback>
      </mc:AlternateContent>
      <mc:AlternateContent xmlns:mc="http://schemas.openxmlformats.org/markup-compatibility/2006">
        <mc:Choice xmlns:p14="http://schemas.microsoft.com/office/powerpoint/2010/main" Requires="p14">
          <p:contentPart p14:bwMode="auto" r:id="rId67">
            <p14:nvContentPartPr>
              <p14:cNvPr id="1050365" name=""/>
              <p14:cNvContentPartPr/>
              <p14:nvPr/>
            </p14:nvContentPartPr>
            <p14:xfrm>
              <a:off x="2020135" y="4665048"/>
              <a:ext cx="99960" cy="27329"/>
            </p14:xfrm>
          </p:contentPart>
        </mc:Choice>
        <mc:Fallback>
          <p:sp>
            <p:nvSpPr>
              <p:cNvPr id="1050365" name=""/>
              <p:cNvSpPr/>
              <p:nvPr/>
            </p:nvSpPr>
            <p:spPr>
              <a:xfrm>
                <a:off x="2020135" y="4665048"/>
                <a:ext cx="99960" cy="27329"/>
              </a:xfrm>
            </p:spPr>
          </p:sp>
        </mc:Fallback>
      </mc:AlternateContent>
      <mc:AlternateContent xmlns:mc="http://schemas.openxmlformats.org/markup-compatibility/2006">
        <mc:Choice xmlns:p14="http://schemas.microsoft.com/office/powerpoint/2010/main" Requires="p14">
          <p:contentPart p14:bwMode="auto" r:id="rId68">
            <p14:nvContentPartPr>
              <p14:cNvPr id="1050366" name=""/>
              <p14:cNvContentPartPr/>
              <p14:nvPr/>
            </p14:nvContentPartPr>
            <p14:xfrm>
              <a:off x="308895" y="5105645"/>
              <a:ext cx="219603" cy="302799"/>
            </p14:xfrm>
          </p:contentPart>
        </mc:Choice>
        <mc:Fallback>
          <p:sp>
            <p:nvSpPr>
              <p:cNvPr id="1050366" name=""/>
              <p:cNvSpPr/>
              <p:nvPr/>
            </p:nvSpPr>
            <p:spPr>
              <a:xfrm>
                <a:off x="308895" y="5105645"/>
                <a:ext cx="219603" cy="302799"/>
              </a:xfrm>
            </p:spPr>
          </p:sp>
        </mc:Fallback>
      </mc:AlternateContent>
      <mc:AlternateContent xmlns:mc="http://schemas.openxmlformats.org/markup-compatibility/2006">
        <mc:Choice xmlns:p14="http://schemas.microsoft.com/office/powerpoint/2010/main" Requires="p14">
          <p:contentPart p14:bwMode="auto" r:id="rId69">
            <p14:nvContentPartPr>
              <p14:cNvPr id="1050367" name=""/>
              <p14:cNvContentPartPr/>
              <p14:nvPr/>
            </p14:nvContentPartPr>
            <p14:xfrm>
              <a:off x="363054" y="5466384"/>
              <a:ext cx="176440" cy="224079"/>
            </p14:xfrm>
          </p:contentPart>
        </mc:Choice>
        <mc:Fallback>
          <p:sp>
            <p:nvSpPr>
              <p:cNvPr id="1050367" name=""/>
              <p:cNvSpPr/>
              <p:nvPr/>
            </p:nvSpPr>
            <p:spPr>
              <a:xfrm>
                <a:off x="363054" y="5466384"/>
                <a:ext cx="176440" cy="224079"/>
              </a:xfrm>
            </p:spPr>
          </p:sp>
        </mc:Fallback>
      </mc:AlternateContent>
      <mc:AlternateContent xmlns:mc="http://schemas.openxmlformats.org/markup-compatibility/2006">
        <mc:Choice xmlns:p14="http://schemas.microsoft.com/office/powerpoint/2010/main" Requires="p14">
          <p:contentPart p14:bwMode="auto" r:id="rId70">
            <p14:nvContentPartPr>
              <p14:cNvPr id="1050368" name=""/>
              <p14:cNvContentPartPr/>
              <p14:nvPr/>
            </p14:nvContentPartPr>
            <p14:xfrm>
              <a:off x="464172" y="5506646"/>
              <a:ext cx="13637" cy="250803"/>
            </p14:xfrm>
          </p:contentPart>
        </mc:Choice>
        <mc:Fallback>
          <p:sp>
            <p:nvSpPr>
              <p:cNvPr id="1050368" name=""/>
              <p:cNvSpPr/>
              <p:nvPr/>
            </p:nvSpPr>
            <p:spPr>
              <a:xfrm>
                <a:off x="464172" y="5506646"/>
                <a:ext cx="13637" cy="250803"/>
              </a:xfrm>
            </p:spPr>
          </p:sp>
        </mc:Fallback>
      </mc:AlternateContent>
      <mc:AlternateContent xmlns:mc="http://schemas.openxmlformats.org/markup-compatibility/2006">
        <mc:Choice xmlns:p14="http://schemas.microsoft.com/office/powerpoint/2010/main" Requires="p14">
          <p:contentPart p14:bwMode="auto" r:id="rId71">
            <p14:nvContentPartPr>
              <p14:cNvPr id="1050369" name=""/>
              <p14:cNvContentPartPr/>
              <p14:nvPr/>
            </p14:nvContentPartPr>
            <p14:xfrm>
              <a:off x="318207" y="5452343"/>
              <a:ext cx="245394" cy="340366"/>
            </p14:xfrm>
          </p:contentPart>
        </mc:Choice>
        <mc:Fallback>
          <p:sp>
            <p:nvSpPr>
              <p:cNvPr id="1050369" name=""/>
              <p:cNvSpPr/>
              <p:nvPr/>
            </p:nvSpPr>
            <p:spPr>
              <a:xfrm>
                <a:off x="318207" y="5452343"/>
                <a:ext cx="245394" cy="340366"/>
              </a:xfrm>
            </p:spPr>
          </p:sp>
        </mc:Fallback>
      </mc:AlternateContent>
      <mc:AlternateContent xmlns:mc="http://schemas.openxmlformats.org/markup-compatibility/2006">
        <mc:Choice xmlns:p14="http://schemas.microsoft.com/office/powerpoint/2010/main" Requires="p14">
          <p:contentPart p14:bwMode="auto" r:id="rId72">
            <p14:nvContentPartPr>
              <p14:cNvPr id="1050370" name=""/>
              <p14:cNvContentPartPr/>
              <p14:nvPr/>
            </p14:nvContentPartPr>
            <p14:xfrm>
              <a:off x="356152" y="5961862"/>
              <a:ext cx="165307" cy="408380"/>
            </p14:xfrm>
          </p:contentPart>
        </mc:Choice>
        <mc:Fallback>
          <p:sp>
            <p:nvSpPr>
              <p:cNvPr id="1050370" name=""/>
              <p:cNvSpPr/>
              <p:nvPr/>
            </p:nvSpPr>
            <p:spPr>
              <a:xfrm>
                <a:off x="356152" y="5961862"/>
                <a:ext cx="165307" cy="408380"/>
              </a:xfrm>
            </p:spPr>
          </p:sp>
        </mc:Fallback>
      </mc:AlternateContent>
      <mc:AlternateContent xmlns:mc="http://schemas.openxmlformats.org/markup-compatibility/2006">
        <mc:Choice xmlns:p14="http://schemas.microsoft.com/office/powerpoint/2010/main" Requires="p14">
          <p:contentPart p14:bwMode="auto" r:id="rId73">
            <p14:nvContentPartPr>
              <p14:cNvPr id="1050371" name=""/>
              <p14:cNvContentPartPr/>
              <p14:nvPr/>
            </p14:nvContentPartPr>
            <p14:xfrm>
              <a:off x="414168" y="6105160"/>
              <a:ext cx="152269" cy="16449"/>
            </p14:xfrm>
          </p:contentPart>
        </mc:Choice>
        <mc:Fallback>
          <p:sp>
            <p:nvSpPr>
              <p:cNvPr id="1050371" name=""/>
              <p:cNvSpPr/>
              <p:nvPr/>
            </p:nvSpPr>
            <p:spPr>
              <a:xfrm>
                <a:off x="414168" y="6105160"/>
                <a:ext cx="152269" cy="16449"/>
              </a:xfrm>
            </p:spPr>
          </p:sp>
        </mc:Fallback>
      </mc:AlternateContent>
      <mc:AlternateContent xmlns:mc="http://schemas.openxmlformats.org/markup-compatibility/2006">
        <mc:Choice xmlns:p14="http://schemas.microsoft.com/office/powerpoint/2010/main" Requires="p14">
          <p:contentPart p14:bwMode="auto" r:id="rId74">
            <p14:nvContentPartPr>
              <p14:cNvPr id="1050372" name=""/>
              <p14:cNvContentPartPr/>
              <p14:nvPr/>
            </p14:nvContentPartPr>
            <p14:xfrm>
              <a:off x="329859" y="5983752"/>
              <a:ext cx="276484" cy="433597"/>
            </p14:xfrm>
          </p:contentPart>
        </mc:Choice>
        <mc:Fallback>
          <p:sp>
            <p:nvSpPr>
              <p:cNvPr id="1050372" name=""/>
              <p:cNvSpPr/>
              <p:nvPr/>
            </p:nvSpPr>
            <p:spPr>
              <a:xfrm>
                <a:off x="329859" y="5983752"/>
                <a:ext cx="276484" cy="433597"/>
              </a:xfrm>
            </p:spPr>
          </p:sp>
        </mc:Fallback>
      </mc:AlternateContent>
      <mc:AlternateContent xmlns:mc="http://schemas.openxmlformats.org/markup-compatibility/2006">
        <mc:Choice xmlns:p14="http://schemas.microsoft.com/office/powerpoint/2010/main" Requires="p14">
          <p:contentPart p14:bwMode="auto" r:id="rId75">
            <p14:nvContentPartPr>
              <p14:cNvPr id="1050373" name=""/>
              <p14:cNvContentPartPr/>
              <p14:nvPr/>
            </p14:nvContentPartPr>
            <p14:xfrm>
              <a:off x="680422" y="5425473"/>
              <a:ext cx="14075" cy="216139"/>
            </p14:xfrm>
          </p:contentPart>
        </mc:Choice>
        <mc:Fallback>
          <p:sp>
            <p:nvSpPr>
              <p:cNvPr id="1050373" name=""/>
              <p:cNvSpPr/>
              <p:nvPr/>
            </p:nvSpPr>
            <p:spPr>
              <a:xfrm>
                <a:off x="680422" y="5425473"/>
                <a:ext cx="14075" cy="216139"/>
              </a:xfrm>
            </p:spPr>
          </p:sp>
        </mc:Fallback>
      </mc:AlternateContent>
      <mc:AlternateContent xmlns:mc="http://schemas.openxmlformats.org/markup-compatibility/2006">
        <mc:Choice xmlns:p14="http://schemas.microsoft.com/office/powerpoint/2010/main" Requires="p14">
          <p:contentPart p14:bwMode="auto" r:id="rId76">
            <p14:nvContentPartPr>
              <p14:cNvPr id="1050374" name=""/>
              <p14:cNvContentPartPr/>
              <p14:nvPr/>
            </p14:nvContentPartPr>
            <p14:xfrm>
              <a:off x="686267" y="5448679"/>
              <a:ext cx="143807" cy="156359"/>
            </p14:xfrm>
          </p:contentPart>
        </mc:Choice>
        <mc:Fallback>
          <p:sp>
            <p:nvSpPr>
              <p:cNvPr id="1050374" name=""/>
              <p:cNvSpPr/>
              <p:nvPr/>
            </p:nvSpPr>
            <p:spPr>
              <a:xfrm>
                <a:off x="686267" y="5448679"/>
                <a:ext cx="143807" cy="156359"/>
              </a:xfrm>
            </p:spPr>
          </p:sp>
        </mc:Fallback>
      </mc:AlternateContent>
      <mc:AlternateContent xmlns:mc="http://schemas.openxmlformats.org/markup-compatibility/2006">
        <mc:Choice xmlns:p14="http://schemas.microsoft.com/office/powerpoint/2010/main" Requires="p14">
          <p:contentPart p14:bwMode="auto" r:id="rId77">
            <p14:nvContentPartPr>
              <p14:cNvPr id="1050375" name=""/>
              <p14:cNvContentPartPr/>
              <p14:nvPr/>
            </p14:nvContentPartPr>
            <p14:xfrm>
              <a:off x="696008" y="5534763"/>
              <a:ext cx="98904" cy="45330"/>
            </p14:xfrm>
          </p:contentPart>
        </mc:Choice>
        <mc:Fallback>
          <p:sp>
            <p:nvSpPr>
              <p:cNvPr id="1050375" name=""/>
              <p:cNvSpPr/>
              <p:nvPr/>
            </p:nvSpPr>
            <p:spPr>
              <a:xfrm>
                <a:off x="696008" y="5534763"/>
                <a:ext cx="98904" cy="45330"/>
              </a:xfrm>
            </p:spPr>
          </p:sp>
        </mc:Fallback>
      </mc:AlternateContent>
      <mc:AlternateContent xmlns:mc="http://schemas.openxmlformats.org/markup-compatibility/2006">
        <mc:Choice xmlns:p14="http://schemas.microsoft.com/office/powerpoint/2010/main" Requires="p14">
          <p:contentPart p14:bwMode="auto" r:id="rId78">
            <p14:nvContentPartPr>
              <p14:cNvPr id="1050376" name=""/>
              <p14:cNvContentPartPr/>
              <p14:nvPr/>
            </p14:nvContentPartPr>
            <p14:xfrm>
              <a:off x="703801" y="5610823"/>
              <a:ext cx="103391" cy="13912"/>
            </p14:xfrm>
          </p:contentPart>
        </mc:Choice>
        <mc:Fallback>
          <p:sp>
            <p:nvSpPr>
              <p:cNvPr id="1050376" name=""/>
              <p:cNvSpPr/>
              <p:nvPr/>
            </p:nvSpPr>
            <p:spPr>
              <a:xfrm>
                <a:off x="703801" y="5610823"/>
                <a:ext cx="103391" cy="13912"/>
              </a:xfrm>
            </p:spPr>
          </p:sp>
        </mc:Fallback>
      </mc:AlternateContent>
      <mc:AlternateContent xmlns:mc="http://schemas.openxmlformats.org/markup-compatibility/2006">
        <mc:Choice xmlns:p14="http://schemas.microsoft.com/office/powerpoint/2010/main" Requires="p14">
          <p:contentPart p14:bwMode="auto" r:id="rId79">
            <p14:nvContentPartPr>
              <p14:cNvPr id="1050377" name=""/>
              <p14:cNvContentPartPr/>
              <p14:nvPr/>
            </p14:nvContentPartPr>
            <p14:xfrm>
              <a:off x="725880" y="5398199"/>
              <a:ext cx="156315" cy="320320"/>
            </p14:xfrm>
          </p:contentPart>
        </mc:Choice>
        <mc:Fallback>
          <p:sp>
            <p:nvSpPr>
              <p:cNvPr id="1050377" name=""/>
              <p:cNvSpPr/>
              <p:nvPr/>
            </p:nvSpPr>
            <p:spPr>
              <a:xfrm>
                <a:off x="725880" y="5398199"/>
                <a:ext cx="156315" cy="320320"/>
              </a:xfrm>
            </p:spPr>
          </p:sp>
        </mc:Fallback>
      </mc:AlternateContent>
      <mc:AlternateContent xmlns:mc="http://schemas.openxmlformats.org/markup-compatibility/2006">
        <mc:Choice xmlns:p14="http://schemas.microsoft.com/office/powerpoint/2010/main" Requires="p14">
          <p:contentPart p14:bwMode="auto" r:id="rId80">
            <p14:nvContentPartPr>
              <p14:cNvPr id="1050378" name=""/>
              <p14:cNvContentPartPr/>
              <p14:nvPr/>
            </p14:nvContentPartPr>
            <p14:xfrm>
              <a:off x="881087" y="5396333"/>
              <a:ext cx="127664" cy="266394"/>
            </p14:xfrm>
          </p:contentPart>
        </mc:Choice>
        <mc:Fallback>
          <p:sp>
            <p:nvSpPr>
              <p:cNvPr id="1050378" name=""/>
              <p:cNvSpPr/>
              <p:nvPr/>
            </p:nvSpPr>
            <p:spPr>
              <a:xfrm>
                <a:off x="881087" y="5396333"/>
                <a:ext cx="127664" cy="266394"/>
              </a:xfrm>
            </p:spPr>
          </p:sp>
        </mc:Fallback>
      </mc:AlternateContent>
      <mc:AlternateContent xmlns:mc="http://schemas.openxmlformats.org/markup-compatibility/2006">
        <mc:Choice xmlns:p14="http://schemas.microsoft.com/office/powerpoint/2010/main" Requires="p14">
          <p:contentPart p14:bwMode="auto" r:id="rId81">
            <p14:nvContentPartPr>
              <p14:cNvPr id="1050379" name=""/>
              <p14:cNvContentPartPr/>
              <p14:nvPr/>
            </p14:nvContentPartPr>
            <p14:xfrm>
              <a:off x="906414" y="5496391"/>
              <a:ext cx="136740" cy="15449"/>
            </p14:xfrm>
          </p:contentPart>
        </mc:Choice>
        <mc:Fallback>
          <p:sp>
            <p:nvSpPr>
              <p:cNvPr id="1050379" name=""/>
              <p:cNvSpPr/>
              <p:nvPr/>
            </p:nvSpPr>
            <p:spPr>
              <a:xfrm>
                <a:off x="906414" y="5496391"/>
                <a:ext cx="136740" cy="15449"/>
              </a:xfrm>
            </p:spPr>
          </p:sp>
        </mc:Fallback>
      </mc:AlternateContent>
      <mc:AlternateContent xmlns:mc="http://schemas.openxmlformats.org/markup-compatibility/2006">
        <mc:Choice xmlns:p14="http://schemas.microsoft.com/office/powerpoint/2010/main" Requires="p14">
          <p:contentPart p14:bwMode="auto" r:id="rId82">
            <p14:nvContentPartPr>
              <p14:cNvPr id="1050380" name=""/>
              <p14:cNvContentPartPr/>
              <p14:nvPr/>
            </p14:nvContentPartPr>
            <p14:xfrm>
              <a:off x="947668" y="5483918"/>
              <a:ext cx="13814" cy="184053"/>
            </p14:xfrm>
          </p:contentPart>
        </mc:Choice>
        <mc:Fallback>
          <p:sp>
            <p:nvSpPr>
              <p:cNvPr id="1050380" name=""/>
              <p:cNvSpPr/>
              <p:nvPr/>
            </p:nvSpPr>
            <p:spPr>
              <a:xfrm>
                <a:off x="947668" y="5483918"/>
                <a:ext cx="13814" cy="184053"/>
              </a:xfrm>
            </p:spPr>
          </p:sp>
        </mc:Fallback>
      </mc:AlternateContent>
      <mc:AlternateContent xmlns:mc="http://schemas.openxmlformats.org/markup-compatibility/2006">
        <mc:Choice xmlns:p14="http://schemas.microsoft.com/office/powerpoint/2010/main" Requires="p14">
          <p:contentPart p14:bwMode="auto" r:id="rId83">
            <p14:nvContentPartPr>
              <p14:cNvPr id="1050381" name=""/>
              <p14:cNvContentPartPr/>
              <p14:nvPr/>
            </p14:nvContentPartPr>
            <p14:xfrm>
              <a:off x="892127" y="5637104"/>
              <a:ext cx="176451" cy="20198"/>
            </p14:xfrm>
          </p:contentPart>
        </mc:Choice>
        <mc:Fallback>
          <p:sp>
            <p:nvSpPr>
              <p:cNvPr id="1050381" name=""/>
              <p:cNvSpPr/>
              <p:nvPr/>
            </p:nvSpPr>
            <p:spPr>
              <a:xfrm>
                <a:off x="892127" y="5637104"/>
                <a:ext cx="176451" cy="20198"/>
              </a:xfrm>
            </p:spPr>
          </p:sp>
        </mc:Fallback>
      </mc:AlternateContent>
      <mc:AlternateContent xmlns:mc="http://schemas.openxmlformats.org/markup-compatibility/2006">
        <mc:Choice xmlns:p14="http://schemas.microsoft.com/office/powerpoint/2010/main" Requires="p14">
          <p:contentPart p14:bwMode="auto" r:id="rId84">
            <p14:nvContentPartPr>
              <p14:cNvPr id="1050382" name=""/>
              <p14:cNvContentPartPr/>
              <p14:nvPr/>
            </p14:nvContentPartPr>
            <p14:xfrm>
              <a:off x="1028501" y="5556648"/>
              <a:ext cx="29533" cy="55545"/>
            </p14:xfrm>
          </p:contentPart>
        </mc:Choice>
        <mc:Fallback>
          <p:sp>
            <p:nvSpPr>
              <p:cNvPr id="1050382" name=""/>
              <p:cNvSpPr/>
              <p:nvPr/>
            </p:nvSpPr>
            <p:spPr>
              <a:xfrm>
                <a:off x="1028501" y="5556648"/>
                <a:ext cx="29533" cy="55545"/>
              </a:xfrm>
            </p:spPr>
          </p:sp>
        </mc:Fallback>
      </mc:AlternateContent>
      <mc:AlternateContent xmlns:mc="http://schemas.openxmlformats.org/markup-compatibility/2006">
        <mc:Choice xmlns:p14="http://schemas.microsoft.com/office/powerpoint/2010/main" Requires="p14">
          <p:contentPart p14:bwMode="auto" r:id="rId85">
            <p14:nvContentPartPr>
              <p14:cNvPr id="1050383" name=""/>
              <p14:cNvContentPartPr/>
              <p14:nvPr/>
            </p14:nvContentPartPr>
            <p14:xfrm>
              <a:off x="1124612" y="5362484"/>
              <a:ext cx="30769" cy="77222"/>
            </p14:xfrm>
          </p:contentPart>
        </mc:Choice>
        <mc:Fallback>
          <p:sp>
            <p:nvSpPr>
              <p:cNvPr id="1050383" name=""/>
              <p:cNvSpPr/>
              <p:nvPr/>
            </p:nvSpPr>
            <p:spPr>
              <a:xfrm>
                <a:off x="1124612" y="5362484"/>
                <a:ext cx="30769" cy="77222"/>
              </a:xfrm>
            </p:spPr>
          </p:sp>
        </mc:Fallback>
      </mc:AlternateContent>
      <mc:AlternateContent xmlns:mc="http://schemas.openxmlformats.org/markup-compatibility/2006">
        <mc:Choice xmlns:p14="http://schemas.microsoft.com/office/powerpoint/2010/main" Requires="p14">
          <p:contentPart p14:bwMode="auto" r:id="rId86">
            <p14:nvContentPartPr>
              <p14:cNvPr id="1050384" name=""/>
              <p14:cNvContentPartPr/>
              <p14:nvPr/>
            </p14:nvContentPartPr>
            <p14:xfrm>
              <a:off x="1137995" y="5367678"/>
              <a:ext cx="128986" cy="87009"/>
            </p14:xfrm>
          </p:contentPart>
        </mc:Choice>
        <mc:Fallback>
          <p:sp>
            <p:nvSpPr>
              <p:cNvPr id="1050384" name=""/>
              <p:cNvSpPr/>
              <p:nvPr/>
            </p:nvSpPr>
            <p:spPr>
              <a:xfrm>
                <a:off x="1137995" y="5367678"/>
                <a:ext cx="128986" cy="87009"/>
              </a:xfrm>
            </p:spPr>
          </p:sp>
        </mc:Fallback>
      </mc:AlternateContent>
      <mc:AlternateContent xmlns:mc="http://schemas.openxmlformats.org/markup-compatibility/2006">
        <mc:Choice xmlns:p14="http://schemas.microsoft.com/office/powerpoint/2010/main" Requires="p14">
          <p:contentPart p14:bwMode="auto" r:id="rId87">
            <p14:nvContentPartPr>
              <p14:cNvPr id="1050385" name=""/>
              <p14:cNvContentPartPr/>
              <p14:nvPr/>
            </p14:nvContentPartPr>
            <p14:xfrm>
              <a:off x="1105130" y="5496261"/>
              <a:ext cx="183836" cy="57140"/>
            </p14:xfrm>
          </p:contentPart>
        </mc:Choice>
        <mc:Fallback>
          <p:sp>
            <p:nvSpPr>
              <p:cNvPr id="1050385" name=""/>
              <p:cNvSpPr/>
              <p:nvPr/>
            </p:nvSpPr>
            <p:spPr>
              <a:xfrm>
                <a:off x="1105130" y="5496261"/>
                <a:ext cx="183836" cy="57140"/>
              </a:xfrm>
            </p:spPr>
          </p:sp>
        </mc:Fallback>
      </mc:AlternateContent>
      <mc:AlternateContent xmlns:mc="http://schemas.openxmlformats.org/markup-compatibility/2006">
        <mc:Choice xmlns:p14="http://schemas.microsoft.com/office/powerpoint/2010/main" Requires="p14">
          <p:contentPart p14:bwMode="auto" r:id="rId88">
            <p14:nvContentPartPr>
              <p14:cNvPr id="1050386" name=""/>
              <p14:cNvContentPartPr/>
              <p14:nvPr/>
            </p14:nvContentPartPr>
            <p14:xfrm>
              <a:off x="1144743" y="5465735"/>
              <a:ext cx="13967" cy="175270"/>
            </p14:xfrm>
          </p:contentPart>
        </mc:Choice>
        <mc:Fallback>
          <p:sp>
            <p:nvSpPr>
              <p:cNvPr id="1050386" name=""/>
              <p:cNvSpPr/>
              <p:nvPr/>
            </p:nvSpPr>
            <p:spPr>
              <a:xfrm>
                <a:off x="1144743" y="5465735"/>
                <a:ext cx="13967" cy="175270"/>
              </a:xfrm>
            </p:spPr>
          </p:sp>
        </mc:Fallback>
      </mc:AlternateContent>
      <mc:AlternateContent xmlns:mc="http://schemas.openxmlformats.org/markup-compatibility/2006">
        <mc:Choice xmlns:p14="http://schemas.microsoft.com/office/powerpoint/2010/main" Requires="p14">
          <p:contentPart p14:bwMode="auto" r:id="rId89">
            <p14:nvContentPartPr>
              <p14:cNvPr id="1050387" name=""/>
              <p14:cNvContentPartPr/>
              <p14:nvPr/>
            </p14:nvContentPartPr>
            <p14:xfrm>
              <a:off x="1238907" y="5434565"/>
              <a:ext cx="60785" cy="261572"/>
            </p14:xfrm>
          </p:contentPart>
        </mc:Choice>
        <mc:Fallback>
          <p:sp>
            <p:nvSpPr>
              <p:cNvPr id="1050387" name=""/>
              <p:cNvSpPr/>
              <p:nvPr/>
            </p:nvSpPr>
            <p:spPr>
              <a:xfrm>
                <a:off x="1238907" y="5434565"/>
                <a:ext cx="60785" cy="261572"/>
              </a:xfrm>
            </p:spPr>
          </p:sp>
        </mc:Fallback>
      </mc:AlternateContent>
      <mc:AlternateContent xmlns:mc="http://schemas.openxmlformats.org/markup-compatibility/2006">
        <mc:Choice xmlns:p14="http://schemas.microsoft.com/office/powerpoint/2010/main" Requires="p14">
          <p:contentPart p14:bwMode="auto" r:id="rId90">
            <p14:nvContentPartPr>
              <p14:cNvPr id="1050388" name=""/>
              <p14:cNvContentPartPr/>
              <p14:nvPr/>
            </p14:nvContentPartPr>
            <p14:xfrm>
              <a:off x="1329173" y="5357933"/>
              <a:ext cx="98202" cy="6498"/>
            </p14:xfrm>
          </p:contentPart>
        </mc:Choice>
        <mc:Fallback>
          <p:sp>
            <p:nvSpPr>
              <p:cNvPr id="1050388" name=""/>
              <p:cNvSpPr/>
              <p:nvPr/>
            </p:nvSpPr>
            <p:spPr>
              <a:xfrm>
                <a:off x="1329173" y="5357933"/>
                <a:ext cx="98202" cy="6498"/>
              </a:xfrm>
            </p:spPr>
          </p:sp>
        </mc:Fallback>
      </mc:AlternateContent>
      <mc:AlternateContent xmlns:mc="http://schemas.openxmlformats.org/markup-compatibility/2006">
        <mc:Choice xmlns:p14="http://schemas.microsoft.com/office/powerpoint/2010/main" Requires="p14">
          <p:contentPart p14:bwMode="auto" r:id="rId91">
            <p14:nvContentPartPr>
              <p14:cNvPr id="1050389" name=""/>
              <p14:cNvContentPartPr/>
              <p14:nvPr/>
            </p14:nvContentPartPr>
            <p14:xfrm>
              <a:off x="1354500" y="5391056"/>
              <a:ext cx="33760" cy="165170"/>
            </p14:xfrm>
          </p:contentPart>
        </mc:Choice>
        <mc:Fallback>
          <p:sp>
            <p:nvSpPr>
              <p:cNvPr id="1050389" name=""/>
              <p:cNvSpPr/>
              <p:nvPr/>
            </p:nvSpPr>
            <p:spPr>
              <a:xfrm>
                <a:off x="1354500" y="5391056"/>
                <a:ext cx="33760" cy="165170"/>
              </a:xfrm>
            </p:spPr>
          </p:sp>
        </mc:Fallback>
      </mc:AlternateContent>
      <mc:AlternateContent xmlns:mc="http://schemas.openxmlformats.org/markup-compatibility/2006">
        <mc:Choice xmlns:p14="http://schemas.microsoft.com/office/powerpoint/2010/main" Requires="p14">
          <p:contentPart p14:bwMode="auto" r:id="rId92">
            <p14:nvContentPartPr>
              <p14:cNvPr id="1050390" name=""/>
              <p14:cNvContentPartPr/>
              <p14:nvPr/>
            </p14:nvContentPartPr>
            <p14:xfrm>
              <a:off x="1404117" y="5364432"/>
              <a:ext cx="25514" cy="382338"/>
            </p14:xfrm>
          </p:contentPart>
        </mc:Choice>
        <mc:Fallback>
          <p:sp>
            <p:nvSpPr>
              <p:cNvPr id="1050390" name=""/>
              <p:cNvSpPr/>
              <p:nvPr/>
            </p:nvSpPr>
            <p:spPr>
              <a:xfrm>
                <a:off x="1404117" y="5364432"/>
                <a:ext cx="25514" cy="382338"/>
              </a:xfrm>
            </p:spPr>
          </p:sp>
        </mc:Fallback>
      </mc:AlternateContent>
      <mc:AlternateContent xmlns:mc="http://schemas.openxmlformats.org/markup-compatibility/2006">
        <mc:Choice xmlns:p14="http://schemas.microsoft.com/office/powerpoint/2010/main" Requires="p14">
          <p:contentPart p14:bwMode="auto" r:id="rId93">
            <p14:nvContentPartPr>
              <p14:cNvPr id="1050391" name=""/>
              <p14:cNvContentPartPr/>
              <p14:nvPr/>
            </p14:nvContentPartPr>
            <p14:xfrm>
              <a:off x="1356448" y="5448851"/>
              <a:ext cx="51477" cy="32900"/>
            </p14:xfrm>
          </p:contentPart>
        </mc:Choice>
        <mc:Fallback>
          <p:sp>
            <p:nvSpPr>
              <p:cNvPr id="1050391" name=""/>
              <p:cNvSpPr/>
              <p:nvPr/>
            </p:nvSpPr>
            <p:spPr>
              <a:xfrm>
                <a:off x="1356448" y="5448851"/>
                <a:ext cx="51477" cy="32900"/>
              </a:xfrm>
            </p:spPr>
          </p:sp>
        </mc:Fallback>
      </mc:AlternateContent>
      <mc:AlternateContent xmlns:mc="http://schemas.openxmlformats.org/markup-compatibility/2006">
        <mc:Choice xmlns:p14="http://schemas.microsoft.com/office/powerpoint/2010/main" Requires="p14">
          <p:contentPart p14:bwMode="auto" r:id="rId94">
            <p14:nvContentPartPr>
              <p14:cNvPr id="1050392" name=""/>
              <p14:cNvContentPartPr/>
              <p14:nvPr/>
            </p14:nvContentPartPr>
            <p14:xfrm>
              <a:off x="1353850" y="5516870"/>
              <a:ext cx="48210" cy="11205"/>
            </p14:xfrm>
          </p:contentPart>
        </mc:Choice>
        <mc:Fallback>
          <p:sp>
            <p:nvSpPr>
              <p:cNvPr id="1050392" name=""/>
              <p:cNvSpPr/>
              <p:nvPr/>
            </p:nvSpPr>
            <p:spPr>
              <a:xfrm>
                <a:off x="1353850" y="5516870"/>
                <a:ext cx="48210" cy="11205"/>
              </a:xfrm>
            </p:spPr>
          </p:sp>
        </mc:Fallback>
      </mc:AlternateContent>
      <mc:AlternateContent xmlns:mc="http://schemas.openxmlformats.org/markup-compatibility/2006">
        <mc:Choice xmlns:p14="http://schemas.microsoft.com/office/powerpoint/2010/main" Requires="p14">
          <p:contentPart p14:bwMode="auto" r:id="rId95">
            <p14:nvContentPartPr>
              <p14:cNvPr id="1050393" name=""/>
              <p14:cNvContentPartPr/>
              <p14:nvPr/>
            </p14:nvContentPartPr>
            <p14:xfrm>
              <a:off x="1325926" y="5567444"/>
              <a:ext cx="70117" cy="34660"/>
            </p14:xfrm>
          </p:contentPart>
        </mc:Choice>
        <mc:Fallback>
          <p:sp>
            <p:nvSpPr>
              <p:cNvPr id="1050393" name=""/>
              <p:cNvSpPr/>
              <p:nvPr/>
            </p:nvSpPr>
            <p:spPr>
              <a:xfrm>
                <a:off x="1325926" y="5567444"/>
                <a:ext cx="70117" cy="34660"/>
              </a:xfrm>
            </p:spPr>
          </p:sp>
        </mc:Fallback>
      </mc:AlternateContent>
      <mc:AlternateContent xmlns:mc="http://schemas.openxmlformats.org/markup-compatibility/2006">
        <mc:Choice xmlns:p14="http://schemas.microsoft.com/office/powerpoint/2010/main" Requires="p14">
          <p:contentPart p14:bwMode="auto" r:id="rId96">
            <p14:nvContentPartPr>
              <p14:cNvPr id="1050394" name=""/>
              <p14:cNvContentPartPr/>
              <p14:nvPr/>
            </p14:nvContentPartPr>
            <p14:xfrm>
              <a:off x="1444117" y="5368328"/>
              <a:ext cx="99825" cy="73755"/>
            </p14:xfrm>
          </p:contentPart>
        </mc:Choice>
        <mc:Fallback>
          <p:sp>
            <p:nvSpPr>
              <p:cNvPr id="1050394" name=""/>
              <p:cNvSpPr/>
              <p:nvPr/>
            </p:nvSpPr>
            <p:spPr>
              <a:xfrm>
                <a:off x="1444117" y="5368328"/>
                <a:ext cx="99825" cy="73755"/>
              </a:xfrm>
            </p:spPr>
          </p:sp>
        </mc:Fallback>
      </mc:AlternateContent>
      <mc:AlternateContent xmlns:mc="http://schemas.openxmlformats.org/markup-compatibility/2006">
        <mc:Choice xmlns:p14="http://schemas.microsoft.com/office/powerpoint/2010/main" Requires="p14">
          <p:contentPart p14:bwMode="auto" r:id="rId97">
            <p14:nvContentPartPr>
              <p14:cNvPr id="1050395" name=""/>
              <p14:cNvContentPartPr/>
              <p14:nvPr/>
            </p14:nvContentPartPr>
            <p14:xfrm>
              <a:off x="1417491" y="5475742"/>
              <a:ext cx="150157" cy="59476"/>
            </p14:xfrm>
          </p:contentPart>
        </mc:Choice>
        <mc:Fallback>
          <p:sp>
            <p:nvSpPr>
              <p:cNvPr id="1050395" name=""/>
              <p:cNvSpPr/>
              <p:nvPr/>
            </p:nvSpPr>
            <p:spPr>
              <a:xfrm>
                <a:off x="1417491" y="5475742"/>
                <a:ext cx="150157" cy="59476"/>
              </a:xfrm>
            </p:spPr>
          </p:sp>
        </mc:Fallback>
      </mc:AlternateContent>
      <mc:AlternateContent xmlns:mc="http://schemas.openxmlformats.org/markup-compatibility/2006">
        <mc:Choice xmlns:p14="http://schemas.microsoft.com/office/powerpoint/2010/main" Requires="p14">
          <p:contentPart p14:bwMode="auto" r:id="rId98">
            <p14:nvContentPartPr>
              <p14:cNvPr id="1050396" name=""/>
              <p14:cNvContentPartPr/>
              <p14:nvPr/>
            </p14:nvContentPartPr>
            <p14:xfrm>
              <a:off x="1446083" y="5458592"/>
              <a:ext cx="58069" cy="190699"/>
            </p14:xfrm>
          </p:contentPart>
        </mc:Choice>
        <mc:Fallback>
          <p:sp>
            <p:nvSpPr>
              <p:cNvPr id="1050396" name=""/>
              <p:cNvSpPr/>
              <p:nvPr/>
            </p:nvSpPr>
            <p:spPr>
              <a:xfrm>
                <a:off x="1446083" y="5458592"/>
                <a:ext cx="58069" cy="190699"/>
              </a:xfrm>
            </p:spPr>
          </p:sp>
        </mc:Fallback>
      </mc:AlternateContent>
      <mc:AlternateContent xmlns:mc="http://schemas.openxmlformats.org/markup-compatibility/2006">
        <mc:Choice xmlns:p14="http://schemas.microsoft.com/office/powerpoint/2010/main" Requires="p14">
          <p:contentPart p14:bwMode="auto" r:id="rId99">
            <p14:nvContentPartPr>
              <p14:cNvPr id="1050397" name=""/>
              <p14:cNvContentPartPr/>
              <p14:nvPr/>
            </p14:nvContentPartPr>
            <p14:xfrm>
              <a:off x="1520097" y="5554700"/>
              <a:ext cx="105451" cy="79395"/>
            </p14:xfrm>
          </p:contentPart>
        </mc:Choice>
        <mc:Fallback>
          <p:sp>
            <p:nvSpPr>
              <p:cNvPr id="1050397" name=""/>
              <p:cNvSpPr/>
              <p:nvPr/>
            </p:nvSpPr>
            <p:spPr>
              <a:xfrm>
                <a:off x="1520097" y="5554700"/>
                <a:ext cx="105451" cy="79395"/>
              </a:xfrm>
            </p:spPr>
          </p:sp>
        </mc:Fallback>
      </mc:AlternateContent>
      <mc:AlternateContent xmlns:mc="http://schemas.openxmlformats.org/markup-compatibility/2006">
        <mc:Choice xmlns:p14="http://schemas.microsoft.com/office/powerpoint/2010/main" Requires="p14">
          <p:contentPart p14:bwMode="auto" r:id="rId100">
            <p14:nvContentPartPr>
              <p14:cNvPr id="1050398" name=""/>
              <p14:cNvContentPartPr/>
              <p14:nvPr/>
            </p14:nvContentPartPr>
            <p14:xfrm>
              <a:off x="1602987" y="5305338"/>
              <a:ext cx="87252" cy="186556"/>
            </p14:xfrm>
          </p:contentPart>
        </mc:Choice>
        <mc:Fallback>
          <p:sp>
            <p:nvSpPr>
              <p:cNvPr id="1050398" name=""/>
              <p:cNvSpPr/>
              <p:nvPr/>
            </p:nvSpPr>
            <p:spPr>
              <a:xfrm>
                <a:off x="1602987" y="5305338"/>
                <a:ext cx="87252" cy="186556"/>
              </a:xfrm>
            </p:spPr>
          </p:sp>
        </mc:Fallback>
      </mc:AlternateContent>
      <mc:AlternateContent xmlns:mc="http://schemas.openxmlformats.org/markup-compatibility/2006">
        <mc:Choice xmlns:p14="http://schemas.microsoft.com/office/powerpoint/2010/main" Requires="p14">
          <p:contentPart p14:bwMode="auto" r:id="rId101">
            <p14:nvContentPartPr>
              <p14:cNvPr id="1050399" name=""/>
              <p14:cNvContentPartPr/>
              <p14:nvPr/>
            </p14:nvContentPartPr>
            <p14:xfrm>
              <a:off x="1645751" y="5394987"/>
              <a:ext cx="113163" cy="195243"/>
            </p14:xfrm>
          </p:contentPart>
        </mc:Choice>
        <mc:Fallback>
          <p:sp>
            <p:nvSpPr>
              <p:cNvPr id="1050399" name=""/>
              <p:cNvSpPr/>
              <p:nvPr/>
            </p:nvSpPr>
            <p:spPr>
              <a:xfrm>
                <a:off x="1645751" y="5394987"/>
                <a:ext cx="113163" cy="195243"/>
              </a:xfrm>
            </p:spPr>
          </p:sp>
        </mc:Fallback>
      </mc:AlternateContent>
      <mc:AlternateContent xmlns:mc="http://schemas.openxmlformats.org/markup-compatibility/2006">
        <mc:Choice xmlns:p14="http://schemas.microsoft.com/office/powerpoint/2010/main" Requires="p14">
          <p:contentPart p14:bwMode="auto" r:id="rId102">
            <p14:nvContentPartPr>
              <p14:cNvPr id="1050400" name=""/>
              <p14:cNvContentPartPr/>
              <p14:nvPr/>
            </p14:nvContentPartPr>
            <p14:xfrm>
              <a:off x="1668160" y="5410841"/>
              <a:ext cx="145602" cy="129182"/>
            </p14:xfrm>
          </p:contentPart>
        </mc:Choice>
        <mc:Fallback>
          <p:sp>
            <p:nvSpPr>
              <p:cNvPr id="1050400" name=""/>
              <p:cNvSpPr/>
              <p:nvPr/>
            </p:nvSpPr>
            <p:spPr>
              <a:xfrm>
                <a:off x="1668160" y="5410841"/>
                <a:ext cx="145602" cy="129182"/>
              </a:xfrm>
            </p:spPr>
          </p:sp>
        </mc:Fallback>
      </mc:AlternateContent>
      <mc:AlternateContent xmlns:mc="http://schemas.openxmlformats.org/markup-compatibility/2006">
        <mc:Choice xmlns:p14="http://schemas.microsoft.com/office/powerpoint/2010/main" Requires="p14">
          <p:contentPart p14:bwMode="auto" r:id="rId103">
            <p14:nvContentPartPr>
              <p14:cNvPr id="1050401" name=""/>
              <p14:cNvContentPartPr/>
              <p14:nvPr/>
            </p14:nvContentPartPr>
            <p14:xfrm>
              <a:off x="1662990" y="5455345"/>
              <a:ext cx="32133" cy="200557"/>
            </p14:xfrm>
          </p:contentPart>
        </mc:Choice>
        <mc:Fallback>
          <p:sp>
            <p:nvSpPr>
              <p:cNvPr id="1050401" name=""/>
              <p:cNvSpPr/>
              <p:nvPr/>
            </p:nvSpPr>
            <p:spPr>
              <a:xfrm>
                <a:off x="1662990" y="5455345"/>
                <a:ext cx="32133" cy="200557"/>
              </a:xfrm>
            </p:spPr>
          </p:sp>
        </mc:Fallback>
      </mc:AlternateContent>
      <mc:AlternateContent xmlns:mc="http://schemas.openxmlformats.org/markup-compatibility/2006">
        <mc:Choice xmlns:p14="http://schemas.microsoft.com/office/powerpoint/2010/main" Requires="p14">
          <p:contentPart p14:bwMode="auto" r:id="rId104">
            <p14:nvContentPartPr>
              <p14:cNvPr id="1050402" name=""/>
              <p14:cNvContentPartPr/>
              <p14:nvPr/>
            </p14:nvContentPartPr>
            <p14:xfrm>
              <a:off x="1709722" y="5552936"/>
              <a:ext cx="172599" cy="70347"/>
            </p14:xfrm>
          </p:contentPart>
        </mc:Choice>
        <mc:Fallback>
          <p:sp>
            <p:nvSpPr>
              <p:cNvPr id="1050402" name=""/>
              <p:cNvSpPr/>
              <p:nvPr/>
            </p:nvSpPr>
            <p:spPr>
              <a:xfrm>
                <a:off x="1709722" y="5552936"/>
                <a:ext cx="172599" cy="70347"/>
              </a:xfrm>
            </p:spPr>
          </p:sp>
        </mc:Fallback>
      </mc:AlternateContent>
      <mc:AlternateContent xmlns:mc="http://schemas.openxmlformats.org/markup-compatibility/2006">
        <mc:Choice xmlns:p14="http://schemas.microsoft.com/office/powerpoint/2010/main" Requires="p14">
          <p:contentPart p14:bwMode="auto" r:id="rId105">
            <p14:nvContentPartPr>
              <p14:cNvPr id="1050403" name=""/>
              <p14:cNvContentPartPr/>
              <p14:nvPr/>
            </p14:nvContentPartPr>
            <p14:xfrm>
              <a:off x="1885789" y="5343651"/>
              <a:ext cx="63561" cy="293494"/>
            </p14:xfrm>
          </p:contentPart>
        </mc:Choice>
        <mc:Fallback>
          <p:sp>
            <p:nvSpPr>
              <p:cNvPr id="1050403" name=""/>
              <p:cNvSpPr/>
              <p:nvPr/>
            </p:nvSpPr>
            <p:spPr>
              <a:xfrm>
                <a:off x="1885789" y="5343651"/>
                <a:ext cx="63561" cy="293494"/>
              </a:xfrm>
            </p:spPr>
          </p:sp>
        </mc:Fallback>
      </mc:AlternateContent>
      <mc:AlternateContent xmlns:mc="http://schemas.openxmlformats.org/markup-compatibility/2006">
        <mc:Choice xmlns:p14="http://schemas.microsoft.com/office/powerpoint/2010/main" Requires="p14">
          <p:contentPart p14:bwMode="auto" r:id="rId106">
            <p14:nvContentPartPr>
              <p14:cNvPr id="1050404" name=""/>
              <p14:cNvContentPartPr/>
              <p14:nvPr/>
            </p14:nvContentPartPr>
            <p14:xfrm>
              <a:off x="1895450" y="5410605"/>
              <a:ext cx="134316" cy="194942"/>
            </p14:xfrm>
          </p:contentPart>
        </mc:Choice>
        <mc:Fallback>
          <p:sp>
            <p:nvSpPr>
              <p:cNvPr id="1050404" name=""/>
              <p:cNvSpPr/>
              <p:nvPr/>
            </p:nvSpPr>
            <p:spPr>
              <a:xfrm>
                <a:off x="1895450" y="5410605"/>
                <a:ext cx="134316" cy="194942"/>
              </a:xfrm>
            </p:spPr>
          </p:sp>
        </mc:Fallback>
      </mc:AlternateContent>
      <mc:AlternateContent xmlns:mc="http://schemas.openxmlformats.org/markup-compatibility/2006">
        <mc:Choice xmlns:p14="http://schemas.microsoft.com/office/powerpoint/2010/main" Requires="p14">
          <p:contentPart p14:bwMode="auto" r:id="rId107">
            <p14:nvContentPartPr>
              <p14:cNvPr id="1050405" name=""/>
              <p14:cNvContentPartPr/>
              <p14:nvPr/>
            </p14:nvContentPartPr>
            <p14:xfrm>
              <a:off x="1918828" y="5467683"/>
              <a:ext cx="188786" cy="135178"/>
            </p14:xfrm>
          </p:contentPart>
        </mc:Choice>
        <mc:Fallback>
          <p:sp>
            <p:nvSpPr>
              <p:cNvPr id="1050405" name=""/>
              <p:cNvSpPr/>
              <p:nvPr/>
            </p:nvSpPr>
            <p:spPr>
              <a:xfrm>
                <a:off x="1918828" y="5467683"/>
                <a:ext cx="188786" cy="135178"/>
              </a:xfrm>
            </p:spPr>
          </p:sp>
        </mc:Fallback>
      </mc:AlternateContent>
      <mc:AlternateContent xmlns:mc="http://schemas.openxmlformats.org/markup-compatibility/2006">
        <mc:Choice xmlns:p14="http://schemas.microsoft.com/office/powerpoint/2010/main" Requires="p14">
          <p:contentPart p14:bwMode="auto" r:id="rId108">
            <p14:nvContentPartPr>
              <p14:cNvPr id="1050406" name=""/>
              <p14:cNvContentPartPr/>
              <p14:nvPr/>
            </p14:nvContentPartPr>
            <p14:xfrm>
              <a:off x="2060475" y="5310533"/>
              <a:ext cx="80448" cy="141577"/>
            </p14:xfrm>
          </p:contentPart>
        </mc:Choice>
        <mc:Fallback>
          <p:sp>
            <p:nvSpPr>
              <p:cNvPr id="1050406" name=""/>
              <p:cNvSpPr/>
              <p:nvPr/>
            </p:nvSpPr>
            <p:spPr>
              <a:xfrm>
                <a:off x="2060475" y="5310533"/>
                <a:ext cx="80448" cy="141577"/>
              </a:xfrm>
            </p:spPr>
          </p:sp>
        </mc:Fallback>
      </mc:AlternateContent>
      <mc:AlternateContent xmlns:mc="http://schemas.openxmlformats.org/markup-compatibility/2006">
        <mc:Choice xmlns:p14="http://schemas.microsoft.com/office/powerpoint/2010/main" Requires="p14">
          <p:contentPart p14:bwMode="auto" r:id="rId109">
            <p14:nvContentPartPr>
              <p14:cNvPr id="1050407" name=""/>
              <p14:cNvContentPartPr/>
              <p14:nvPr/>
            </p14:nvContentPartPr>
            <p14:xfrm>
              <a:off x="2115597" y="5365093"/>
              <a:ext cx="57236" cy="83040"/>
            </p14:xfrm>
          </p:contentPart>
        </mc:Choice>
        <mc:Fallback>
          <p:sp>
            <p:nvSpPr>
              <p:cNvPr id="1050407" name=""/>
              <p:cNvSpPr/>
              <p:nvPr/>
            </p:nvSpPr>
            <p:spPr>
              <a:xfrm>
                <a:off x="2115597" y="5365093"/>
                <a:ext cx="57236" cy="83040"/>
              </a:xfrm>
            </p:spPr>
          </p:sp>
        </mc:Fallback>
      </mc:AlternateContent>
      <mc:AlternateContent xmlns:mc="http://schemas.openxmlformats.org/markup-compatibility/2006">
        <mc:Choice xmlns:p14="http://schemas.microsoft.com/office/powerpoint/2010/main" Requires="p14">
          <p:contentPart p14:bwMode="auto" r:id="rId110">
            <p14:nvContentPartPr>
              <p14:cNvPr id="1050408" name=""/>
              <p14:cNvContentPartPr/>
              <p14:nvPr/>
            </p14:nvContentPartPr>
            <p14:xfrm>
              <a:off x="2124039" y="5423525"/>
              <a:ext cx="79425" cy="206097"/>
            </p14:xfrm>
          </p:contentPart>
        </mc:Choice>
        <mc:Fallback>
          <p:sp>
            <p:nvSpPr>
              <p:cNvPr id="1050408" name=""/>
              <p:cNvSpPr/>
              <p:nvPr/>
            </p:nvSpPr>
            <p:spPr>
              <a:xfrm>
                <a:off x="2124039" y="5423525"/>
                <a:ext cx="79425" cy="206097"/>
              </a:xfrm>
            </p:spPr>
          </p:sp>
        </mc:Fallback>
      </mc:AlternateContent>
      <mc:AlternateContent xmlns:mc="http://schemas.openxmlformats.org/markup-compatibility/2006">
        <mc:Choice xmlns:p14="http://schemas.microsoft.com/office/powerpoint/2010/main" Requires="p14">
          <p:contentPart p14:bwMode="auto" r:id="rId111">
            <p14:nvContentPartPr>
              <p14:cNvPr id="1050409" name=""/>
              <p14:cNvContentPartPr/>
              <p14:nvPr/>
            </p14:nvContentPartPr>
            <p14:xfrm>
              <a:off x="2188979" y="5339106"/>
              <a:ext cx="21718" cy="75365"/>
            </p14:xfrm>
          </p:contentPart>
        </mc:Choice>
        <mc:Fallback>
          <p:sp>
            <p:nvSpPr>
              <p:cNvPr id="1050409" name=""/>
              <p:cNvSpPr/>
              <p:nvPr/>
            </p:nvSpPr>
            <p:spPr>
              <a:xfrm>
                <a:off x="2188979" y="5339106"/>
                <a:ext cx="21718" cy="75365"/>
              </a:xfrm>
            </p:spPr>
          </p:sp>
        </mc:Fallback>
      </mc:AlternateContent>
      <mc:AlternateContent xmlns:mc="http://schemas.openxmlformats.org/markup-compatibility/2006">
        <mc:Choice xmlns:p14="http://schemas.microsoft.com/office/powerpoint/2010/main" Requires="p14">
          <p:contentPart p14:bwMode="auto" r:id="rId112">
            <p14:nvContentPartPr>
              <p14:cNvPr id="1050410" name=""/>
              <p14:cNvContentPartPr/>
              <p14:nvPr/>
            </p14:nvContentPartPr>
            <p14:xfrm>
              <a:off x="2213007" y="5314570"/>
              <a:ext cx="142836" cy="95707"/>
            </p14:xfrm>
          </p:contentPart>
        </mc:Choice>
        <mc:Fallback>
          <p:sp>
            <p:nvSpPr>
              <p:cNvPr id="1050410" name=""/>
              <p:cNvSpPr/>
              <p:nvPr/>
            </p:nvSpPr>
            <p:spPr>
              <a:xfrm>
                <a:off x="2213007" y="5314570"/>
                <a:ext cx="142836" cy="95707"/>
              </a:xfrm>
            </p:spPr>
          </p:sp>
        </mc:Fallback>
      </mc:AlternateContent>
      <mc:AlternateContent xmlns:mc="http://schemas.openxmlformats.org/markup-compatibility/2006">
        <mc:Choice xmlns:p14="http://schemas.microsoft.com/office/powerpoint/2010/main" Requires="p14">
          <p:contentPart p14:bwMode="auto" r:id="rId113">
            <p14:nvContentPartPr>
              <p14:cNvPr id="1050411" name=""/>
              <p14:cNvContentPartPr/>
              <p14:nvPr/>
            </p14:nvContentPartPr>
            <p14:xfrm>
              <a:off x="2231605" y="5289753"/>
              <a:ext cx="14550" cy="185826"/>
            </p14:xfrm>
          </p:contentPart>
        </mc:Choice>
        <mc:Fallback>
          <p:sp>
            <p:nvSpPr>
              <p:cNvPr id="1050411" name=""/>
              <p:cNvSpPr/>
              <p:nvPr/>
            </p:nvSpPr>
            <p:spPr>
              <a:xfrm>
                <a:off x="2231605" y="5289753"/>
                <a:ext cx="14550" cy="185826"/>
              </a:xfrm>
            </p:spPr>
          </p:sp>
        </mc:Fallback>
      </mc:AlternateContent>
      <mc:AlternateContent xmlns:mc="http://schemas.openxmlformats.org/markup-compatibility/2006">
        <mc:Choice xmlns:p14="http://schemas.microsoft.com/office/powerpoint/2010/main" Requires="p14">
          <p:contentPart p14:bwMode="auto" r:id="rId114">
            <p14:nvContentPartPr>
              <p14:cNvPr id="1050412" name=""/>
              <p14:cNvContentPartPr/>
              <p14:nvPr/>
            </p14:nvContentPartPr>
            <p14:xfrm>
              <a:off x="2157158" y="5423287"/>
              <a:ext cx="180004" cy="46994"/>
            </p14:xfrm>
          </p:contentPart>
        </mc:Choice>
        <mc:Fallback>
          <p:sp>
            <p:nvSpPr>
              <p:cNvPr id="1050412" name=""/>
              <p:cNvSpPr/>
              <p:nvPr/>
            </p:nvSpPr>
            <p:spPr>
              <a:xfrm>
                <a:off x="2157158" y="5423287"/>
                <a:ext cx="180004" cy="46994"/>
              </a:xfrm>
            </p:spPr>
          </p:sp>
        </mc:Fallback>
      </mc:AlternateContent>
      <mc:AlternateContent xmlns:mc="http://schemas.openxmlformats.org/markup-compatibility/2006">
        <mc:Choice xmlns:p14="http://schemas.microsoft.com/office/powerpoint/2010/main" Requires="p14">
          <p:contentPart p14:bwMode="auto" r:id="rId115">
            <p14:nvContentPartPr>
              <p14:cNvPr id="1050413" name=""/>
              <p14:cNvContentPartPr/>
              <p14:nvPr/>
            </p14:nvContentPartPr>
            <p14:xfrm>
              <a:off x="2190278" y="5462488"/>
              <a:ext cx="18398" cy="127695"/>
            </p14:xfrm>
          </p:contentPart>
        </mc:Choice>
        <mc:Fallback>
          <p:sp>
            <p:nvSpPr>
              <p:cNvPr id="1050413" name=""/>
              <p:cNvSpPr/>
              <p:nvPr/>
            </p:nvSpPr>
            <p:spPr>
              <a:xfrm>
                <a:off x="2190278" y="5462488"/>
                <a:ext cx="18398" cy="127695"/>
              </a:xfrm>
            </p:spPr>
          </p:sp>
        </mc:Fallback>
      </mc:AlternateContent>
      <mc:AlternateContent xmlns:mc="http://schemas.openxmlformats.org/markup-compatibility/2006">
        <mc:Choice xmlns:p14="http://schemas.microsoft.com/office/powerpoint/2010/main" Requires="p14">
          <p:contentPart p14:bwMode="auto" r:id="rId116">
            <p14:nvContentPartPr>
              <p14:cNvPr id="1050414" name=""/>
              <p14:cNvContentPartPr/>
              <p14:nvPr/>
            </p14:nvContentPartPr>
            <p14:xfrm>
              <a:off x="2201967" y="5452156"/>
              <a:ext cx="171886" cy="123642"/>
            </p14:xfrm>
          </p:contentPart>
        </mc:Choice>
        <mc:Fallback>
          <p:sp>
            <p:nvSpPr>
              <p:cNvPr id="1050414" name=""/>
              <p:cNvSpPr/>
              <p:nvPr/>
            </p:nvSpPr>
            <p:spPr>
              <a:xfrm>
                <a:off x="2201967" y="5452156"/>
                <a:ext cx="171886" cy="123642"/>
              </a:xfrm>
            </p:spPr>
          </p:sp>
        </mc:Fallback>
      </mc:AlternateContent>
      <mc:AlternateContent xmlns:mc="http://schemas.openxmlformats.org/markup-compatibility/2006">
        <mc:Choice xmlns:p14="http://schemas.microsoft.com/office/powerpoint/2010/main" Requires="p14">
          <p:contentPart p14:bwMode="auto" r:id="rId117">
            <p14:nvContentPartPr>
              <p14:cNvPr id="1050415" name=""/>
              <p14:cNvContentPartPr/>
              <p14:nvPr/>
            </p14:nvContentPartPr>
            <p14:xfrm>
              <a:off x="2236668" y="5505997"/>
              <a:ext cx="29589" cy="123627"/>
            </p14:xfrm>
          </p:contentPart>
        </mc:Choice>
        <mc:Fallback>
          <p:sp>
            <p:nvSpPr>
              <p:cNvPr id="1050415" name=""/>
              <p:cNvSpPr/>
              <p:nvPr/>
            </p:nvSpPr>
            <p:spPr>
              <a:xfrm>
                <a:off x="2236668" y="5505997"/>
                <a:ext cx="29589" cy="123627"/>
              </a:xfrm>
            </p:spPr>
          </p:sp>
        </mc:Fallback>
      </mc:AlternateContent>
      <mc:AlternateContent xmlns:mc="http://schemas.openxmlformats.org/markup-compatibility/2006">
        <mc:Choice xmlns:p14="http://schemas.microsoft.com/office/powerpoint/2010/main" Requires="p14">
          <p:contentPart p14:bwMode="auto" r:id="rId118">
            <p14:nvContentPartPr>
              <p14:cNvPr id="1050416" name=""/>
              <p14:cNvContentPartPr/>
              <p14:nvPr/>
            </p14:nvContentPartPr>
            <p14:xfrm>
              <a:off x="2248074" y="5599508"/>
              <a:ext cx="173187" cy="29520"/>
            </p14:xfrm>
          </p:contentPart>
        </mc:Choice>
        <mc:Fallback>
          <p:sp>
            <p:nvSpPr>
              <p:cNvPr id="1050416" name=""/>
              <p:cNvSpPr/>
              <p:nvPr/>
            </p:nvSpPr>
            <p:spPr>
              <a:xfrm>
                <a:off x="2248074" y="5599508"/>
                <a:ext cx="173187" cy="29520"/>
              </a:xfrm>
            </p:spPr>
          </p:sp>
        </mc:Fallback>
      </mc:AlternateContent>
      <mc:AlternateContent xmlns:mc="http://schemas.openxmlformats.org/markup-compatibility/2006">
        <mc:Choice xmlns:p14="http://schemas.microsoft.com/office/powerpoint/2010/main" Requires="p14">
          <p:contentPart p14:bwMode="auto" r:id="rId119">
            <p14:nvContentPartPr>
              <p14:cNvPr id="1050417" name=""/>
              <p14:cNvContentPartPr/>
              <p14:nvPr/>
            </p14:nvContentPartPr>
            <p14:xfrm>
              <a:off x="801860" y="6139793"/>
              <a:ext cx="28298" cy="174805"/>
            </p14:xfrm>
          </p:contentPart>
        </mc:Choice>
        <mc:Fallback>
          <p:sp>
            <p:nvSpPr>
              <p:cNvPr id="1050417" name=""/>
              <p:cNvSpPr/>
              <p:nvPr/>
            </p:nvSpPr>
            <p:spPr>
              <a:xfrm>
                <a:off x="801860" y="6139793"/>
                <a:ext cx="28298" cy="174805"/>
              </a:xfrm>
            </p:spPr>
          </p:sp>
        </mc:Fallback>
      </mc:AlternateContent>
      <mc:AlternateContent xmlns:mc="http://schemas.openxmlformats.org/markup-compatibility/2006">
        <mc:Choice xmlns:p14="http://schemas.microsoft.com/office/powerpoint/2010/main" Requires="p14">
          <p:contentPart p14:bwMode="auto" r:id="rId120">
            <p14:nvContentPartPr>
              <p14:cNvPr id="1050418" name=""/>
              <p14:cNvContentPartPr/>
              <p14:nvPr/>
            </p14:nvContentPartPr>
            <p14:xfrm>
              <a:off x="834980" y="6107494"/>
              <a:ext cx="96569" cy="142093"/>
            </p14:xfrm>
          </p:contentPart>
        </mc:Choice>
        <mc:Fallback>
          <p:sp>
            <p:nvSpPr>
              <p:cNvPr id="1050418" name=""/>
              <p:cNvSpPr/>
              <p:nvPr/>
            </p:nvSpPr>
            <p:spPr>
              <a:xfrm>
                <a:off x="834980" y="6107494"/>
                <a:ext cx="96569" cy="142093"/>
              </a:xfrm>
            </p:spPr>
          </p:sp>
        </mc:Fallback>
      </mc:AlternateContent>
      <mc:AlternateContent xmlns:mc="http://schemas.openxmlformats.org/markup-compatibility/2006">
        <mc:Choice xmlns:p14="http://schemas.microsoft.com/office/powerpoint/2010/main" Requires="p14">
          <p:contentPart p14:bwMode="auto" r:id="rId121">
            <p14:nvContentPartPr>
              <p14:cNvPr id="1050419" name=""/>
              <p14:cNvContentPartPr/>
              <p14:nvPr/>
            </p14:nvContentPartPr>
            <p14:xfrm>
              <a:off x="817446" y="6178790"/>
              <a:ext cx="82825" cy="20888"/>
            </p14:xfrm>
          </p:contentPart>
        </mc:Choice>
        <mc:Fallback>
          <p:sp>
            <p:nvSpPr>
              <p:cNvPr id="1050419" name=""/>
              <p:cNvSpPr/>
              <p:nvPr/>
            </p:nvSpPr>
            <p:spPr>
              <a:xfrm>
                <a:off x="817446" y="6178790"/>
                <a:ext cx="82825" cy="20888"/>
              </a:xfrm>
            </p:spPr>
          </p:sp>
        </mc:Fallback>
      </mc:AlternateContent>
      <mc:AlternateContent xmlns:mc="http://schemas.openxmlformats.org/markup-compatibility/2006">
        <mc:Choice xmlns:p14="http://schemas.microsoft.com/office/powerpoint/2010/main" Requires="p14">
          <p:contentPart p14:bwMode="auto" r:id="rId122">
            <p14:nvContentPartPr>
              <p14:cNvPr id="1050420" name=""/>
              <p14:cNvContentPartPr/>
              <p14:nvPr/>
            </p14:nvContentPartPr>
            <p14:xfrm>
              <a:off x="818744" y="6244351"/>
              <a:ext cx="154360" cy="56488"/>
            </p14:xfrm>
          </p:contentPart>
        </mc:Choice>
        <mc:Fallback>
          <p:sp>
            <p:nvSpPr>
              <p:cNvPr id="1050420" name=""/>
              <p:cNvSpPr/>
              <p:nvPr/>
            </p:nvSpPr>
            <p:spPr>
              <a:xfrm>
                <a:off x="818744" y="6244351"/>
                <a:ext cx="154360" cy="56488"/>
              </a:xfrm>
            </p:spPr>
          </p:sp>
        </mc:Fallback>
      </mc:AlternateContent>
      <mc:AlternateContent xmlns:mc="http://schemas.openxmlformats.org/markup-compatibility/2006">
        <mc:Choice xmlns:p14="http://schemas.microsoft.com/office/powerpoint/2010/main" Requires="p14">
          <p:contentPart p14:bwMode="auto" r:id="rId123">
            <p14:nvContentPartPr>
              <p14:cNvPr id="1050421" name=""/>
              <p14:cNvContentPartPr/>
              <p14:nvPr/>
            </p14:nvContentPartPr>
            <p14:xfrm>
              <a:off x="848617" y="6069010"/>
              <a:ext cx="174215" cy="323879"/>
            </p14:xfrm>
          </p:contentPart>
        </mc:Choice>
        <mc:Fallback>
          <p:sp>
            <p:nvSpPr>
              <p:cNvPr id="1050421" name=""/>
              <p:cNvSpPr/>
              <p:nvPr/>
            </p:nvSpPr>
            <p:spPr>
              <a:xfrm>
                <a:off x="848617" y="6069010"/>
                <a:ext cx="174215" cy="323879"/>
              </a:xfrm>
            </p:spPr>
          </p:sp>
        </mc:Fallback>
      </mc:AlternateContent>
      <mc:AlternateContent xmlns:mc="http://schemas.openxmlformats.org/markup-compatibility/2006">
        <mc:Choice xmlns:p14="http://schemas.microsoft.com/office/powerpoint/2010/main" Requires="p14">
          <p:contentPart p14:bwMode="auto" r:id="rId124">
            <p14:nvContentPartPr>
              <p14:cNvPr id="1050422" name=""/>
              <p14:cNvContentPartPr/>
              <p14:nvPr/>
            </p14:nvContentPartPr>
            <p14:xfrm>
              <a:off x="797964" y="6131887"/>
              <a:ext cx="89543" cy="8555"/>
            </p14:xfrm>
          </p:contentPart>
        </mc:Choice>
        <mc:Fallback>
          <p:sp>
            <p:nvSpPr>
              <p:cNvPr id="1050422" name=""/>
              <p:cNvSpPr/>
              <p:nvPr/>
            </p:nvSpPr>
            <p:spPr>
              <a:xfrm>
                <a:off x="797964" y="6131887"/>
                <a:ext cx="89543" cy="8555"/>
              </a:xfrm>
            </p:spPr>
          </p:sp>
        </mc:Fallback>
      </mc:AlternateContent>
      <mc:AlternateContent xmlns:mc="http://schemas.openxmlformats.org/markup-compatibility/2006">
        <mc:Choice xmlns:p14="http://schemas.microsoft.com/office/powerpoint/2010/main" Requires="p14">
          <p:contentPart p14:bwMode="auto" r:id="rId125">
            <p14:nvContentPartPr>
              <p14:cNvPr id="1050423" name=""/>
              <p14:cNvContentPartPr/>
              <p14:nvPr/>
            </p14:nvContentPartPr>
            <p14:xfrm>
              <a:off x="985640" y="6102088"/>
              <a:ext cx="72352" cy="22580"/>
            </p14:xfrm>
          </p:contentPart>
        </mc:Choice>
        <mc:Fallback>
          <p:sp>
            <p:nvSpPr>
              <p:cNvPr id="1050423" name=""/>
              <p:cNvSpPr/>
              <p:nvPr/>
            </p:nvSpPr>
            <p:spPr>
              <a:xfrm>
                <a:off x="985640" y="6102088"/>
                <a:ext cx="72352" cy="22580"/>
              </a:xfrm>
            </p:spPr>
          </p:sp>
        </mc:Fallback>
      </mc:AlternateContent>
      <mc:AlternateContent xmlns:mc="http://schemas.openxmlformats.org/markup-compatibility/2006">
        <mc:Choice xmlns:p14="http://schemas.microsoft.com/office/powerpoint/2010/main" Requires="p14">
          <p:contentPart p14:bwMode="auto" r:id="rId126">
            <p14:nvContentPartPr>
              <p14:cNvPr id="1050424" name=""/>
              <p14:cNvContentPartPr/>
              <p14:nvPr/>
            </p14:nvContentPartPr>
            <p14:xfrm>
              <a:off x="999927" y="6217355"/>
              <a:ext cx="88572" cy="6857"/>
            </p14:xfrm>
          </p:contentPart>
        </mc:Choice>
        <mc:Fallback>
          <p:sp>
            <p:nvSpPr>
              <p:cNvPr id="1050424" name=""/>
              <p:cNvSpPr/>
              <p:nvPr/>
            </p:nvSpPr>
            <p:spPr>
              <a:xfrm>
                <a:off x="999927" y="6217355"/>
                <a:ext cx="88572" cy="6857"/>
              </a:xfrm>
            </p:spPr>
          </p:sp>
        </mc:Fallback>
      </mc:AlternateContent>
      <mc:AlternateContent xmlns:mc="http://schemas.openxmlformats.org/markup-compatibility/2006">
        <mc:Choice xmlns:p14="http://schemas.microsoft.com/office/powerpoint/2010/main" Requires="p14">
          <p:contentPart p14:bwMode="auto" r:id="rId127">
            <p14:nvContentPartPr>
              <p14:cNvPr id="1050425" name=""/>
              <p14:cNvContentPartPr/>
              <p14:nvPr/>
            </p14:nvContentPartPr>
            <p14:xfrm>
              <a:off x="1060971" y="6234766"/>
              <a:ext cx="53971" cy="126466"/>
            </p14:xfrm>
          </p:contentPart>
        </mc:Choice>
        <mc:Fallback>
          <p:sp>
            <p:nvSpPr>
              <p:cNvPr id="1050425" name=""/>
              <p:cNvSpPr/>
              <p:nvPr/>
            </p:nvSpPr>
            <p:spPr>
              <a:xfrm>
                <a:off x="1060971" y="6234766"/>
                <a:ext cx="53971" cy="126466"/>
              </a:xfrm>
            </p:spPr>
          </p:sp>
        </mc:Fallback>
      </mc:AlternateContent>
      <mc:AlternateContent xmlns:mc="http://schemas.openxmlformats.org/markup-compatibility/2006">
        <mc:Choice xmlns:p14="http://schemas.microsoft.com/office/powerpoint/2010/main" Requires="p14">
          <p:contentPart p14:bwMode="auto" r:id="rId128">
            <p14:nvContentPartPr>
              <p14:cNvPr id="1050426" name=""/>
              <p14:cNvContentPartPr/>
              <p14:nvPr/>
            </p14:nvContentPartPr>
            <p14:xfrm>
              <a:off x="1110325" y="6017060"/>
              <a:ext cx="17743" cy="50233"/>
            </p14:xfrm>
          </p:contentPart>
        </mc:Choice>
        <mc:Fallback>
          <p:sp>
            <p:nvSpPr>
              <p:cNvPr id="1050426" name=""/>
              <p:cNvSpPr/>
              <p:nvPr/>
            </p:nvSpPr>
            <p:spPr>
              <a:xfrm>
                <a:off x="1110325" y="6017060"/>
                <a:ext cx="17743" cy="50233"/>
              </a:xfrm>
            </p:spPr>
          </p:sp>
        </mc:Fallback>
      </mc:AlternateContent>
      <mc:AlternateContent xmlns:mc="http://schemas.openxmlformats.org/markup-compatibility/2006">
        <mc:Choice xmlns:p14="http://schemas.microsoft.com/office/powerpoint/2010/main" Requires="p14">
          <p:contentPart p14:bwMode="auto" r:id="rId129">
            <p14:nvContentPartPr>
              <p14:cNvPr id="1050427" name=""/>
              <p14:cNvContentPartPr/>
              <p14:nvPr/>
            </p14:nvContentPartPr>
            <p14:xfrm>
              <a:off x="1100584" y="6099318"/>
              <a:ext cx="126380" cy="128657"/>
            </p14:xfrm>
          </p:contentPart>
        </mc:Choice>
        <mc:Fallback>
          <p:sp>
            <p:nvSpPr>
              <p:cNvPr id="1050427" name=""/>
              <p:cNvSpPr/>
              <p:nvPr/>
            </p:nvSpPr>
            <p:spPr>
              <a:xfrm>
                <a:off x="1100584" y="6099318"/>
                <a:ext cx="126380" cy="128657"/>
              </a:xfrm>
            </p:spPr>
          </p:sp>
        </mc:Fallback>
      </mc:AlternateContent>
      <mc:AlternateContent xmlns:mc="http://schemas.openxmlformats.org/markup-compatibility/2006">
        <mc:Choice xmlns:p14="http://schemas.microsoft.com/office/powerpoint/2010/main" Requires="p14">
          <p:contentPart p14:bwMode="auto" r:id="rId130">
            <p14:nvContentPartPr>
              <p14:cNvPr id="1050428" name=""/>
              <p14:cNvContentPartPr/>
              <p14:nvPr/>
            </p14:nvContentPartPr>
            <p14:xfrm>
              <a:off x="1113572" y="6173561"/>
              <a:ext cx="20565" cy="167873"/>
            </p14:xfrm>
          </p:contentPart>
        </mc:Choice>
        <mc:Fallback>
          <p:sp>
            <p:nvSpPr>
              <p:cNvPr id="1050428" name=""/>
              <p:cNvSpPr/>
              <p:nvPr/>
            </p:nvSpPr>
            <p:spPr>
              <a:xfrm>
                <a:off x="1113572" y="6173561"/>
                <a:ext cx="20565" cy="167873"/>
              </a:xfrm>
            </p:spPr>
          </p:sp>
        </mc:Fallback>
      </mc:AlternateContent>
      <mc:AlternateContent xmlns:mc="http://schemas.openxmlformats.org/markup-compatibility/2006">
        <mc:Choice xmlns:p14="http://schemas.microsoft.com/office/powerpoint/2010/main" Requires="p14">
          <p:contentPart p14:bwMode="auto" r:id="rId131">
            <p14:nvContentPartPr>
              <p14:cNvPr id="1050429" name=""/>
              <p14:cNvContentPartPr/>
              <p14:nvPr/>
            </p14:nvContentPartPr>
            <p14:xfrm>
              <a:off x="1156433" y="6215121"/>
              <a:ext cx="29943" cy="132119"/>
            </p14:xfrm>
          </p:contentPart>
        </mc:Choice>
        <mc:Fallback>
          <p:sp>
            <p:nvSpPr>
              <p:cNvPr id="1050429" name=""/>
              <p:cNvSpPr/>
              <p:nvPr/>
            </p:nvSpPr>
            <p:spPr>
              <a:xfrm>
                <a:off x="1156433" y="6215121"/>
                <a:ext cx="29943" cy="132119"/>
              </a:xfrm>
            </p:spPr>
          </p:sp>
        </mc:Fallback>
      </mc:AlternateContent>
      <mc:AlternateContent xmlns:mc="http://schemas.openxmlformats.org/markup-compatibility/2006">
        <mc:Choice xmlns:p14="http://schemas.microsoft.com/office/powerpoint/2010/main" Requires="p14">
          <p:contentPart p14:bwMode="auto" r:id="rId132">
            <p14:nvContentPartPr>
              <p14:cNvPr id="1050430" name=""/>
              <p14:cNvContentPartPr/>
              <p14:nvPr/>
            </p14:nvContentPartPr>
            <p14:xfrm>
              <a:off x="1212281" y="6161222"/>
              <a:ext cx="134810" cy="162128"/>
            </p14:xfrm>
          </p:contentPart>
        </mc:Choice>
        <mc:Fallback>
          <p:sp>
            <p:nvSpPr>
              <p:cNvPr id="1050430" name=""/>
              <p:cNvSpPr/>
              <p:nvPr/>
            </p:nvSpPr>
            <p:spPr>
              <a:xfrm>
                <a:off x="1212281" y="6161222"/>
                <a:ext cx="134810" cy="162128"/>
              </a:xfrm>
            </p:spPr>
          </p:sp>
        </mc:Fallback>
      </mc:AlternateContent>
      <mc:AlternateContent xmlns:mc="http://schemas.openxmlformats.org/markup-compatibility/2006">
        <mc:Choice xmlns:p14="http://schemas.microsoft.com/office/powerpoint/2010/main" Requires="p14">
          <p:contentPart p14:bwMode="auto" r:id="rId133">
            <p14:nvContentPartPr>
              <p14:cNvPr id="1050431" name=""/>
              <p14:cNvContentPartPr/>
              <p14:nvPr/>
            </p14:nvContentPartPr>
            <p14:xfrm>
              <a:off x="1168771" y="6132650"/>
              <a:ext cx="146310" cy="55388"/>
            </p14:xfrm>
          </p:contentPart>
        </mc:Choice>
        <mc:Fallback>
          <p:sp>
            <p:nvSpPr>
              <p:cNvPr id="1050431" name=""/>
              <p:cNvSpPr/>
              <p:nvPr/>
            </p:nvSpPr>
            <p:spPr>
              <a:xfrm>
                <a:off x="1168771" y="6132650"/>
                <a:ext cx="146310" cy="55388"/>
              </a:xfrm>
            </p:spPr>
          </p:sp>
        </mc:Fallback>
      </mc:AlternateContent>
      <mc:AlternateContent xmlns:mc="http://schemas.openxmlformats.org/markup-compatibility/2006">
        <mc:Choice xmlns:p14="http://schemas.microsoft.com/office/powerpoint/2010/main" Requires="p14">
          <p:contentPart p14:bwMode="auto" r:id="rId134">
            <p14:nvContentPartPr>
              <p14:cNvPr id="1050432" name=""/>
              <p14:cNvContentPartPr/>
              <p14:nvPr/>
            </p14:nvContentPartPr>
            <p14:xfrm>
              <a:off x="1391515" y="6111220"/>
              <a:ext cx="18399" cy="54235"/>
            </p14:xfrm>
          </p:contentPart>
        </mc:Choice>
        <mc:Fallback>
          <p:sp>
            <p:nvSpPr>
              <p:cNvPr id="1050432" name=""/>
              <p:cNvSpPr/>
              <p:nvPr/>
            </p:nvSpPr>
            <p:spPr>
              <a:xfrm>
                <a:off x="1391515" y="6111220"/>
                <a:ext cx="18399" cy="54235"/>
              </a:xfrm>
            </p:spPr>
          </p:sp>
        </mc:Fallback>
      </mc:AlternateContent>
      <mc:AlternateContent xmlns:mc="http://schemas.openxmlformats.org/markup-compatibility/2006">
        <mc:Choice xmlns:p14="http://schemas.microsoft.com/office/powerpoint/2010/main" Requires="p14">
          <p:contentPart p14:bwMode="auto" r:id="rId135">
            <p14:nvContentPartPr>
              <p14:cNvPr id="1050433" name=""/>
              <p14:cNvContentPartPr/>
              <p14:nvPr/>
            </p14:nvContentPartPr>
            <p14:xfrm>
              <a:off x="1403205" y="6076848"/>
              <a:ext cx="163867" cy="84506"/>
            </p14:xfrm>
          </p:contentPart>
        </mc:Choice>
        <mc:Fallback>
          <p:sp>
            <p:nvSpPr>
              <p:cNvPr id="1050433" name=""/>
              <p:cNvSpPr/>
              <p:nvPr/>
            </p:nvSpPr>
            <p:spPr>
              <a:xfrm>
                <a:off x="1403205" y="6076848"/>
                <a:ext cx="163867" cy="84506"/>
              </a:xfrm>
            </p:spPr>
          </p:sp>
        </mc:Fallback>
      </mc:AlternateContent>
      <mc:AlternateContent xmlns:mc="http://schemas.openxmlformats.org/markup-compatibility/2006">
        <mc:Choice xmlns:p14="http://schemas.microsoft.com/office/powerpoint/2010/main" Requires="p14">
          <p:contentPart p14:bwMode="auto" r:id="rId136">
            <p14:nvContentPartPr>
              <p14:cNvPr id="1050434" name=""/>
              <p14:cNvContentPartPr/>
              <p14:nvPr/>
            </p14:nvContentPartPr>
            <p14:xfrm>
              <a:off x="1381125" y="6192393"/>
              <a:ext cx="30612" cy="124721"/>
            </p14:xfrm>
          </p:contentPart>
        </mc:Choice>
        <mc:Fallback>
          <p:sp>
            <p:nvSpPr>
              <p:cNvPr id="1050434" name=""/>
              <p:cNvSpPr/>
              <p:nvPr/>
            </p:nvSpPr>
            <p:spPr>
              <a:xfrm>
                <a:off x="1381125" y="6192393"/>
                <a:ext cx="30612" cy="124721"/>
              </a:xfrm>
            </p:spPr>
          </p:sp>
        </mc:Fallback>
      </mc:AlternateContent>
      <mc:AlternateContent xmlns:mc="http://schemas.openxmlformats.org/markup-compatibility/2006">
        <mc:Choice xmlns:p14="http://schemas.microsoft.com/office/powerpoint/2010/main" Requires="p14">
          <p:contentPart p14:bwMode="auto" r:id="rId137">
            <p14:nvContentPartPr>
              <p14:cNvPr id="1050435" name=""/>
              <p14:cNvContentPartPr/>
              <p14:nvPr/>
            </p14:nvContentPartPr>
            <p14:xfrm>
              <a:off x="1416842" y="6187480"/>
              <a:ext cx="147599" cy="98200"/>
            </p14:xfrm>
          </p:contentPart>
        </mc:Choice>
        <mc:Fallback>
          <p:sp>
            <p:nvSpPr>
              <p:cNvPr id="1050435" name=""/>
              <p:cNvSpPr/>
              <p:nvPr/>
            </p:nvSpPr>
            <p:spPr>
              <a:xfrm>
                <a:off x="1416842" y="6187480"/>
                <a:ext cx="147599" cy="98200"/>
              </a:xfrm>
            </p:spPr>
          </p:sp>
        </mc:Fallback>
      </mc:AlternateContent>
      <mc:AlternateContent xmlns:mc="http://schemas.openxmlformats.org/markup-compatibility/2006">
        <mc:Choice xmlns:p14="http://schemas.microsoft.com/office/powerpoint/2010/main" Requires="p14">
          <p:contentPart p14:bwMode="auto" r:id="rId138">
            <p14:nvContentPartPr>
              <p14:cNvPr id="1050436" name=""/>
              <p14:cNvContentPartPr/>
              <p14:nvPr/>
            </p14:nvContentPartPr>
            <p14:xfrm>
              <a:off x="1416193" y="6052126"/>
              <a:ext cx="105829" cy="361204"/>
            </p14:xfrm>
          </p:contentPart>
        </mc:Choice>
        <mc:Fallback>
          <p:sp>
            <p:nvSpPr>
              <p:cNvPr id="1050436" name=""/>
              <p:cNvSpPr/>
              <p:nvPr/>
            </p:nvSpPr>
            <p:spPr>
              <a:xfrm>
                <a:off x="1416193" y="6052126"/>
                <a:ext cx="105829" cy="361204"/>
              </a:xfrm>
            </p:spPr>
          </p:sp>
        </mc:Fallback>
      </mc:AlternateContent>
      <mc:AlternateContent xmlns:mc="http://schemas.openxmlformats.org/markup-compatibility/2006">
        <mc:Choice xmlns:p14="http://schemas.microsoft.com/office/powerpoint/2010/main" Requires="p14">
          <p:contentPart p14:bwMode="auto" r:id="rId139">
            <p14:nvContentPartPr>
              <p14:cNvPr id="1050437" name=""/>
              <p14:cNvContentPartPr/>
              <p14:nvPr/>
            </p14:nvContentPartPr>
            <p14:xfrm>
              <a:off x="1625300" y="6061218"/>
              <a:ext cx="134304" cy="20281"/>
            </p14:xfrm>
          </p:contentPart>
        </mc:Choice>
        <mc:Fallback>
          <p:sp>
            <p:nvSpPr>
              <p:cNvPr id="1050437" name=""/>
              <p:cNvSpPr/>
              <p:nvPr/>
            </p:nvSpPr>
            <p:spPr>
              <a:xfrm>
                <a:off x="1625300" y="6061218"/>
                <a:ext cx="134304" cy="20281"/>
              </a:xfrm>
            </p:spPr>
          </p:sp>
        </mc:Fallback>
      </mc:AlternateContent>
      <mc:AlternateContent xmlns:mc="http://schemas.openxmlformats.org/markup-compatibility/2006">
        <mc:Choice xmlns:p14="http://schemas.microsoft.com/office/powerpoint/2010/main" Requires="p14">
          <p:contentPart p14:bwMode="auto" r:id="rId140">
            <p14:nvContentPartPr>
              <p14:cNvPr id="1050438" name=""/>
              <p14:cNvContentPartPr/>
              <p14:nvPr/>
            </p14:nvContentPartPr>
            <p14:xfrm>
              <a:off x="1649472" y="6106674"/>
              <a:ext cx="31372" cy="255394"/>
            </p14:xfrm>
          </p:contentPart>
        </mc:Choice>
        <mc:Fallback>
          <p:sp>
            <p:nvSpPr>
              <p:cNvPr id="1050438" name=""/>
              <p:cNvSpPr/>
              <p:nvPr/>
            </p:nvSpPr>
            <p:spPr>
              <a:xfrm>
                <a:off x="1649472" y="6106674"/>
                <a:ext cx="31372" cy="255394"/>
              </a:xfrm>
            </p:spPr>
          </p:sp>
        </mc:Fallback>
      </mc:AlternateContent>
      <mc:AlternateContent xmlns:mc="http://schemas.openxmlformats.org/markup-compatibility/2006">
        <mc:Choice xmlns:p14="http://schemas.microsoft.com/office/powerpoint/2010/main" Requires="p14">
          <p:contentPart p14:bwMode="auto" r:id="rId141">
            <p14:nvContentPartPr>
              <p14:cNvPr id="1050439" name=""/>
              <p14:cNvContentPartPr/>
              <p14:nvPr/>
            </p14:nvContentPartPr>
            <p14:xfrm>
              <a:off x="1707774" y="6065763"/>
              <a:ext cx="30740" cy="366181"/>
            </p14:xfrm>
          </p:contentPart>
        </mc:Choice>
        <mc:Fallback>
          <p:sp>
            <p:nvSpPr>
              <p:cNvPr id="1050439" name=""/>
              <p:cNvSpPr/>
              <p:nvPr/>
            </p:nvSpPr>
            <p:spPr>
              <a:xfrm>
                <a:off x="1707774" y="6065763"/>
                <a:ext cx="30740" cy="366181"/>
              </a:xfrm>
            </p:spPr>
          </p:sp>
        </mc:Fallback>
      </mc:AlternateContent>
      <mc:AlternateContent xmlns:mc="http://schemas.openxmlformats.org/markup-compatibility/2006">
        <mc:Choice xmlns:p14="http://schemas.microsoft.com/office/powerpoint/2010/main" Requires="p14">
          <p:contentPart p14:bwMode="auto" r:id="rId142">
            <p14:nvContentPartPr>
              <p14:cNvPr id="1050440" name=""/>
              <p14:cNvContentPartPr/>
              <p14:nvPr/>
            </p14:nvContentPartPr>
            <p14:xfrm>
              <a:off x="1653873" y="6155378"/>
              <a:ext cx="71410" cy="47515"/>
            </p14:xfrm>
          </p:contentPart>
        </mc:Choice>
        <mc:Fallback>
          <p:sp>
            <p:nvSpPr>
              <p:cNvPr id="1050440" name=""/>
              <p:cNvSpPr/>
              <p:nvPr/>
            </p:nvSpPr>
            <p:spPr>
              <a:xfrm>
                <a:off x="1653873" y="6155378"/>
                <a:ext cx="71410" cy="47515"/>
              </a:xfrm>
            </p:spPr>
          </p:sp>
        </mc:Fallback>
      </mc:AlternateContent>
      <mc:AlternateContent xmlns:mc="http://schemas.openxmlformats.org/markup-compatibility/2006">
        <mc:Choice xmlns:p14="http://schemas.microsoft.com/office/powerpoint/2010/main" Requires="p14">
          <p:contentPart p14:bwMode="auto" r:id="rId143">
            <p14:nvContentPartPr>
              <p14:cNvPr id="1050441" name=""/>
              <p14:cNvContentPartPr/>
              <p14:nvPr/>
            </p14:nvContentPartPr>
            <p14:xfrm>
              <a:off x="1643483" y="6221622"/>
              <a:ext cx="67163" cy="25318"/>
            </p14:xfrm>
          </p:contentPart>
        </mc:Choice>
        <mc:Fallback>
          <p:sp>
            <p:nvSpPr>
              <p:cNvPr id="1050441" name=""/>
              <p:cNvSpPr/>
              <p:nvPr/>
            </p:nvSpPr>
            <p:spPr>
              <a:xfrm>
                <a:off x="1643483" y="6221622"/>
                <a:ext cx="67163" cy="25318"/>
              </a:xfrm>
            </p:spPr>
          </p:sp>
        </mc:Fallback>
      </mc:AlternateContent>
      <mc:AlternateContent xmlns:mc="http://schemas.openxmlformats.org/markup-compatibility/2006">
        <mc:Choice xmlns:p14="http://schemas.microsoft.com/office/powerpoint/2010/main" Requires="p14">
          <p:contentPart p14:bwMode="auto" r:id="rId144">
            <p14:nvContentPartPr>
              <p14:cNvPr id="1050442" name=""/>
              <p14:cNvContentPartPr/>
              <p14:nvPr/>
            </p14:nvContentPartPr>
            <p14:xfrm>
              <a:off x="1611987" y="6305385"/>
              <a:ext cx="72269" cy="50005"/>
            </p14:xfrm>
          </p:contentPart>
        </mc:Choice>
        <mc:Fallback>
          <p:sp>
            <p:nvSpPr>
              <p:cNvPr id="1050442" name=""/>
              <p:cNvSpPr/>
              <p:nvPr/>
            </p:nvSpPr>
            <p:spPr>
              <a:xfrm>
                <a:off x="1611987" y="6305385"/>
                <a:ext cx="72269" cy="50005"/>
              </a:xfrm>
            </p:spPr>
          </p:sp>
        </mc:Fallback>
      </mc:AlternateContent>
      <mc:AlternateContent xmlns:mc="http://schemas.openxmlformats.org/markup-compatibility/2006">
        <mc:Choice xmlns:p14="http://schemas.microsoft.com/office/powerpoint/2010/main" Requires="p14">
          <p:contentPart p14:bwMode="auto" r:id="rId145">
            <p14:nvContentPartPr>
              <p14:cNvPr id="1050443" name=""/>
              <p14:cNvContentPartPr/>
              <p14:nvPr/>
            </p14:nvContentPartPr>
            <p14:xfrm>
              <a:off x="1586985" y="6353670"/>
              <a:ext cx="98472" cy="36134"/>
            </p14:xfrm>
          </p:contentPart>
        </mc:Choice>
        <mc:Fallback>
          <p:sp>
            <p:nvSpPr>
              <p:cNvPr id="1050443" name=""/>
              <p:cNvSpPr/>
              <p:nvPr/>
            </p:nvSpPr>
            <p:spPr>
              <a:xfrm>
                <a:off x="1586985" y="6353670"/>
                <a:ext cx="98472" cy="36134"/>
              </a:xfrm>
            </p:spPr>
          </p:sp>
        </mc:Fallback>
      </mc:AlternateContent>
      <mc:AlternateContent xmlns:mc="http://schemas.openxmlformats.org/markup-compatibility/2006">
        <mc:Choice xmlns:p14="http://schemas.microsoft.com/office/powerpoint/2010/main" Requires="p14">
          <p:contentPart p14:bwMode="auto" r:id="rId146">
            <p14:nvContentPartPr>
              <p14:cNvPr id="1050444" name=""/>
              <p14:cNvContentPartPr/>
              <p14:nvPr/>
            </p14:nvContentPartPr>
            <p14:xfrm>
              <a:off x="1760375" y="6107973"/>
              <a:ext cx="74596" cy="21499"/>
            </p14:xfrm>
          </p:contentPart>
        </mc:Choice>
        <mc:Fallback>
          <p:sp>
            <p:nvSpPr>
              <p:cNvPr id="1050444" name=""/>
              <p:cNvSpPr/>
              <p:nvPr/>
            </p:nvSpPr>
            <p:spPr>
              <a:xfrm>
                <a:off x="1760375" y="6107973"/>
                <a:ext cx="74596" cy="21499"/>
              </a:xfrm>
            </p:spPr>
          </p:sp>
        </mc:Fallback>
      </mc:AlternateContent>
      <mc:AlternateContent xmlns:mc="http://schemas.openxmlformats.org/markup-compatibility/2006">
        <mc:Choice xmlns:p14="http://schemas.microsoft.com/office/powerpoint/2010/main" Requires="p14">
          <p:contentPart p14:bwMode="auto" r:id="rId147">
            <p14:nvContentPartPr>
              <p14:cNvPr id="1050445" name=""/>
              <p14:cNvContentPartPr/>
              <p14:nvPr/>
            </p14:nvContentPartPr>
            <p14:xfrm>
              <a:off x="1748869" y="6107324"/>
              <a:ext cx="107760" cy="87835"/>
            </p14:xfrm>
          </p:contentPart>
        </mc:Choice>
        <mc:Fallback>
          <p:sp>
            <p:nvSpPr>
              <p:cNvPr id="1050445" name=""/>
              <p:cNvSpPr/>
              <p:nvPr/>
            </p:nvSpPr>
            <p:spPr>
              <a:xfrm>
                <a:off x="1748869" y="6107324"/>
                <a:ext cx="107760" cy="87835"/>
              </a:xfrm>
            </p:spPr>
          </p:sp>
        </mc:Fallback>
      </mc:AlternateContent>
      <mc:AlternateContent xmlns:mc="http://schemas.openxmlformats.org/markup-compatibility/2006">
        <mc:Choice xmlns:p14="http://schemas.microsoft.com/office/powerpoint/2010/main" Requires="p14">
          <p:contentPart p14:bwMode="auto" r:id="rId148">
            <p14:nvContentPartPr>
              <p14:cNvPr id="1050446" name=""/>
              <p14:cNvContentPartPr/>
              <p14:nvPr/>
            </p14:nvContentPartPr>
            <p14:xfrm>
              <a:off x="1747387" y="6221724"/>
              <a:ext cx="94683" cy="69374"/>
            </p14:xfrm>
          </p:contentPart>
        </mc:Choice>
        <mc:Fallback>
          <p:sp>
            <p:nvSpPr>
              <p:cNvPr id="1050446" name=""/>
              <p:cNvSpPr/>
              <p:nvPr/>
            </p:nvSpPr>
            <p:spPr>
              <a:xfrm>
                <a:off x="1747387" y="6221724"/>
                <a:ext cx="94683" cy="69374"/>
              </a:xfrm>
            </p:spPr>
          </p:sp>
        </mc:Fallback>
      </mc:AlternateContent>
      <mc:AlternateContent xmlns:mc="http://schemas.openxmlformats.org/markup-compatibility/2006">
        <mc:Choice xmlns:p14="http://schemas.microsoft.com/office/powerpoint/2010/main" Requires="p14">
          <p:contentPart p14:bwMode="auto" r:id="rId149">
            <p14:nvContentPartPr>
              <p14:cNvPr id="1050447" name=""/>
              <p14:cNvContentPartPr/>
              <p14:nvPr/>
            </p14:nvContentPartPr>
            <p14:xfrm>
              <a:off x="1757426" y="6195639"/>
              <a:ext cx="65940" cy="211335"/>
            </p14:xfrm>
          </p:contentPart>
        </mc:Choice>
        <mc:Fallback>
          <p:sp>
            <p:nvSpPr>
              <p:cNvPr id="1050447" name=""/>
              <p:cNvSpPr/>
              <p:nvPr/>
            </p:nvSpPr>
            <p:spPr>
              <a:xfrm>
                <a:off x="1757426" y="6195639"/>
                <a:ext cx="65940" cy="211335"/>
              </a:xfrm>
            </p:spPr>
          </p:sp>
        </mc:Fallback>
      </mc:AlternateContent>
      <mc:AlternateContent xmlns:mc="http://schemas.openxmlformats.org/markup-compatibility/2006">
        <mc:Choice xmlns:p14="http://schemas.microsoft.com/office/powerpoint/2010/main" Requires="p14">
          <p:contentPart p14:bwMode="auto" r:id="rId150">
            <p14:nvContentPartPr>
              <p14:cNvPr id="1050448" name=""/>
              <p14:cNvContentPartPr/>
              <p14:nvPr/>
            </p14:nvContentPartPr>
            <p14:xfrm>
              <a:off x="1849992" y="6282007"/>
              <a:ext cx="76504" cy="127080"/>
            </p14:xfrm>
          </p:contentPart>
        </mc:Choice>
        <mc:Fallback>
          <p:sp>
            <p:nvSpPr>
              <p:cNvPr id="1050448" name=""/>
              <p:cNvSpPr/>
              <p:nvPr/>
            </p:nvSpPr>
            <p:spPr>
              <a:xfrm>
                <a:off x="1849992" y="6282007"/>
                <a:ext cx="76504" cy="127080"/>
              </a:xfrm>
            </p:spPr>
          </p:sp>
        </mc:Fallback>
      </mc:AlternateContent>
      <mc:AlternateContent xmlns:mc="http://schemas.openxmlformats.org/markup-compatibility/2006">
        <mc:Choice xmlns:p14="http://schemas.microsoft.com/office/powerpoint/2010/main" Requires="p14">
          <p:contentPart p14:bwMode="auto" r:id="rId151">
            <p14:nvContentPartPr>
              <p14:cNvPr id="1050449" name=""/>
              <p14:cNvContentPartPr/>
              <p14:nvPr/>
            </p14:nvContentPartPr>
            <p14:xfrm>
              <a:off x="1885006" y="6049529"/>
              <a:ext cx="103117" cy="169395"/>
            </p14:xfrm>
          </p:contentPart>
        </mc:Choice>
        <mc:Fallback>
          <p:sp>
            <p:nvSpPr>
              <p:cNvPr id="1050449" name=""/>
              <p:cNvSpPr/>
              <p:nvPr/>
            </p:nvSpPr>
            <p:spPr>
              <a:xfrm>
                <a:off x="1885006" y="6049529"/>
                <a:ext cx="103117" cy="169395"/>
              </a:xfrm>
            </p:spPr>
          </p:sp>
        </mc:Fallback>
      </mc:AlternateContent>
      <mc:AlternateContent xmlns:mc="http://schemas.openxmlformats.org/markup-compatibility/2006">
        <mc:Choice xmlns:p14="http://schemas.microsoft.com/office/powerpoint/2010/main" Requires="p14">
          <p:contentPart p14:bwMode="auto" r:id="rId152">
            <p14:nvContentPartPr>
              <p14:cNvPr id="1050450" name=""/>
              <p14:cNvContentPartPr/>
              <p14:nvPr/>
            </p14:nvContentPartPr>
            <p14:xfrm>
              <a:off x="1890255" y="6204731"/>
              <a:ext cx="29025" cy="117005"/>
            </p14:xfrm>
          </p:contentPart>
        </mc:Choice>
        <mc:Fallback>
          <p:sp>
            <p:nvSpPr>
              <p:cNvPr id="1050450" name=""/>
              <p:cNvSpPr/>
              <p:nvPr/>
            </p:nvSpPr>
            <p:spPr>
              <a:xfrm>
                <a:off x="1890255" y="6204731"/>
                <a:ext cx="29025" cy="117005"/>
              </a:xfrm>
            </p:spPr>
          </p:sp>
        </mc:Fallback>
      </mc:AlternateContent>
      <mc:AlternateContent xmlns:mc="http://schemas.openxmlformats.org/markup-compatibility/2006">
        <mc:Choice xmlns:p14="http://schemas.microsoft.com/office/powerpoint/2010/main" Requires="p14">
          <p:contentPart p14:bwMode="auto" r:id="rId153">
            <p14:nvContentPartPr>
              <p14:cNvPr id="1050451" name=""/>
              <p14:cNvContentPartPr/>
              <p14:nvPr/>
            </p14:nvContentPartPr>
            <p14:xfrm>
              <a:off x="1920011" y="6166367"/>
              <a:ext cx="116216" cy="243136"/>
            </p14:xfrm>
          </p:contentPart>
        </mc:Choice>
        <mc:Fallback>
          <p:sp>
            <p:nvSpPr>
              <p:cNvPr id="1050451" name=""/>
              <p:cNvSpPr/>
              <p:nvPr/>
            </p:nvSpPr>
            <p:spPr>
              <a:xfrm>
                <a:off x="1920011" y="6166367"/>
                <a:ext cx="116216" cy="243136"/>
              </a:xfrm>
            </p:spPr>
          </p:sp>
        </mc:Fallback>
      </mc:AlternateContent>
      <mc:AlternateContent xmlns:mc="http://schemas.openxmlformats.org/markup-compatibility/2006">
        <mc:Choice xmlns:p14="http://schemas.microsoft.com/office/powerpoint/2010/main" Requires="p14">
          <p:contentPart p14:bwMode="auto" r:id="rId154">
            <p14:nvContentPartPr>
              <p14:cNvPr id="1050452" name=""/>
              <p14:cNvContentPartPr/>
              <p14:nvPr/>
            </p14:nvContentPartPr>
            <p14:xfrm>
              <a:off x="1947402" y="6340451"/>
              <a:ext cx="182254" cy="72416"/>
            </p14:xfrm>
          </p:contentPart>
        </mc:Choice>
        <mc:Fallback>
          <p:sp>
            <p:nvSpPr>
              <p:cNvPr id="1050452" name=""/>
              <p:cNvSpPr/>
              <p:nvPr/>
            </p:nvSpPr>
            <p:spPr>
              <a:xfrm>
                <a:off x="1947402" y="6340451"/>
                <a:ext cx="182254" cy="72416"/>
              </a:xfrm>
            </p:spPr>
          </p:sp>
        </mc:Fallback>
      </mc:AlternateContent>
      <mc:AlternateContent xmlns:mc="http://schemas.openxmlformats.org/markup-compatibility/2006">
        <mc:Choice xmlns:p14="http://schemas.microsoft.com/office/powerpoint/2010/main" Requires="p14">
          <p:contentPart p14:bwMode="auto" r:id="rId155">
            <p14:nvContentPartPr>
              <p14:cNvPr id="1050453" name=""/>
              <p14:cNvContentPartPr/>
              <p14:nvPr/>
            </p14:nvContentPartPr>
            <p14:xfrm>
              <a:off x="2111051" y="6102129"/>
              <a:ext cx="65589" cy="152604"/>
            </p14:xfrm>
          </p:contentPart>
        </mc:Choice>
        <mc:Fallback>
          <p:sp>
            <p:nvSpPr>
              <p:cNvPr id="1050453" name=""/>
              <p:cNvSpPr/>
              <p:nvPr/>
            </p:nvSpPr>
            <p:spPr>
              <a:xfrm>
                <a:off x="2111051" y="6102129"/>
                <a:ext cx="65589" cy="152604"/>
              </a:xfrm>
            </p:spPr>
          </p:sp>
        </mc:Fallback>
      </mc:AlternateContent>
      <mc:AlternateContent xmlns:mc="http://schemas.openxmlformats.org/markup-compatibility/2006">
        <mc:Choice xmlns:p14="http://schemas.microsoft.com/office/powerpoint/2010/main" Requires="p14">
          <p:contentPart p14:bwMode="auto" r:id="rId156">
            <p14:nvContentPartPr>
              <p14:cNvPr id="1050454" name=""/>
              <p14:cNvContentPartPr/>
              <p14:nvPr/>
            </p14:nvContentPartPr>
            <p14:xfrm>
              <a:off x="2173393" y="6143528"/>
              <a:ext cx="67870" cy="16396"/>
            </p14:xfrm>
          </p:contentPart>
        </mc:Choice>
        <mc:Fallback>
          <p:sp>
            <p:nvSpPr>
              <p:cNvPr id="1050454" name=""/>
              <p:cNvSpPr/>
              <p:nvPr/>
            </p:nvSpPr>
            <p:spPr>
              <a:xfrm>
                <a:off x="2173393" y="6143528"/>
                <a:ext cx="67870" cy="16396"/>
              </a:xfrm>
            </p:spPr>
          </p:sp>
        </mc:Fallback>
      </mc:AlternateContent>
      <mc:AlternateContent xmlns:mc="http://schemas.openxmlformats.org/markup-compatibility/2006">
        <mc:Choice xmlns:p14="http://schemas.microsoft.com/office/powerpoint/2010/main" Requires="p14">
          <p:contentPart p14:bwMode="auto" r:id="rId157">
            <p14:nvContentPartPr>
              <p14:cNvPr id="1050455" name=""/>
              <p14:cNvContentPartPr/>
              <p14:nvPr/>
            </p14:nvContentPartPr>
            <p14:xfrm>
              <a:off x="2093506" y="6110571"/>
              <a:ext cx="105213" cy="296325"/>
            </p14:xfrm>
          </p:contentPart>
        </mc:Choice>
        <mc:Fallback>
          <p:sp>
            <p:nvSpPr>
              <p:cNvPr id="1050455" name=""/>
              <p:cNvSpPr/>
              <p:nvPr/>
            </p:nvSpPr>
            <p:spPr>
              <a:xfrm>
                <a:off x="2093506" y="6110571"/>
                <a:ext cx="105213" cy="296325"/>
              </a:xfrm>
            </p:spPr>
          </p:sp>
        </mc:Fallback>
      </mc:AlternateContent>
      <mc:AlternateContent xmlns:mc="http://schemas.openxmlformats.org/markup-compatibility/2006">
        <mc:Choice xmlns:p14="http://schemas.microsoft.com/office/powerpoint/2010/main" Requires="p14">
          <p:contentPart p14:bwMode="auto" r:id="rId158">
            <p14:nvContentPartPr>
              <p14:cNvPr id="1050456" name=""/>
              <p14:cNvContentPartPr/>
              <p14:nvPr/>
            </p14:nvContentPartPr>
            <p14:xfrm>
              <a:off x="2142043" y="6138508"/>
              <a:ext cx="126158" cy="217686"/>
            </p14:xfrm>
          </p:contentPart>
        </mc:Choice>
        <mc:Fallback>
          <p:sp>
            <p:nvSpPr>
              <p:cNvPr id="1050456" name=""/>
              <p:cNvSpPr/>
              <p:nvPr/>
            </p:nvSpPr>
            <p:spPr>
              <a:xfrm>
                <a:off x="2142043" y="6138508"/>
                <a:ext cx="126158" cy="217686"/>
              </a:xfrm>
            </p:spPr>
          </p:sp>
        </mc:Fallback>
      </mc:AlternateContent>
      <mc:AlternateContent xmlns:mc="http://schemas.openxmlformats.org/markup-compatibility/2006">
        <mc:Choice xmlns:p14="http://schemas.microsoft.com/office/powerpoint/2010/main" Requires="p14">
          <p:contentPart p14:bwMode="auto" r:id="rId159">
            <p14:nvContentPartPr>
              <p14:cNvPr id="1050457" name=""/>
              <p14:cNvContentPartPr/>
              <p14:nvPr/>
            </p14:nvContentPartPr>
            <p14:xfrm>
              <a:off x="2172744" y="6220316"/>
              <a:ext cx="134770" cy="127947"/>
            </p14:xfrm>
          </p:contentPart>
        </mc:Choice>
        <mc:Fallback>
          <p:sp>
            <p:nvSpPr>
              <p:cNvPr id="1050457" name=""/>
              <p:cNvSpPr/>
              <p:nvPr/>
            </p:nvSpPr>
            <p:spPr>
              <a:xfrm>
                <a:off x="2172744" y="6220316"/>
                <a:ext cx="134770" cy="127947"/>
              </a:xfrm>
            </p:spPr>
          </p:sp>
        </mc:Fallback>
      </mc:AlternateContent>
      <mc:AlternateContent xmlns:mc="http://schemas.openxmlformats.org/markup-compatibility/2006">
        <mc:Choice xmlns:p14="http://schemas.microsoft.com/office/powerpoint/2010/main" Requires="p14">
          <p:contentPart p14:bwMode="auto" r:id="rId160">
            <p14:nvContentPartPr>
              <p14:cNvPr id="1050458" name=""/>
              <p14:cNvContentPartPr/>
              <p14:nvPr/>
            </p14:nvContentPartPr>
            <p14:xfrm>
              <a:off x="2115417" y="6086544"/>
              <a:ext cx="80705" cy="199796"/>
            </p14:xfrm>
          </p:contentPart>
        </mc:Choice>
        <mc:Fallback>
          <p:sp>
            <p:nvSpPr>
              <p:cNvPr id="1050458" name=""/>
              <p:cNvSpPr/>
              <p:nvPr/>
            </p:nvSpPr>
            <p:spPr>
              <a:xfrm>
                <a:off x="2115417" y="6086544"/>
                <a:ext cx="80705" cy="199796"/>
              </a:xfrm>
            </p:spPr>
          </p:sp>
        </mc:Fallback>
      </mc:AlternateContent>
      <mc:AlternateContent xmlns:mc="http://schemas.openxmlformats.org/markup-compatibility/2006">
        <mc:Choice xmlns:p14="http://schemas.microsoft.com/office/powerpoint/2010/main" Requires="p14">
          <p:contentPart p14:bwMode="auto" r:id="rId161">
            <p14:nvContentPartPr>
              <p14:cNvPr id="1050459" name=""/>
              <p14:cNvContentPartPr/>
              <p14:nvPr/>
            </p14:nvContentPartPr>
            <p14:xfrm>
              <a:off x="2273458" y="6009267"/>
              <a:ext cx="86962" cy="160091"/>
            </p14:xfrm>
          </p:contentPart>
        </mc:Choice>
        <mc:Fallback>
          <p:sp>
            <p:nvSpPr>
              <p:cNvPr id="1050459" name=""/>
              <p:cNvSpPr/>
              <p:nvPr/>
            </p:nvSpPr>
            <p:spPr>
              <a:xfrm>
                <a:off x="2273458" y="6009267"/>
                <a:ext cx="86962" cy="160091"/>
              </a:xfrm>
            </p:spPr>
          </p:sp>
        </mc:Fallback>
      </mc:AlternateContent>
      <mc:AlternateContent xmlns:mc="http://schemas.openxmlformats.org/markup-compatibility/2006">
        <mc:Choice xmlns:p14="http://schemas.microsoft.com/office/powerpoint/2010/main" Requires="p14">
          <p:contentPart p14:bwMode="auto" r:id="rId162">
            <p14:nvContentPartPr>
              <p14:cNvPr id="1050460" name=""/>
              <p14:cNvContentPartPr/>
              <p14:nvPr/>
            </p14:nvContentPartPr>
            <p14:xfrm>
              <a:off x="2266907" y="6110546"/>
              <a:ext cx="132759" cy="273467"/>
            </p14:xfrm>
          </p:contentPart>
        </mc:Choice>
        <mc:Fallback>
          <p:sp>
            <p:nvSpPr>
              <p:cNvPr id="1050460" name=""/>
              <p:cNvSpPr/>
              <p:nvPr/>
            </p:nvSpPr>
            <p:spPr>
              <a:xfrm>
                <a:off x="2266907" y="6110546"/>
                <a:ext cx="132759" cy="273467"/>
              </a:xfrm>
            </p:spPr>
          </p:sp>
        </mc:Fallback>
      </mc:AlternateContent>
      <mc:AlternateContent xmlns:mc="http://schemas.openxmlformats.org/markup-compatibility/2006">
        <mc:Choice xmlns:p14="http://schemas.microsoft.com/office/powerpoint/2010/main" Requires="p14">
          <p:contentPart p14:bwMode="auto" r:id="rId163">
            <p14:nvContentPartPr>
              <p14:cNvPr id="1050461" name=""/>
              <p14:cNvContentPartPr/>
              <p14:nvPr/>
            </p14:nvContentPartPr>
            <p14:xfrm>
              <a:off x="2423008" y="6057971"/>
              <a:ext cx="10273" cy="102606"/>
            </p14:xfrm>
          </p:contentPart>
        </mc:Choice>
        <mc:Fallback>
          <p:sp>
            <p:nvSpPr>
              <p:cNvPr id="1050461" name=""/>
              <p:cNvSpPr/>
              <p:nvPr/>
            </p:nvSpPr>
            <p:spPr>
              <a:xfrm>
                <a:off x="2423008" y="6057971"/>
                <a:ext cx="10273" cy="102606"/>
              </a:xfrm>
            </p:spPr>
          </p:sp>
        </mc:Fallback>
      </mc:AlternateContent>
      <mc:AlternateContent xmlns:mc="http://schemas.openxmlformats.org/markup-compatibility/2006">
        <mc:Choice xmlns:p14="http://schemas.microsoft.com/office/powerpoint/2010/main" Requires="p14">
          <p:contentPart p14:bwMode="auto" r:id="rId164">
            <p14:nvContentPartPr>
              <p14:cNvPr id="1050462" name=""/>
              <p14:cNvContentPartPr/>
              <p14:nvPr/>
            </p14:nvContentPartPr>
            <p14:xfrm>
              <a:off x="2424062" y="6044652"/>
              <a:ext cx="114481" cy="99772"/>
            </p14:xfrm>
          </p:contentPart>
        </mc:Choice>
        <mc:Fallback>
          <p:sp>
            <p:nvSpPr>
              <p:cNvPr id="1050462" name=""/>
              <p:cNvSpPr/>
              <p:nvPr/>
            </p:nvSpPr>
            <p:spPr>
              <a:xfrm>
                <a:off x="2424062" y="6044652"/>
                <a:ext cx="114481" cy="99772"/>
              </a:xfrm>
            </p:spPr>
          </p:sp>
        </mc:Fallback>
      </mc:AlternateContent>
      <mc:AlternateContent xmlns:mc="http://schemas.openxmlformats.org/markup-compatibility/2006">
        <mc:Choice xmlns:p14="http://schemas.microsoft.com/office/powerpoint/2010/main" Requires="p14">
          <p:contentPart p14:bwMode="auto" r:id="rId165">
            <p14:nvContentPartPr>
              <p14:cNvPr id="1050463" name=""/>
              <p14:cNvContentPartPr/>
              <p14:nvPr/>
            </p14:nvContentPartPr>
            <p14:xfrm>
              <a:off x="2443541" y="6008618"/>
              <a:ext cx="14427" cy="211491"/>
            </p14:xfrm>
          </p:contentPart>
        </mc:Choice>
        <mc:Fallback>
          <p:sp>
            <p:nvSpPr>
              <p:cNvPr id="1050463" name=""/>
              <p:cNvSpPr/>
              <p:nvPr/>
            </p:nvSpPr>
            <p:spPr>
              <a:xfrm>
                <a:off x="2443541" y="6008618"/>
                <a:ext cx="14427" cy="211491"/>
              </a:xfrm>
            </p:spPr>
          </p:sp>
        </mc:Fallback>
      </mc:AlternateContent>
      <mc:AlternateContent xmlns:mc="http://schemas.openxmlformats.org/markup-compatibility/2006">
        <mc:Choice xmlns:p14="http://schemas.microsoft.com/office/powerpoint/2010/main" Requires="p14">
          <p:contentPart p14:bwMode="auto" r:id="rId166">
            <p14:nvContentPartPr>
              <p14:cNvPr id="1050464" name=""/>
              <p14:cNvContentPartPr/>
              <p14:nvPr/>
            </p14:nvContentPartPr>
            <p14:xfrm>
              <a:off x="2379903" y="6186903"/>
              <a:ext cx="134384" cy="41205"/>
            </p14:xfrm>
          </p:contentPart>
        </mc:Choice>
        <mc:Fallback>
          <p:sp>
            <p:nvSpPr>
              <p:cNvPr id="1050464" name=""/>
              <p:cNvSpPr/>
              <p:nvPr/>
            </p:nvSpPr>
            <p:spPr>
              <a:xfrm>
                <a:off x="2379903" y="6186903"/>
                <a:ext cx="134384" cy="41205"/>
              </a:xfrm>
            </p:spPr>
          </p:sp>
        </mc:Fallback>
      </mc:AlternateContent>
      <mc:AlternateContent xmlns:mc="http://schemas.openxmlformats.org/markup-compatibility/2006">
        <mc:Choice xmlns:p14="http://schemas.microsoft.com/office/powerpoint/2010/main" Requires="p14">
          <p:contentPart p14:bwMode="auto" r:id="rId167">
            <p14:nvContentPartPr>
              <p14:cNvPr id="1050465" name=""/>
              <p14:cNvContentPartPr/>
              <p14:nvPr/>
            </p14:nvContentPartPr>
            <p14:xfrm>
              <a:off x="2420165" y="6242395"/>
              <a:ext cx="8374" cy="135990"/>
            </p14:xfrm>
          </p:contentPart>
        </mc:Choice>
        <mc:Fallback>
          <p:sp>
            <p:nvSpPr>
              <p:cNvPr id="1050465" name=""/>
              <p:cNvSpPr/>
              <p:nvPr/>
            </p:nvSpPr>
            <p:spPr>
              <a:xfrm>
                <a:off x="2420165" y="6242395"/>
                <a:ext cx="8374" cy="135990"/>
              </a:xfrm>
            </p:spPr>
          </p:sp>
        </mc:Fallback>
      </mc:AlternateContent>
      <mc:AlternateContent xmlns:mc="http://schemas.openxmlformats.org/markup-compatibility/2006">
        <mc:Choice xmlns:p14="http://schemas.microsoft.com/office/powerpoint/2010/main" Requires="p14">
          <p:contentPart p14:bwMode="auto" r:id="rId168">
            <p14:nvContentPartPr>
              <p14:cNvPr id="1050466" name=""/>
              <p14:cNvContentPartPr/>
              <p14:nvPr/>
            </p14:nvContentPartPr>
            <p14:xfrm>
              <a:off x="2408476" y="6247595"/>
              <a:ext cx="134913" cy="123472"/>
            </p14:xfrm>
          </p:contentPart>
        </mc:Choice>
        <mc:Fallback>
          <p:sp>
            <p:nvSpPr>
              <p:cNvPr id="1050466" name=""/>
              <p:cNvSpPr/>
              <p:nvPr/>
            </p:nvSpPr>
            <p:spPr>
              <a:xfrm>
                <a:off x="2408476" y="6247595"/>
                <a:ext cx="134913" cy="123472"/>
              </a:xfrm>
            </p:spPr>
          </p:sp>
        </mc:Fallback>
      </mc:AlternateContent>
      <mc:AlternateContent xmlns:mc="http://schemas.openxmlformats.org/markup-compatibility/2006">
        <mc:Choice xmlns:p14="http://schemas.microsoft.com/office/powerpoint/2010/main" Requires="p14">
          <p:contentPart p14:bwMode="auto" r:id="rId169">
            <p14:nvContentPartPr>
              <p14:cNvPr id="1050467" name=""/>
              <p14:cNvContentPartPr/>
              <p14:nvPr/>
            </p14:nvContentPartPr>
            <p14:xfrm>
              <a:off x="2434201" y="6313827"/>
              <a:ext cx="28175" cy="127501"/>
            </p14:xfrm>
          </p:contentPart>
        </mc:Choice>
        <mc:Fallback>
          <p:sp>
            <p:nvSpPr>
              <p:cNvPr id="1050467" name=""/>
              <p:cNvSpPr/>
              <p:nvPr/>
            </p:nvSpPr>
            <p:spPr>
              <a:xfrm>
                <a:off x="2434201" y="6313827"/>
                <a:ext cx="28175" cy="127501"/>
              </a:xfrm>
            </p:spPr>
          </p:sp>
        </mc:Fallback>
      </mc:AlternateContent>
      <mc:AlternateContent xmlns:mc="http://schemas.openxmlformats.org/markup-compatibility/2006">
        <mc:Choice xmlns:p14="http://schemas.microsoft.com/office/powerpoint/2010/main" Requires="p14">
          <p:contentPart p14:bwMode="auto" r:id="rId170">
            <p14:nvContentPartPr>
              <p14:cNvPr id="1050468" name=""/>
              <p14:cNvContentPartPr/>
              <p14:nvPr/>
            </p14:nvContentPartPr>
            <p14:xfrm>
              <a:off x="2480559" y="6385259"/>
              <a:ext cx="155145" cy="54245"/>
            </p14:xfrm>
          </p:contentPart>
        </mc:Choice>
        <mc:Fallback>
          <p:sp>
            <p:nvSpPr>
              <p:cNvPr id="1050468" name=""/>
              <p:cNvSpPr/>
              <p:nvPr/>
            </p:nvSpPr>
            <p:spPr>
              <a:xfrm>
                <a:off x="2480559" y="6385259"/>
                <a:ext cx="155145" cy="54245"/>
              </a:xfrm>
            </p:spPr>
          </p:sp>
        </mc:Fallback>
      </mc:AlternateContent>
      <mc:AlternateContent xmlns:mc="http://schemas.openxmlformats.org/markup-compatibility/2006">
        <mc:Choice xmlns:p14="http://schemas.microsoft.com/office/powerpoint/2010/main" Requires="p14">
          <p:contentPart p14:bwMode="auto" r:id="rId171">
            <p14:nvContentPartPr>
              <p14:cNvPr id="1050469" name=""/>
              <p14:cNvContentPartPr/>
              <p14:nvPr/>
            </p14:nvContentPartPr>
            <p14:xfrm>
              <a:off x="1630495" y="6353511"/>
              <a:ext cx="98686" cy="40839"/>
            </p14:xfrm>
          </p:contentPart>
        </mc:Choice>
        <mc:Fallback>
          <p:sp>
            <p:nvSpPr>
              <p:cNvPr id="1050469" name=""/>
              <p:cNvSpPr/>
              <p:nvPr/>
            </p:nvSpPr>
            <p:spPr>
              <a:xfrm>
                <a:off x="1630495" y="6353511"/>
                <a:ext cx="98686" cy="40839"/>
              </a:xfrm>
            </p:spPr>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5047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471" name="矩形 8"/>
          <p:cNvSpPr/>
          <p:nvPr/>
        </p:nvSpPr>
        <p:spPr>
          <a:xfrm>
            <a:off x="484559" y="344147"/>
            <a:ext cx="8046029" cy="461665"/>
          </a:xfrm>
          <a:prstGeom prst="rect"/>
        </p:spPr>
        <p:txBody>
          <a:bodyPr wrap="square">
            <a:spAutoFit/>
          </a:bodyPr>
          <a:p>
            <a:pPr algn="ctr"/>
            <a:r>
              <a:rPr altLang="zh-CN" b="1" dirty="0" sz="24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6.4 Amplifier circuit with strong negative feedback</a:t>
            </a:r>
            <a:endParaRPr altLang="zh-CN" b="1" dirty="0" sz="24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50472" name="Rectangle 68"/>
          <p:cNvSpPr/>
          <p:nvPr/>
        </p:nvSpPr>
        <p:spPr>
          <a:xfrm>
            <a:off x="323528" y="933568"/>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473" name="Text Box 12"/>
          <p:cNvSpPr txBox="1">
            <a:spLocks noChangeArrowheads="1"/>
          </p:cNvSpPr>
          <p:nvPr/>
        </p:nvSpPr>
        <p:spPr bwMode="auto">
          <a:xfrm>
            <a:off x="1154478" y="1287011"/>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Close-loop gain </a:t>
            </a:r>
            <a:r>
              <a:rPr altLang="en-US" dirty="0" sz="2400" kumimoji="1" lang="zh-CN" smtClean="0">
                <a:latin typeface="宋体" panose="02010600030101010101" pitchFamily="2" charset="-122"/>
                <a:cs typeface="Arial" panose="020B0604020202020204" pitchFamily="34" charset="0"/>
              </a:rPr>
              <a:t>闭环增益</a:t>
            </a:r>
            <a:endParaRPr altLang="en-US" b="1" dirty="0" sz="2400" kumimoji="1" lang="zh-CN">
              <a:latin typeface="宋体" panose="02010600030101010101" pitchFamily="2" charset="-122"/>
              <a:cs typeface="Arial" panose="020B0604020202020204" pitchFamily="34" charset="0"/>
            </a:endParaRPr>
          </a:p>
        </p:txBody>
      </p:sp>
      <p:sp>
        <p:nvSpPr>
          <p:cNvPr id="1050474" name="文本框 6"/>
          <p:cNvSpPr txBox="1">
            <a:spLocks noChangeAspect="1" noMove="1" noResize="1" noRot="1" noAdjustHandles="1" noEditPoints="1" noChangeArrowheads="1" noChangeShapeType="1" noTextEdit="1"/>
          </p:cNvSpPr>
          <p:nvPr/>
        </p:nvSpPr>
        <p:spPr bwMode="auto">
          <a:xfrm>
            <a:off x="5179795" y="1033675"/>
            <a:ext cx="1995589" cy="879856"/>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50475" name="Text Box 12"/>
          <p:cNvSpPr txBox="1">
            <a:spLocks noChangeAspect="1" noMove="1" noResize="1" noRot="1" noAdjustHandles="1" noEditPoints="1" noChangeArrowheads="1" noChangeShapeType="1" noTextEdit="1"/>
          </p:cNvSpPr>
          <p:nvPr/>
        </p:nvSpPr>
        <p:spPr bwMode="auto">
          <a:xfrm>
            <a:off x="1251357" y="2111951"/>
            <a:ext cx="4545434" cy="475643"/>
          </a:xfrm>
          <a:prstGeom prst="rect"/>
          <a:blipFill>
            <a:blip xmlns:r="http://schemas.openxmlformats.org/officeDocument/2006/relationships" r:embed="rId2"/>
            <a:stretch>
              <a:fillRect l="-2011" t="-11538" r="-938" b="-29487"/>
            </a:stretch>
          </a:blipFill>
          <a:ln>
            <a:noFill/>
          </a:ln>
          <a:effectLst/>
        </p:spPr>
        <p:txBody>
          <a:bodyPr/>
          <a:p>
            <a:r>
              <a:rPr altLang="en-US" lang="zh-CN">
                <a:noFill/>
              </a:rPr>
              <a:t> </a:t>
            </a:r>
          </a:p>
        </p:txBody>
      </p:sp>
      <p:sp>
        <p:nvSpPr>
          <p:cNvPr id="1050476" name="文本框 8"/>
          <p:cNvSpPr txBox="1">
            <a:spLocks noChangeAspect="1" noMove="1" noResize="1" noRot="1" noAdjustHandles="1" noEditPoints="1" noChangeArrowheads="1" noChangeShapeType="1" noTextEdit="1"/>
          </p:cNvSpPr>
          <p:nvPr/>
        </p:nvSpPr>
        <p:spPr bwMode="auto">
          <a:xfrm>
            <a:off x="5554502" y="2111950"/>
            <a:ext cx="1995589" cy="475643"/>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50477" name="Text Box 12"/>
          <p:cNvSpPr txBox="1">
            <a:spLocks noChangeAspect="1" noMove="1" noResize="1" noRot="1" noAdjustHandles="1" noEditPoints="1" noChangeArrowheads="1" noChangeShapeType="1" noTextEdit="1"/>
          </p:cNvSpPr>
          <p:nvPr/>
        </p:nvSpPr>
        <p:spPr bwMode="auto">
          <a:xfrm>
            <a:off x="2279301" y="3017409"/>
            <a:ext cx="2296893" cy="475643"/>
          </a:xfrm>
          <a:prstGeom prst="rect"/>
          <a:blipFill>
            <a:blip xmlns:r="http://schemas.openxmlformats.org/officeDocument/2006/relationships" r:embed="rId4"/>
            <a:stretch>
              <a:fillRect l="-4244" t="-11538" r="-1061" b="-29487"/>
            </a:stretch>
          </a:blipFill>
          <a:ln>
            <a:noFill/>
          </a:ln>
          <a:effectLst/>
        </p:spPr>
        <p:txBody>
          <a:bodyPr/>
          <a:p>
            <a:r>
              <a:rPr altLang="en-US" lang="zh-CN">
                <a:noFill/>
              </a:rPr>
              <a:t> </a:t>
            </a:r>
          </a:p>
        </p:txBody>
      </p:sp>
      <p:sp>
        <p:nvSpPr>
          <p:cNvPr id="1050478" name="文本框 10"/>
          <p:cNvSpPr txBox="1">
            <a:spLocks noChangeAspect="1" noMove="1" noResize="1" noRot="1" noAdjustHandles="1" noEditPoints="1" noChangeArrowheads="1" noChangeShapeType="1" noTextEdit="1"/>
          </p:cNvSpPr>
          <p:nvPr/>
        </p:nvSpPr>
        <p:spPr bwMode="auto">
          <a:xfrm>
            <a:off x="4484916" y="2831845"/>
            <a:ext cx="1995589" cy="806503"/>
          </a:xfrm>
          <a:prstGeom prst="rect"/>
          <a:blipFill>
            <a:blip xmlns:r="http://schemas.openxmlformats.org/officeDocument/2006/relationships" r:embed="rId5"/>
            <a:stretch>
              <a:fillRect/>
            </a:stretch>
          </a:blipFill>
          <a:ln>
            <a:noFill/>
          </a:ln>
          <a:effectLst/>
        </p:spPr>
        <p:txBody>
          <a:bodyPr/>
          <a:p>
            <a:r>
              <a:rPr altLang="en-US" lang="zh-CN">
                <a:noFill/>
              </a:rPr>
              <a:t> </a:t>
            </a:r>
          </a:p>
        </p:txBody>
      </p:sp>
      <p:sp>
        <p:nvSpPr>
          <p:cNvPr id="1050479" name="Text Box 12"/>
          <p:cNvSpPr txBox="1">
            <a:spLocks noChangeArrowheads="1"/>
          </p:cNvSpPr>
          <p:nvPr/>
        </p:nvSpPr>
        <p:spPr bwMode="auto">
          <a:xfrm>
            <a:off x="911198" y="3811317"/>
            <a:ext cx="740547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altLang="zh-CN" dirty="0" sz="2400" kumimoji="1" lang="en-US" smtClean="0">
                <a:latin typeface="Arial" panose="020B0604020202020204" pitchFamily="34" charset="0"/>
                <a:cs typeface="Arial" panose="020B0604020202020204" pitchFamily="34" charset="0"/>
              </a:rPr>
              <a:t>This is called </a:t>
            </a:r>
            <a:r>
              <a:rPr altLang="zh-CN" b="1" dirty="0" sz="2400" kumimoji="1" lang="en-US" smtClean="0">
                <a:solidFill>
                  <a:schemeClr val="accent5"/>
                </a:solidFill>
                <a:latin typeface="Arial" panose="020B0604020202020204" pitchFamily="34" charset="0"/>
                <a:cs typeface="Arial" panose="020B0604020202020204" pitchFamily="34" charset="0"/>
              </a:rPr>
              <a:t>strong negative feedback </a:t>
            </a:r>
            <a:r>
              <a:rPr altLang="en-US" b="1" dirty="0" sz="2400" kumimoji="1" lang="zh-CN" smtClean="0">
                <a:solidFill>
                  <a:schemeClr val="accent5"/>
                </a:solidFill>
                <a:latin typeface="宋体" panose="02010600030101010101" pitchFamily="2" charset="-122"/>
                <a:cs typeface="Arial" panose="020B0604020202020204" pitchFamily="34" charset="0"/>
              </a:rPr>
              <a:t>深度负反馈</a:t>
            </a:r>
            <a:r>
              <a:rPr altLang="zh-CN" dirty="0" sz="2400" kumimoji="1" lang="en-US" smtClean="0">
                <a:latin typeface="宋体" panose="02010600030101010101" pitchFamily="2" charset="-122"/>
                <a:cs typeface="Arial" panose="020B0604020202020204" pitchFamily="34" charset="0"/>
              </a:rPr>
              <a:t>.</a:t>
            </a:r>
            <a:endParaRPr altLang="en-US" b="1" dirty="0" sz="2400" kumimoji="1" lang="zh-CN">
              <a:solidFill>
                <a:schemeClr val="accent5"/>
              </a:solidFill>
              <a:latin typeface="宋体" panose="02010600030101010101" pitchFamily="2" charset="-122"/>
              <a:cs typeface="Arial" panose="020B0604020202020204" pitchFamily="34" charset="0"/>
            </a:endParaRPr>
          </a:p>
        </p:txBody>
      </p:sp>
      <p:sp>
        <p:nvSpPr>
          <p:cNvPr id="1050480" name="Text Box 12"/>
          <p:cNvSpPr txBox="1">
            <a:spLocks noChangeArrowheads="1"/>
          </p:cNvSpPr>
          <p:nvPr/>
        </p:nvSpPr>
        <p:spPr bwMode="auto">
          <a:xfrm>
            <a:off x="668548" y="4484113"/>
            <a:ext cx="7890769"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indent="-342900" marL="342900">
              <a:spcBef>
                <a:spcPct val="50000"/>
              </a:spcBef>
              <a:buFont typeface="Wingdings" panose="05000000000000000000" pitchFamily="2" charset="2"/>
              <a:buChar char="p"/>
            </a:pPr>
            <a:r>
              <a:rPr altLang="zh-CN" dirty="0" sz="2400" kumimoji="1" lang="en-US" smtClean="0">
                <a:latin typeface="Arial" panose="020B0604020202020204" pitchFamily="34" charset="0"/>
                <a:cs typeface="Arial" panose="020B0604020202020204" pitchFamily="34" charset="0"/>
              </a:rPr>
              <a:t>The close-loop gain only depends on the feedback network. </a:t>
            </a:r>
            <a:endParaRPr altLang="en-US" b="1" dirty="0" sz="2400" kumimoji="1" lang="zh-CN">
              <a:solidFill>
                <a:schemeClr val="accent5"/>
              </a:solidFill>
              <a:latin typeface="宋体" panose="02010600030101010101" pitchFamily="2" charset="-122"/>
              <a:cs typeface="Arial" panose="020B0604020202020204" pitchFamily="34" charset="0"/>
            </a:endParaRPr>
          </a:p>
        </p:txBody>
      </p:sp>
      <p:sp>
        <p:nvSpPr>
          <p:cNvPr id="1050481" name="Text Box 12"/>
          <p:cNvSpPr txBox="1">
            <a:spLocks noChangeArrowheads="1"/>
          </p:cNvSpPr>
          <p:nvPr/>
        </p:nvSpPr>
        <p:spPr bwMode="auto">
          <a:xfrm>
            <a:off x="668548" y="5555693"/>
            <a:ext cx="7987242"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indent="-342900" marL="342900">
              <a:spcBef>
                <a:spcPct val="50000"/>
              </a:spcBef>
              <a:buFont typeface="Wingdings" panose="05000000000000000000" pitchFamily="2" charset="2"/>
              <a:buChar char="p"/>
            </a:pPr>
            <a:r>
              <a:rPr altLang="zh-CN" dirty="0" sz="2400" kumimoji="1" lang="en-US" smtClean="0">
                <a:latin typeface="Arial" panose="020B0604020202020204" pitchFamily="34" charset="0"/>
                <a:cs typeface="Arial" panose="020B0604020202020204" pitchFamily="34" charset="0"/>
              </a:rPr>
              <a:t>Since feedback network is usually made of resistors and capacitors, the amplifier circuit is very stable. </a:t>
            </a:r>
            <a:endParaRPr altLang="en-US" b="1" dirty="0" sz="2400" kumimoji="1" lang="zh-CN">
              <a:solidFill>
                <a:schemeClr val="accent5"/>
              </a:solidFill>
              <a:latin typeface="宋体" panose="02010600030101010101" pitchFamily="2" charset="-122"/>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480"/>
                                        </p:tgtEl>
                                        <p:attrNameLst>
                                          <p:attrName>style.visibility</p:attrName>
                                        </p:attrNameLst>
                                      </p:cBhvr>
                                      <p:to>
                                        <p:strVal val="visible"/>
                                      </p:to>
                                    </p:set>
                                    <p:animEffect transition="in" filter="wipe(down)">
                                      <p:cBhvr>
                                        <p:cTn dur="500" id="7"/>
                                        <p:tgtEl>
                                          <p:spTgt spid="1050480"/>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0481"/>
                                        </p:tgtEl>
                                        <p:attrNameLst>
                                          <p:attrName>style.visibility</p:attrName>
                                        </p:attrNameLst>
                                      </p:cBhvr>
                                      <p:to>
                                        <p:strVal val="visible"/>
                                      </p:to>
                                    </p:set>
                                    <p:animEffect transition="in" filter="wipe(down)">
                                      <p:cBhvr>
                                        <p:cTn dur="500" id="10"/>
                                        <p:tgtEl>
                                          <p:spTgt spid="1050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80" grpId="0"/>
      <p:bldP spid="10504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50485"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486" name="Text Box 12"/>
          <p:cNvSpPr txBox="1">
            <a:spLocks noChangeArrowheads="1"/>
          </p:cNvSpPr>
          <p:nvPr/>
        </p:nvSpPr>
        <p:spPr bwMode="auto">
          <a:xfrm>
            <a:off x="646944" y="485173"/>
            <a:ext cx="443958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For strong negative feedback:</a:t>
            </a:r>
            <a:endParaRPr altLang="en-US" b="1" dirty="0" sz="2400" kumimoji="1" lang="zh-CN">
              <a:latin typeface="宋体" panose="02010600030101010101" pitchFamily="2" charset="-122"/>
              <a:cs typeface="Arial" panose="020B0604020202020204" pitchFamily="34" charset="0"/>
            </a:endParaRPr>
          </a:p>
        </p:txBody>
      </p:sp>
      <p:sp>
        <p:nvSpPr>
          <p:cNvPr id="1050487" name="文本框 120"/>
          <p:cNvSpPr txBox="1">
            <a:spLocks noChangeAspect="1" noMove="1" noResize="1" noRot="1" noAdjustHandles="1" noEditPoints="1" noChangeArrowheads="1" noChangeShapeType="1" noTextEdit="1"/>
          </p:cNvSpPr>
          <p:nvPr/>
        </p:nvSpPr>
        <p:spPr bwMode="auto">
          <a:xfrm>
            <a:off x="5133655" y="384060"/>
            <a:ext cx="1995589" cy="80650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326" name="组合 1"/>
          <p:cNvGrpSpPr/>
          <p:nvPr/>
        </p:nvGrpSpPr>
        <p:grpSpPr>
          <a:xfrm>
            <a:off x="2123612" y="1342728"/>
            <a:ext cx="1709614" cy="1680749"/>
            <a:chOff x="2354852" y="1280996"/>
            <a:chExt cx="1709614" cy="1680749"/>
          </a:xfrm>
        </p:grpSpPr>
        <p:sp>
          <p:nvSpPr>
            <p:cNvPr id="1050488" name="文本框 13"/>
            <p:cNvSpPr txBox="1">
              <a:spLocks noChangeAspect="1" noMove="1" noResize="1" noRot="1" noAdjustHandles="1" noEditPoints="1" noChangeArrowheads="1" noChangeShapeType="1" noTextEdit="1"/>
            </p:cNvSpPr>
            <p:nvPr/>
          </p:nvSpPr>
          <p:spPr bwMode="auto">
            <a:xfrm>
              <a:off x="2457568" y="1280996"/>
              <a:ext cx="1574020" cy="789832"/>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50489" name="文本框 14"/>
            <p:cNvSpPr txBox="1">
              <a:spLocks noChangeAspect="1" noMove="1" noResize="1" noRot="1" noAdjustHandles="1" noEditPoints="1" noChangeArrowheads="1" noChangeShapeType="1" noTextEdit="1"/>
            </p:cNvSpPr>
            <p:nvPr/>
          </p:nvSpPr>
          <p:spPr bwMode="auto">
            <a:xfrm>
              <a:off x="2490446" y="2170310"/>
              <a:ext cx="1574020" cy="791435"/>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50490" name="左大括号 15"/>
            <p:cNvSpPr/>
            <p:nvPr/>
          </p:nvSpPr>
          <p:spPr>
            <a:xfrm>
              <a:off x="2354852" y="1457050"/>
              <a:ext cx="235478" cy="1370040"/>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grpSp>
      <p:sp>
        <p:nvSpPr>
          <p:cNvPr id="1050491" name="右箭头 2"/>
          <p:cNvSpPr/>
          <p:nvPr/>
        </p:nvSpPr>
        <p:spPr>
          <a:xfrm>
            <a:off x="4072312" y="2007978"/>
            <a:ext cx="394282" cy="360726"/>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92" name="矩形 4"/>
          <p:cNvSpPr>
            <a:spLocks noChangeAspect="1" noMove="1" noResize="1" noRot="1" noAdjustHandles="1" noEditPoints="1" noChangeArrowheads="1" noChangeShapeType="1" noTextEdit="1"/>
          </p:cNvSpPr>
          <p:nvPr/>
        </p:nvSpPr>
        <p:spPr>
          <a:xfrm>
            <a:off x="4575026" y="1937323"/>
            <a:ext cx="1190839" cy="473206"/>
          </a:xfrm>
          <a:prstGeom prst="rect"/>
          <a:blipFill>
            <a:blip xmlns:r="http://schemas.openxmlformats.org/officeDocument/2006/relationships" r:embed="rId4"/>
            <a:stretch>
              <a:fillRect t="-3896" b="-3896"/>
            </a:stretch>
          </a:blipFill>
        </p:spPr>
        <p:txBody>
          <a:bodyPr/>
          <a:p>
            <a:r>
              <a:rPr altLang="en-US" lang="zh-CN">
                <a:noFill/>
              </a:rPr>
              <a:t> </a:t>
            </a:r>
          </a:p>
        </p:txBody>
      </p:sp>
      <p:sp>
        <p:nvSpPr>
          <p:cNvPr id="1050493" name="Text Box 12"/>
          <p:cNvSpPr txBox="1">
            <a:spLocks noChangeArrowheads="1"/>
          </p:cNvSpPr>
          <p:nvPr/>
        </p:nvSpPr>
        <p:spPr bwMode="auto">
          <a:xfrm>
            <a:off x="1004875" y="3340587"/>
            <a:ext cx="3026036"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For series feedback:</a:t>
            </a:r>
            <a:endParaRPr altLang="en-US" b="1" dirty="0" sz="2400" kumimoji="1" lang="zh-CN">
              <a:latin typeface="宋体" panose="02010600030101010101" pitchFamily="2" charset="-122"/>
              <a:cs typeface="Arial" panose="020B0604020202020204" pitchFamily="34" charset="0"/>
            </a:endParaRPr>
          </a:p>
        </p:txBody>
      </p:sp>
      <p:sp>
        <p:nvSpPr>
          <p:cNvPr id="1050494" name="矩形 20"/>
          <p:cNvSpPr>
            <a:spLocks noChangeAspect="1" noMove="1" noResize="1" noRot="1" noAdjustHandles="1" noEditPoints="1" noChangeArrowheads="1" noChangeShapeType="1" noTextEdit="1"/>
          </p:cNvSpPr>
          <p:nvPr/>
        </p:nvSpPr>
        <p:spPr>
          <a:xfrm>
            <a:off x="4286294" y="3329046"/>
            <a:ext cx="1206420" cy="473206"/>
          </a:xfrm>
          <a:prstGeom prst="rect"/>
          <a:blipFill>
            <a:blip xmlns:r="http://schemas.openxmlformats.org/officeDocument/2006/relationships" r:embed="rId5"/>
            <a:stretch>
              <a:fillRect t="-3846" b="-2564"/>
            </a:stretch>
          </a:blipFill>
        </p:spPr>
        <p:txBody>
          <a:bodyPr/>
          <a:p>
            <a:r>
              <a:rPr altLang="en-US" lang="zh-CN">
                <a:noFill/>
              </a:rPr>
              <a:t> </a:t>
            </a:r>
          </a:p>
        </p:txBody>
      </p:sp>
      <p:sp>
        <p:nvSpPr>
          <p:cNvPr id="1050495" name="矩形 50"/>
          <p:cNvSpPr>
            <a:spLocks noChangeAspect="1" noMove="1" noResize="1" noRot="1" noAdjustHandles="1" noEditPoints="1" noChangeArrowheads="1" noChangeShapeType="1" noTextEdit="1"/>
          </p:cNvSpPr>
          <p:nvPr/>
        </p:nvSpPr>
        <p:spPr>
          <a:xfrm>
            <a:off x="5676582" y="3321447"/>
            <a:ext cx="1239249" cy="473206"/>
          </a:xfrm>
          <a:prstGeom prst="rect"/>
          <a:blipFill>
            <a:blip xmlns:r="http://schemas.openxmlformats.org/officeDocument/2006/relationships" r:embed="rId6"/>
            <a:stretch>
              <a:fillRect t="-3896" b="-3896"/>
            </a:stretch>
          </a:blipFill>
        </p:spPr>
        <p:txBody>
          <a:bodyPr/>
          <a:p>
            <a:r>
              <a:rPr altLang="en-US" lang="zh-CN">
                <a:noFill/>
              </a:rPr>
              <a:t> </a:t>
            </a:r>
          </a:p>
        </p:txBody>
      </p:sp>
      <p:sp>
        <p:nvSpPr>
          <p:cNvPr id="1050496" name="矩形 51"/>
          <p:cNvSpPr>
            <a:spLocks noChangeAspect="1" noMove="1" noResize="1" noRot="1" noAdjustHandles="1" noEditPoints="1" noChangeArrowheads="1" noChangeShapeType="1" noTextEdit="1"/>
          </p:cNvSpPr>
          <p:nvPr/>
        </p:nvSpPr>
        <p:spPr>
          <a:xfrm>
            <a:off x="5792829" y="1925529"/>
            <a:ext cx="1231683" cy="473206"/>
          </a:xfrm>
          <a:prstGeom prst="rect"/>
          <a:blipFill>
            <a:blip xmlns:r="http://schemas.openxmlformats.org/officeDocument/2006/relationships" r:embed="rId7"/>
            <a:stretch>
              <a:fillRect t="-3896" b="-3896"/>
            </a:stretch>
          </a:blipFill>
        </p:spPr>
        <p:txBody>
          <a:bodyPr/>
          <a:p>
            <a:r>
              <a:rPr altLang="en-US" lang="zh-CN">
                <a:noFill/>
              </a:rPr>
              <a:t> </a:t>
            </a:r>
          </a:p>
        </p:txBody>
      </p:sp>
      <p:sp>
        <p:nvSpPr>
          <p:cNvPr id="1050497" name="文本框 54"/>
          <p:cNvSpPr txBox="1">
            <a:spLocks noChangeAspect="1" noMove="1" noResize="1" noRot="1" noAdjustHandles="1" noEditPoints="1" noChangeArrowheads="1" noChangeShapeType="1" noTextEdit="1"/>
          </p:cNvSpPr>
          <p:nvPr/>
        </p:nvSpPr>
        <p:spPr bwMode="auto">
          <a:xfrm>
            <a:off x="6983350" y="3306825"/>
            <a:ext cx="1423930" cy="473206"/>
          </a:xfrm>
          <a:prstGeom prst="rect"/>
          <a:blipFill>
            <a:blip xmlns:r="http://schemas.openxmlformats.org/officeDocument/2006/relationships" r:embed="rId8"/>
            <a:stretch>
              <a:fillRect t="-1282" b="-5128"/>
            </a:stretch>
          </a:blipFill>
          <a:ln>
            <a:noFill/>
          </a:ln>
          <a:effectLst/>
        </p:spPr>
        <p:txBody>
          <a:bodyPr/>
          <a:p>
            <a:r>
              <a:rPr altLang="en-US" lang="zh-CN">
                <a:noFill/>
              </a:rPr>
              <a:t> </a:t>
            </a:r>
          </a:p>
        </p:txBody>
      </p:sp>
      <p:grpSp>
        <p:nvGrpSpPr>
          <p:cNvPr id="327" name="组合 5"/>
          <p:cNvGrpSpPr/>
          <p:nvPr/>
        </p:nvGrpSpPr>
        <p:grpSpPr>
          <a:xfrm>
            <a:off x="1971856" y="3791058"/>
            <a:ext cx="5578916" cy="2440276"/>
            <a:chOff x="1971856" y="3791058"/>
            <a:chExt cx="5578916" cy="2440276"/>
          </a:xfrm>
        </p:grpSpPr>
        <p:grpSp>
          <p:nvGrpSpPr>
            <p:cNvPr id="328" name="组合 22"/>
            <p:cNvGrpSpPr/>
            <p:nvPr/>
          </p:nvGrpSpPr>
          <p:grpSpPr>
            <a:xfrm>
              <a:off x="1971856" y="4110376"/>
              <a:ext cx="5578916" cy="2120958"/>
              <a:chOff x="1903275" y="3421338"/>
              <a:chExt cx="5578916" cy="2120958"/>
            </a:xfrm>
          </p:grpSpPr>
          <p:grpSp>
            <p:nvGrpSpPr>
              <p:cNvPr id="329" name="组合 23"/>
              <p:cNvGrpSpPr/>
              <p:nvPr/>
            </p:nvGrpSpPr>
            <p:grpSpPr>
              <a:xfrm>
                <a:off x="2223849" y="3623618"/>
                <a:ext cx="4573382" cy="1808528"/>
                <a:chOff x="2342475" y="1273960"/>
                <a:chExt cx="4573382" cy="1808528"/>
              </a:xfrm>
            </p:grpSpPr>
            <p:sp>
              <p:nvSpPr>
                <p:cNvPr id="1050498" name="矩形 42"/>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99" name="文本框 43"/>
                <p:cNvSpPr txBox="1">
                  <a:spLocks noChangeAspect="1" noMove="1" noResize="1" noRot="1" noAdjustHandles="1" noEditPoints="1" noChangeArrowheads="1" noChangeShapeType="1" noTextEdit="1"/>
                </p:cNvSpPr>
                <p:nvPr/>
              </p:nvSpPr>
              <p:spPr bwMode="auto">
                <a:xfrm>
                  <a:off x="3893601" y="1433216"/>
                  <a:ext cx="2311167" cy="473206"/>
                </a:xfrm>
                <a:prstGeom prst="rect"/>
                <a:blipFill>
                  <a:blip xmlns:r="http://schemas.openxmlformats.org/officeDocument/2006/relationships" r:embed="rId9"/>
                  <a:stretch>
                    <a:fillRect/>
                  </a:stretch>
                </a:blipFill>
                <a:ln>
                  <a:noFill/>
                </a:ln>
                <a:effectLst/>
              </p:spPr>
              <p:txBody>
                <a:bodyPr/>
                <a:p>
                  <a:r>
                    <a:rPr altLang="en-US" lang="zh-CN">
                      <a:noFill/>
                    </a:rPr>
                    <a:t> </a:t>
                  </a:r>
                </a:p>
              </p:txBody>
            </p:sp>
            <p:sp>
              <p:nvSpPr>
                <p:cNvPr id="1050500" name="椭圆 44"/>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66" name="直接连接符 45"/>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501" name="矩形 46"/>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02" name="文本框 47"/>
                <p:cNvSpPr txBox="1">
                  <a:spLocks noChangeAspect="1" noMove="1" noResize="1" noRot="1" noAdjustHandles="1" noEditPoints="1" noChangeArrowheads="1" noChangeShapeType="1" noTextEdit="1"/>
                </p:cNvSpPr>
                <p:nvPr/>
              </p:nvSpPr>
              <p:spPr bwMode="auto">
                <a:xfrm>
                  <a:off x="3638262" y="2461567"/>
                  <a:ext cx="2732202" cy="473206"/>
                </a:xfrm>
                <a:prstGeom prst="rect"/>
                <a:blipFill>
                  <a:blip xmlns:r="http://schemas.openxmlformats.org/officeDocument/2006/relationships" r:embed="rId10"/>
                  <a:stretch>
                    <a:fillRect t="-1282"/>
                  </a:stretch>
                </a:blipFill>
                <a:ln>
                  <a:noFill/>
                </a:ln>
                <a:effectLst/>
              </p:spPr>
              <p:txBody>
                <a:bodyPr/>
                <a:p>
                  <a:r>
                    <a:rPr altLang="en-US" lang="zh-CN">
                      <a:noFill/>
                    </a:rPr>
                    <a:t> </a:t>
                  </a:r>
                </a:p>
              </p:txBody>
            </p:sp>
            <p:cxnSp>
              <p:nvCxnSpPr>
                <p:cNvPr id="3145967" name="直接箭头连接符 48"/>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68" name="直接连接符 49"/>
                <p:cNvCxnSpPr>
                  <a:cxnSpLocks/>
                </p:cNvCxnSpPr>
                <p:nvPr/>
              </p:nvCxnSpPr>
              <p:spPr>
                <a:xfrm flipH="1">
                  <a:off x="2342475" y="2961139"/>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503"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1"/>
                <a:stretch>
                  <a:fillRect l="-2679" t="-1282" b="-5128"/>
                </a:stretch>
              </a:blipFill>
              <a:ln>
                <a:noFill/>
              </a:ln>
              <a:effectLst/>
            </p:spPr>
            <p:txBody>
              <a:bodyPr/>
              <a:p>
                <a:r>
                  <a:rPr altLang="en-US" lang="zh-CN">
                    <a:noFill/>
                  </a:rPr>
                  <a:t> </a:t>
                </a:r>
              </a:p>
            </p:txBody>
          </p:sp>
          <p:sp>
            <p:nvSpPr>
              <p:cNvPr id="1050504"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12"/>
                <a:stretch>
                  <a:fillRect t="-1282" b="-5128"/>
                </a:stretch>
              </a:blipFill>
              <a:ln>
                <a:noFill/>
              </a:ln>
              <a:effectLst/>
            </p:spPr>
            <p:txBody>
              <a:bodyPr/>
              <a:p>
                <a:r>
                  <a:rPr altLang="en-US" lang="zh-CN">
                    <a:noFill/>
                  </a:rPr>
                  <a:t> </a:t>
                </a:r>
              </a:p>
            </p:txBody>
          </p:sp>
          <p:sp>
            <p:nvSpPr>
              <p:cNvPr id="1050505" name="文本框 65"/>
              <p:cNvSpPr txBox="1">
                <a:spLocks noChangeAspect="1" noMove="1" noResize="1" noRot="1" noAdjustHandles="1" noEditPoints="1" noChangeArrowheads="1" noChangeShapeType="1" noTextEdit="1"/>
              </p:cNvSpPr>
              <p:nvPr/>
            </p:nvSpPr>
            <p:spPr bwMode="auto">
              <a:xfrm>
                <a:off x="2730276" y="4837591"/>
                <a:ext cx="684960" cy="473206"/>
              </a:xfrm>
              <a:prstGeom prst="rect"/>
              <a:blipFill>
                <a:blip xmlns:r="http://schemas.openxmlformats.org/officeDocument/2006/relationships" r:embed="rId13"/>
                <a:stretch>
                  <a:fillRect t="-1282" b="-5128"/>
                </a:stretch>
              </a:blipFill>
              <a:ln>
                <a:noFill/>
              </a:ln>
              <a:effectLst/>
            </p:spPr>
            <p:txBody>
              <a:bodyPr/>
              <a:p>
                <a:r>
                  <a:rPr altLang="en-US" lang="zh-CN">
                    <a:noFill/>
                  </a:rPr>
                  <a:t> </a:t>
                </a:r>
              </a:p>
            </p:txBody>
          </p:sp>
          <p:sp>
            <p:nvSpPr>
              <p:cNvPr id="1050506" name="文本框 66"/>
              <p:cNvSpPr txBox="1">
                <a:spLocks noChangeAspect="1" noMove="1" noResize="1" noRot="1" noAdjustHandles="1" noEditPoints="1" noChangeArrowheads="1" noChangeShapeType="1" noTextEdit="1"/>
              </p:cNvSpPr>
              <p:nvPr/>
            </p:nvSpPr>
            <p:spPr bwMode="auto">
              <a:xfrm>
                <a:off x="6797231" y="3479648"/>
                <a:ext cx="684960" cy="473206"/>
              </a:xfrm>
              <a:prstGeom prst="rect"/>
              <a:blipFill>
                <a:blip xmlns:r="http://schemas.openxmlformats.org/officeDocument/2006/relationships" r:embed="rId14"/>
                <a:stretch>
                  <a:fillRect t="-1282"/>
                </a:stretch>
              </a:blipFill>
              <a:ln>
                <a:noFill/>
              </a:ln>
              <a:effectLst/>
            </p:spPr>
            <p:txBody>
              <a:bodyPr/>
              <a:p>
                <a:r>
                  <a:rPr altLang="en-US" lang="zh-CN">
                    <a:noFill/>
                  </a:rPr>
                  <a:t> </a:t>
                </a:r>
              </a:p>
            </p:txBody>
          </p:sp>
          <p:cxnSp>
            <p:nvCxnSpPr>
              <p:cNvPr id="3145969" name="直接箭头连接符 29"/>
              <p:cNvCxnSpPr>
                <a:cxnSpLocks/>
              </p:cNvCxnSpPr>
              <p:nvPr/>
            </p:nvCxnSpPr>
            <p:spPr>
              <a:xfrm>
                <a:off x="6077753" y="4013705"/>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70" name="直接连接符 3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71" name="直接连接符 31"/>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72" name="直接连接符 32"/>
              <p:cNvCxnSpPr>
                <a:cxnSpLocks/>
              </p:cNvCxnSpPr>
              <p:nvPr/>
            </p:nvCxnSpPr>
            <p:spPr>
              <a:xfrm flipH="1">
                <a:off x="2803845" y="4756615"/>
                <a:ext cx="75912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73" name="直接连接符 33"/>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507" name="椭圆 3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08" name="椭圆 35"/>
              <p:cNvSpPr/>
              <p:nvPr/>
            </p:nvSpPr>
            <p:spPr>
              <a:xfrm>
                <a:off x="2068824" y="5233285"/>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09"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15"/>
                <a:stretch>
                  <a:fillRect l="-33333" r="-30556" b="-8000"/>
                </a:stretch>
              </a:blipFill>
              <a:ln w="28575">
                <a:noFill/>
                <a:miter lim="800000"/>
                <a:headEnd/>
                <a:tailEnd/>
              </a:ln>
            </p:spPr>
            <p:txBody>
              <a:bodyPr/>
              <a:p>
                <a:r>
                  <a:rPr altLang="en-US" lang="zh-CN">
                    <a:noFill/>
                  </a:rPr>
                  <a:t> </a:t>
                </a:r>
              </a:p>
            </p:txBody>
          </p:sp>
          <p:sp>
            <p:nvSpPr>
              <p:cNvPr id="1050510"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sp>
            <p:nvSpPr>
              <p:cNvPr id="1050511"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17"/>
                <a:stretch>
                  <a:fillRect l="-34286" r="-34286" b="-8000"/>
                </a:stretch>
              </a:blipFill>
              <a:ln w="28575">
                <a:noFill/>
                <a:miter lim="800000"/>
                <a:headEnd/>
                <a:tailEnd/>
              </a:ln>
            </p:spPr>
            <p:txBody>
              <a:bodyPr/>
              <a:p>
                <a:r>
                  <a:rPr altLang="en-US" lang="zh-CN">
                    <a:noFill/>
                  </a:rPr>
                  <a:t> </a:t>
                </a:r>
              </a:p>
            </p:txBody>
          </p:sp>
          <p:sp>
            <p:nvSpPr>
              <p:cNvPr id="1050512" name="Rectangle 519"/>
              <p:cNvSpPr>
                <a:spLocks noChangeAspect="1" noMove="1" noResize="1" noRot="1" noAdjustHandles="1" noEditPoints="1" noChangeArrowheads="1" noChangeShapeType="1" noTextEdit="1"/>
              </p:cNvSpPr>
              <p:nvPr/>
            </p:nvSpPr>
            <p:spPr bwMode="auto">
              <a:xfrm>
                <a:off x="2819071" y="5234321"/>
                <a:ext cx="322263" cy="307975"/>
              </a:xfrm>
              <a:prstGeom prst="rect"/>
              <a:blipFill>
                <a:blip xmlns:r="http://schemas.openxmlformats.org/officeDocument/2006/relationships" r:embed="rId18"/>
                <a:stretch>
                  <a:fillRect/>
                </a:stretch>
              </a:blipFill>
              <a:ln w="28575">
                <a:noFill/>
                <a:miter lim="800000"/>
                <a:headEnd/>
                <a:tailEnd/>
              </a:ln>
            </p:spPr>
            <p:txBody>
              <a:bodyPr/>
              <a:p>
                <a:r>
                  <a:rPr altLang="en-US" lang="zh-CN">
                    <a:noFill/>
                  </a:rPr>
                  <a:t> </a:t>
                </a:r>
              </a:p>
            </p:txBody>
          </p:sp>
          <p:sp>
            <p:nvSpPr>
              <p:cNvPr id="1050513"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9"/>
                <a:stretch>
                  <a:fillRect l="-33333" r="-30556" b="-8000"/>
                </a:stretch>
              </a:blipFill>
              <a:ln w="28575">
                <a:noFill/>
                <a:miter lim="800000"/>
                <a:headEnd/>
                <a:tailEnd/>
              </a:ln>
            </p:spPr>
            <p:txBody>
              <a:bodyPr/>
              <a:p>
                <a:r>
                  <a:rPr altLang="en-US" lang="zh-CN">
                    <a:noFill/>
                  </a:rPr>
                  <a:t> </a:t>
                </a:r>
              </a:p>
            </p:txBody>
          </p:sp>
          <p:sp>
            <p:nvSpPr>
              <p:cNvPr id="1050514" name="Rectangle 519"/>
              <p:cNvSpPr>
                <a:spLocks noChangeAspect="1" noMove="1" noResize="1" noRot="1" noAdjustHandles="1" noEditPoints="1" noChangeArrowheads="1" noChangeShapeType="1" noTextEdit="1"/>
              </p:cNvSpPr>
              <p:nvPr/>
            </p:nvSpPr>
            <p:spPr bwMode="auto">
              <a:xfrm>
                <a:off x="1995335" y="4925310"/>
                <a:ext cx="322263" cy="307975"/>
              </a:xfrm>
              <a:prstGeom prst="rect"/>
              <a:blipFill>
                <a:blip xmlns:r="http://schemas.openxmlformats.org/officeDocument/2006/relationships" r:embed="rId20"/>
                <a:stretch>
                  <a:fillRect/>
                </a:stretch>
              </a:blipFill>
              <a:ln w="28575">
                <a:noFill/>
                <a:miter lim="800000"/>
                <a:headEnd/>
                <a:tailEnd/>
              </a:ln>
            </p:spPr>
            <p:txBody>
              <a:bodyPr/>
              <a:p>
                <a:r>
                  <a:rPr altLang="en-US" lang="zh-CN">
                    <a:noFill/>
                  </a:rPr>
                  <a:t> </a:t>
                </a:r>
              </a:p>
            </p:txBody>
          </p:sp>
        </p:grpSp>
        <p:cxnSp>
          <p:nvCxnSpPr>
            <p:cNvPr id="3145974" name="直接箭头连接符 52"/>
            <p:cNvCxnSpPr>
              <a:cxnSpLocks/>
            </p:cNvCxnSpPr>
            <p:nvPr/>
          </p:nvCxnSpPr>
          <p:spPr>
            <a:xfrm>
              <a:off x="3337520" y="430468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515" name="文本框 53"/>
            <p:cNvSpPr txBox="1">
              <a:spLocks noChangeAspect="1" noMove="1" noResize="1" noRot="1" noAdjustHandles="1" noEditPoints="1" noChangeArrowheads="1" noChangeShapeType="1" noTextEdit="1"/>
            </p:cNvSpPr>
            <p:nvPr/>
          </p:nvSpPr>
          <p:spPr bwMode="auto">
            <a:xfrm>
              <a:off x="3159092" y="3791058"/>
              <a:ext cx="684960" cy="473206"/>
            </a:xfrm>
            <a:prstGeom prst="rect"/>
            <a:blipFill>
              <a:blip xmlns:r="http://schemas.openxmlformats.org/officeDocument/2006/relationships" r:embed="rId21"/>
              <a:stretch>
                <a:fillRect t="-1282" b="-5128"/>
              </a:stretch>
            </a:blipFill>
            <a:ln>
              <a:noFill/>
            </a:ln>
            <a:effectLst/>
          </p:spPr>
          <p:txBody>
            <a:bodyPr/>
            <a:p>
              <a:r>
                <a:rPr altLang="en-US" lang="zh-CN">
                  <a:noFill/>
                </a:rPr>
                <a:t> </a:t>
              </a:r>
            </a:p>
          </p:txBody>
        </p:sp>
        <p:cxnSp>
          <p:nvCxnSpPr>
            <p:cNvPr id="3145975" name="直接箭头连接符 55"/>
            <p:cNvCxnSpPr>
              <a:cxnSpLocks/>
            </p:cNvCxnSpPr>
            <p:nvPr/>
          </p:nvCxnSpPr>
          <p:spPr>
            <a:xfrm flipH="1">
              <a:off x="3337520" y="509283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516" name="文本框 56"/>
          <p:cNvSpPr txBox="1"/>
          <p:nvPr/>
        </p:nvSpPr>
        <p:spPr bwMode="auto">
          <a:xfrm>
            <a:off x="5128665" y="2779437"/>
            <a:ext cx="2383507" cy="701039"/>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Virtual short circuit</a:t>
            </a:r>
            <a:endParaRPr altLang="en-US" dirty="0" sz="2000" kumimoji="1" lang="zh-CN" smtClean="0">
              <a:latin typeface="Arial" panose="020B0604020202020204" pitchFamily="34" charset="0"/>
              <a:cs typeface="Arial" panose="020B0604020202020204" pitchFamily="34" charset="0"/>
            </a:endParaRPr>
          </a:p>
        </p:txBody>
      </p:sp>
      <p:sp>
        <p:nvSpPr>
          <p:cNvPr id="1050517" name="文本框 57"/>
          <p:cNvSpPr txBox="1"/>
          <p:nvPr/>
        </p:nvSpPr>
        <p:spPr bwMode="auto">
          <a:xfrm>
            <a:off x="6652988" y="3870888"/>
            <a:ext cx="2383507" cy="400110"/>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Virtual open circuit</a:t>
            </a:r>
            <a:endParaRPr altLang="en-US" dirty="0" sz="2000" kumimoji="1" lang="zh-CN" smtClean="0">
              <a:latin typeface="Arial" panose="020B0604020202020204" pitchFamily="34" charset="0"/>
              <a:cs typeface="Arial" panose="020B0604020202020204" pitchFamily="34" charset="0"/>
            </a:endParaRPr>
          </a:p>
        </p:txBody>
      </p:sp>
      <p:sp>
        <p:nvSpPr>
          <p:cNvPr id="1050518" name="上箭头 6"/>
          <p:cNvSpPr/>
          <p:nvPr/>
        </p:nvSpPr>
        <p:spPr>
          <a:xfrm>
            <a:off x="6220362" y="3193438"/>
            <a:ext cx="221789" cy="191014"/>
          </a:xfrm>
          <a:prstGeom prst="up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19" name="上箭头 58"/>
          <p:cNvSpPr/>
          <p:nvPr/>
        </p:nvSpPr>
        <p:spPr>
          <a:xfrm flipV="1">
            <a:off x="7584420" y="3746295"/>
            <a:ext cx="221789" cy="191014"/>
          </a:xfrm>
          <a:prstGeom prst="up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22">
            <p14:nvContentPartPr>
              <p14:cNvPr id="1050520" name=""/>
              <p14:cNvContentPartPr/>
              <p14:nvPr/>
            </p14:nvContentPartPr>
            <p14:xfrm>
              <a:off x="5454163" y="2447046"/>
              <a:ext cx="9702" cy="102626"/>
            </p14:xfrm>
          </p:contentPart>
        </mc:Choice>
        <mc:Fallback>
          <p:sp>
            <p:nvSpPr>
              <p:cNvPr id="1050520" name=""/>
              <p:cNvSpPr/>
              <p:nvPr/>
            </p:nvSpPr>
            <p:spPr>
              <a:xfrm>
                <a:off x="5454163" y="2447046"/>
                <a:ext cx="9702" cy="102626"/>
              </a:xfrm>
            </p:spPr>
          </p:sp>
        </mc:Fallback>
      </mc:AlternateContent>
      <mc:AlternateContent xmlns:mc="http://schemas.openxmlformats.org/markup-compatibility/2006">
        <mc:Choice xmlns:p14="http://schemas.microsoft.com/office/powerpoint/2010/main" Requires="p14">
          <p:contentPart p14:bwMode="auto" r:id="rId23">
            <p14:nvContentPartPr>
              <p14:cNvPr id="1050521" name=""/>
              <p14:cNvContentPartPr/>
              <p14:nvPr/>
            </p14:nvContentPartPr>
            <p14:xfrm>
              <a:off x="5478840" y="2471176"/>
              <a:ext cx="71776" cy="14832"/>
            </p14:xfrm>
          </p:contentPart>
        </mc:Choice>
        <mc:Fallback>
          <p:sp>
            <p:nvSpPr>
              <p:cNvPr id="1050521" name=""/>
              <p:cNvSpPr/>
              <p:nvPr/>
            </p:nvSpPr>
            <p:spPr>
              <a:xfrm>
                <a:off x="5478840" y="2471176"/>
                <a:ext cx="71776" cy="14832"/>
              </a:xfrm>
            </p:spPr>
          </p:sp>
        </mc:Fallback>
      </mc:AlternateContent>
      <mc:AlternateContent xmlns:mc="http://schemas.openxmlformats.org/markup-compatibility/2006">
        <mc:Choice xmlns:p14="http://schemas.microsoft.com/office/powerpoint/2010/main" Requires="p14">
          <p:contentPart p14:bwMode="auto" r:id="rId24">
            <p14:nvContentPartPr>
              <p14:cNvPr id="1050522" name=""/>
              <p14:cNvContentPartPr/>
              <p14:nvPr/>
            </p14:nvContentPartPr>
            <p14:xfrm>
              <a:off x="5404159" y="2506840"/>
              <a:ext cx="128372" cy="41502"/>
            </p14:xfrm>
          </p:contentPart>
        </mc:Choice>
        <mc:Fallback>
          <p:sp>
            <p:nvSpPr>
              <p:cNvPr id="1050522" name=""/>
              <p:cNvSpPr/>
              <p:nvPr/>
            </p:nvSpPr>
            <p:spPr>
              <a:xfrm>
                <a:off x="5404159" y="2506840"/>
                <a:ext cx="128372" cy="41502"/>
              </a:xfrm>
            </p:spPr>
          </p:sp>
        </mc:Fallback>
      </mc:AlternateContent>
      <mc:AlternateContent xmlns:mc="http://schemas.openxmlformats.org/markup-compatibility/2006">
        <mc:Choice xmlns:p14="http://schemas.microsoft.com/office/powerpoint/2010/main" Requires="p14">
          <p:contentPart p14:bwMode="auto" r:id="rId25">
            <p14:nvContentPartPr>
              <p14:cNvPr id="1050523" name=""/>
              <p14:cNvContentPartPr/>
              <p14:nvPr/>
            </p14:nvContentPartPr>
            <p14:xfrm>
              <a:off x="5397352" y="2552246"/>
              <a:ext cx="10183" cy="188988"/>
            </p14:xfrm>
          </p:contentPart>
        </mc:Choice>
        <mc:Fallback>
          <p:sp>
            <p:nvSpPr>
              <p:cNvPr id="1050523" name=""/>
              <p:cNvSpPr/>
              <p:nvPr/>
            </p:nvSpPr>
            <p:spPr>
              <a:xfrm>
                <a:off x="5397352" y="2552246"/>
                <a:ext cx="10183" cy="188988"/>
              </a:xfrm>
            </p:spPr>
          </p:sp>
        </mc:Fallback>
      </mc:AlternateContent>
      <mc:AlternateContent xmlns:mc="http://schemas.openxmlformats.org/markup-compatibility/2006">
        <mc:Choice xmlns:p14="http://schemas.microsoft.com/office/powerpoint/2010/main" Requires="p14">
          <p:contentPart p14:bwMode="auto" r:id="rId26">
            <p14:nvContentPartPr>
              <p14:cNvPr id="1050524" name=""/>
              <p14:cNvContentPartPr/>
              <p14:nvPr/>
            </p14:nvContentPartPr>
            <p14:xfrm>
              <a:off x="5401562" y="2570478"/>
              <a:ext cx="93632" cy="24627"/>
            </p14:xfrm>
          </p:contentPart>
        </mc:Choice>
        <mc:Fallback>
          <p:sp>
            <p:nvSpPr>
              <p:cNvPr id="1050524" name=""/>
              <p:cNvSpPr/>
              <p:nvPr/>
            </p:nvSpPr>
            <p:spPr>
              <a:xfrm>
                <a:off x="5401562" y="2570478"/>
                <a:ext cx="93632" cy="24627"/>
              </a:xfrm>
            </p:spPr>
          </p:sp>
        </mc:Fallback>
      </mc:AlternateContent>
      <mc:AlternateContent xmlns:mc="http://schemas.openxmlformats.org/markup-compatibility/2006">
        <mc:Choice xmlns:p14="http://schemas.microsoft.com/office/powerpoint/2010/main" Requires="p14">
          <p:contentPart p14:bwMode="auto" r:id="rId27">
            <p14:nvContentPartPr>
              <p14:cNvPr id="1050525" name=""/>
              <p14:cNvContentPartPr/>
              <p14:nvPr/>
            </p14:nvContentPartPr>
            <p14:xfrm>
              <a:off x="5435331" y="2556142"/>
              <a:ext cx="124806" cy="76844"/>
            </p14:xfrm>
          </p:contentPart>
        </mc:Choice>
        <mc:Fallback>
          <p:sp>
            <p:nvSpPr>
              <p:cNvPr id="1050525" name=""/>
              <p:cNvSpPr/>
              <p:nvPr/>
            </p:nvSpPr>
            <p:spPr>
              <a:xfrm>
                <a:off x="5435331" y="2556142"/>
                <a:ext cx="124806" cy="76844"/>
              </a:xfrm>
            </p:spPr>
          </p:sp>
        </mc:Fallback>
      </mc:AlternateContent>
      <mc:AlternateContent xmlns:mc="http://schemas.openxmlformats.org/markup-compatibility/2006">
        <mc:Choice xmlns:p14="http://schemas.microsoft.com/office/powerpoint/2010/main" Requires="p14">
          <p:contentPart p14:bwMode="auto" r:id="rId28">
            <p14:nvContentPartPr>
              <p14:cNvPr id="1050526" name=""/>
              <p14:cNvContentPartPr/>
              <p14:nvPr/>
            </p14:nvContentPartPr>
            <p14:xfrm>
              <a:off x="5446370" y="2639262"/>
              <a:ext cx="28345" cy="111497"/>
            </p14:xfrm>
          </p:contentPart>
        </mc:Choice>
        <mc:Fallback>
          <p:sp>
            <p:nvSpPr>
              <p:cNvPr id="1050526" name=""/>
              <p:cNvSpPr/>
              <p:nvPr/>
            </p:nvSpPr>
            <p:spPr>
              <a:xfrm>
                <a:off x="5446370" y="2639262"/>
                <a:ext cx="28345" cy="111497"/>
              </a:xfrm>
            </p:spPr>
          </p:sp>
        </mc:Fallback>
      </mc:AlternateContent>
      <mc:AlternateContent xmlns:mc="http://schemas.openxmlformats.org/markup-compatibility/2006">
        <mc:Choice xmlns:p14="http://schemas.microsoft.com/office/powerpoint/2010/main" Requires="p14">
          <p:contentPart p14:bwMode="auto" r:id="rId29">
            <p14:nvContentPartPr>
              <p14:cNvPr id="1050527" name=""/>
              <p14:cNvContentPartPr/>
              <p14:nvPr/>
            </p14:nvContentPartPr>
            <p14:xfrm>
              <a:off x="5492357" y="2663290"/>
              <a:ext cx="21965" cy="95067"/>
            </p14:xfrm>
          </p:contentPart>
        </mc:Choice>
        <mc:Fallback>
          <p:sp>
            <p:nvSpPr>
              <p:cNvPr id="1050527" name=""/>
              <p:cNvSpPr/>
              <p:nvPr/>
            </p:nvSpPr>
            <p:spPr>
              <a:xfrm>
                <a:off x="5492357" y="2663290"/>
                <a:ext cx="21965" cy="95067"/>
              </a:xfrm>
            </p:spPr>
          </p:sp>
        </mc:Fallback>
      </mc:AlternateContent>
      <mc:AlternateContent xmlns:mc="http://schemas.openxmlformats.org/markup-compatibility/2006">
        <mc:Choice xmlns:p14="http://schemas.microsoft.com/office/powerpoint/2010/main" Requires="p14">
          <p:contentPart p14:bwMode="auto" r:id="rId30">
            <p14:nvContentPartPr>
              <p14:cNvPr id="1050528" name=""/>
              <p14:cNvContentPartPr/>
              <p14:nvPr/>
            </p14:nvContentPartPr>
            <p14:xfrm>
              <a:off x="5423641" y="2708746"/>
              <a:ext cx="43380" cy="55521"/>
            </p14:xfrm>
          </p:contentPart>
        </mc:Choice>
        <mc:Fallback>
          <p:sp>
            <p:nvSpPr>
              <p:cNvPr id="1050528" name=""/>
              <p:cNvSpPr/>
              <p:nvPr/>
            </p:nvSpPr>
            <p:spPr>
              <a:xfrm>
                <a:off x="5423641" y="2708746"/>
                <a:ext cx="43380" cy="55521"/>
              </a:xfrm>
            </p:spPr>
          </p:sp>
        </mc:Fallback>
      </mc:AlternateContent>
      <mc:AlternateContent xmlns:mc="http://schemas.openxmlformats.org/markup-compatibility/2006">
        <mc:Choice xmlns:p14="http://schemas.microsoft.com/office/powerpoint/2010/main" Requires="p14">
          <p:contentPart p14:bwMode="auto" r:id="rId31">
            <p14:nvContentPartPr>
              <p14:cNvPr id="1050529" name=""/>
              <p14:cNvContentPartPr/>
              <p14:nvPr/>
            </p14:nvContentPartPr>
            <p14:xfrm>
              <a:off x="5481801" y="2693161"/>
              <a:ext cx="75617" cy="92991"/>
            </p14:xfrm>
          </p:contentPart>
        </mc:Choice>
        <mc:Fallback>
          <p:sp>
            <p:nvSpPr>
              <p:cNvPr id="1050529" name=""/>
              <p:cNvSpPr/>
              <p:nvPr/>
            </p:nvSpPr>
            <p:spPr>
              <a:xfrm>
                <a:off x="5481801" y="2693161"/>
                <a:ext cx="75617" cy="92991"/>
              </a:xfrm>
            </p:spPr>
          </p:sp>
        </mc:Fallback>
      </mc:AlternateContent>
      <mc:AlternateContent xmlns:mc="http://schemas.openxmlformats.org/markup-compatibility/2006">
        <mc:Choice xmlns:p14="http://schemas.microsoft.com/office/powerpoint/2010/main" Requires="p14">
          <p:contentPart p14:bwMode="auto" r:id="rId32">
            <p14:nvContentPartPr>
              <p14:cNvPr id="1050530" name=""/>
              <p14:cNvContentPartPr/>
              <p14:nvPr/>
            </p14:nvContentPartPr>
            <p14:xfrm>
              <a:off x="5415199" y="2759134"/>
              <a:ext cx="201582" cy="32733"/>
            </p14:xfrm>
          </p:contentPart>
        </mc:Choice>
        <mc:Fallback>
          <p:sp>
            <p:nvSpPr>
              <p:cNvPr id="1050530" name=""/>
              <p:cNvSpPr/>
              <p:nvPr/>
            </p:nvSpPr>
            <p:spPr>
              <a:xfrm>
                <a:off x="5415199" y="2759134"/>
                <a:ext cx="201582" cy="32733"/>
              </a:xfrm>
            </p:spPr>
          </p:sp>
        </mc:Fallback>
      </mc:AlternateContent>
      <mc:AlternateContent xmlns:mc="http://schemas.openxmlformats.org/markup-compatibility/2006">
        <mc:Choice xmlns:p14="http://schemas.microsoft.com/office/powerpoint/2010/main" Requires="p14">
          <p:contentPart p14:bwMode="auto" r:id="rId33">
            <p14:nvContentPartPr>
              <p14:cNvPr id="1050531" name=""/>
              <p14:cNvContentPartPr/>
              <p14:nvPr/>
            </p14:nvContentPartPr>
            <p14:xfrm>
              <a:off x="5660462" y="2495100"/>
              <a:ext cx="29305" cy="153106"/>
            </p14:xfrm>
          </p:contentPart>
        </mc:Choice>
        <mc:Fallback>
          <p:sp>
            <p:nvSpPr>
              <p:cNvPr id="1050531" name=""/>
              <p:cNvSpPr/>
              <p:nvPr/>
            </p:nvSpPr>
            <p:spPr>
              <a:xfrm>
                <a:off x="5660462" y="2495100"/>
                <a:ext cx="29305" cy="153106"/>
              </a:xfrm>
            </p:spPr>
          </p:sp>
        </mc:Fallback>
      </mc:AlternateContent>
      <mc:AlternateContent xmlns:mc="http://schemas.openxmlformats.org/markup-compatibility/2006">
        <mc:Choice xmlns:p14="http://schemas.microsoft.com/office/powerpoint/2010/main" Requires="p14">
          <p:contentPart p14:bwMode="auto" r:id="rId34">
            <p14:nvContentPartPr>
              <p14:cNvPr id="1050532" name=""/>
              <p14:cNvContentPartPr/>
              <p14:nvPr/>
            </p14:nvContentPartPr>
            <p14:xfrm>
              <a:off x="5665218" y="2561652"/>
              <a:ext cx="79573" cy="58779"/>
            </p14:xfrm>
          </p:contentPart>
        </mc:Choice>
        <mc:Fallback>
          <p:sp>
            <p:nvSpPr>
              <p:cNvPr id="1050532" name=""/>
              <p:cNvSpPr/>
              <p:nvPr/>
            </p:nvSpPr>
            <p:spPr>
              <a:xfrm>
                <a:off x="5665218" y="2561652"/>
                <a:ext cx="79573" cy="58779"/>
              </a:xfrm>
            </p:spPr>
          </p:sp>
        </mc:Fallback>
      </mc:AlternateContent>
      <mc:AlternateContent xmlns:mc="http://schemas.openxmlformats.org/markup-compatibility/2006">
        <mc:Choice xmlns:p14="http://schemas.microsoft.com/office/powerpoint/2010/main" Requires="p14">
          <p:contentPart p14:bwMode="auto" r:id="rId35">
            <p14:nvContentPartPr>
              <p14:cNvPr id="1050533" name=""/>
              <p14:cNvContentPartPr/>
              <p14:nvPr/>
            </p14:nvContentPartPr>
            <p14:xfrm>
              <a:off x="5656776" y="2616234"/>
              <a:ext cx="127854" cy="98357"/>
            </p14:xfrm>
          </p:contentPart>
        </mc:Choice>
        <mc:Fallback>
          <p:sp>
            <p:nvSpPr>
              <p:cNvPr id="1050533" name=""/>
              <p:cNvSpPr/>
              <p:nvPr/>
            </p:nvSpPr>
            <p:spPr>
              <a:xfrm>
                <a:off x="5656776" y="2616234"/>
                <a:ext cx="127854" cy="98357"/>
              </a:xfrm>
            </p:spPr>
          </p:sp>
        </mc:Fallback>
      </mc:AlternateContent>
      <mc:AlternateContent xmlns:mc="http://schemas.openxmlformats.org/markup-compatibility/2006">
        <mc:Choice xmlns:p14="http://schemas.microsoft.com/office/powerpoint/2010/main" Requires="p14">
          <p:contentPart p14:bwMode="auto" r:id="rId36">
            <p14:nvContentPartPr>
              <p14:cNvPr id="1050534" name=""/>
              <p14:cNvContentPartPr/>
              <p14:nvPr/>
            </p14:nvContentPartPr>
            <p14:xfrm>
              <a:off x="5686234" y="2577572"/>
              <a:ext cx="24985" cy="209089"/>
            </p14:xfrm>
          </p:contentPart>
        </mc:Choice>
        <mc:Fallback>
          <p:sp>
            <p:nvSpPr>
              <p:cNvPr id="1050534" name=""/>
              <p:cNvSpPr/>
              <p:nvPr/>
            </p:nvSpPr>
            <p:spPr>
              <a:xfrm>
                <a:off x="5686234" y="2577572"/>
                <a:ext cx="24985" cy="209089"/>
              </a:xfrm>
            </p:spPr>
          </p:sp>
        </mc:Fallback>
      </mc:AlternateContent>
      <mc:AlternateContent xmlns:mc="http://schemas.openxmlformats.org/markup-compatibility/2006">
        <mc:Choice xmlns:p14="http://schemas.microsoft.com/office/powerpoint/2010/main" Requires="p14">
          <p:contentPart p14:bwMode="auto" r:id="rId37">
            <p14:nvContentPartPr>
              <p14:cNvPr id="1050535" name=""/>
              <p14:cNvContentPartPr/>
              <p14:nvPr/>
            </p14:nvContentPartPr>
            <p14:xfrm>
              <a:off x="5713923" y="2663639"/>
              <a:ext cx="86959" cy="115296"/>
            </p14:xfrm>
          </p:contentPart>
        </mc:Choice>
        <mc:Fallback>
          <p:sp>
            <p:nvSpPr>
              <p:cNvPr id="1050535" name=""/>
              <p:cNvSpPr/>
              <p:nvPr/>
            </p:nvSpPr>
            <p:spPr>
              <a:xfrm>
                <a:off x="5713923" y="2663639"/>
                <a:ext cx="86959" cy="115296"/>
              </a:xfrm>
            </p:spPr>
          </p:sp>
        </mc:Fallback>
      </mc:AlternateContent>
      <mc:AlternateContent xmlns:mc="http://schemas.openxmlformats.org/markup-compatibility/2006">
        <mc:Choice xmlns:p14="http://schemas.microsoft.com/office/powerpoint/2010/main" Requires="p14">
          <p:contentPart p14:bwMode="auto" r:id="rId38">
            <p14:nvContentPartPr>
              <p14:cNvPr id="1050536" name=""/>
              <p14:cNvContentPartPr/>
              <p14:nvPr/>
            </p14:nvContentPartPr>
            <p14:xfrm>
              <a:off x="5793150" y="2524293"/>
              <a:ext cx="100838" cy="35095"/>
            </p14:xfrm>
          </p:contentPart>
        </mc:Choice>
        <mc:Fallback>
          <p:sp>
            <p:nvSpPr>
              <p:cNvPr id="1050536" name=""/>
              <p:cNvSpPr/>
              <p:nvPr/>
            </p:nvSpPr>
            <p:spPr>
              <a:xfrm>
                <a:off x="5793150" y="2524293"/>
                <a:ext cx="100838" cy="35095"/>
              </a:xfrm>
            </p:spPr>
          </p:sp>
        </mc:Fallback>
      </mc:AlternateContent>
      <mc:AlternateContent xmlns:mc="http://schemas.openxmlformats.org/markup-compatibility/2006">
        <mc:Choice xmlns:p14="http://schemas.microsoft.com/office/powerpoint/2010/main" Requires="p14">
          <p:contentPart p14:bwMode="auto" r:id="rId39">
            <p14:nvContentPartPr>
              <p14:cNvPr id="1050537" name=""/>
              <p14:cNvContentPartPr/>
              <p14:nvPr/>
            </p14:nvContentPartPr>
            <p14:xfrm>
              <a:off x="5802618" y="2582766"/>
              <a:ext cx="21474" cy="100704"/>
            </p14:xfrm>
          </p:contentPart>
        </mc:Choice>
        <mc:Fallback>
          <p:sp>
            <p:nvSpPr>
              <p:cNvPr id="1050537" name=""/>
              <p:cNvSpPr/>
              <p:nvPr/>
            </p:nvSpPr>
            <p:spPr>
              <a:xfrm>
                <a:off x="5802618" y="2582766"/>
                <a:ext cx="21474" cy="100704"/>
              </a:xfrm>
            </p:spPr>
          </p:sp>
        </mc:Fallback>
      </mc:AlternateContent>
      <mc:AlternateContent xmlns:mc="http://schemas.openxmlformats.org/markup-compatibility/2006">
        <mc:Choice xmlns:p14="http://schemas.microsoft.com/office/powerpoint/2010/main" Requires="p14">
          <p:contentPart p14:bwMode="auto" r:id="rId40">
            <p14:nvContentPartPr>
              <p14:cNvPr id="1050538" name=""/>
              <p14:cNvContentPartPr/>
              <p14:nvPr/>
            </p14:nvContentPartPr>
            <p14:xfrm>
              <a:off x="5840556" y="2583767"/>
              <a:ext cx="68995" cy="93234"/>
            </p14:xfrm>
          </p:contentPart>
        </mc:Choice>
        <mc:Fallback>
          <p:sp>
            <p:nvSpPr>
              <p:cNvPr id="1050538" name=""/>
              <p:cNvSpPr/>
              <p:nvPr/>
            </p:nvSpPr>
            <p:spPr>
              <a:xfrm>
                <a:off x="5840556" y="2583767"/>
                <a:ext cx="68995" cy="93234"/>
              </a:xfrm>
            </p:spPr>
          </p:sp>
        </mc:Fallback>
      </mc:AlternateContent>
      <mc:AlternateContent xmlns:mc="http://schemas.openxmlformats.org/markup-compatibility/2006">
        <mc:Choice xmlns:p14="http://schemas.microsoft.com/office/powerpoint/2010/main" Requires="p14">
          <p:contentPart p14:bwMode="auto" r:id="rId41">
            <p14:nvContentPartPr>
              <p14:cNvPr id="1050539" name=""/>
              <p14:cNvContentPartPr/>
              <p14:nvPr/>
            </p14:nvContentPartPr>
            <p14:xfrm>
              <a:off x="5826919" y="2710045"/>
              <a:ext cx="66631" cy="65833"/>
            </p14:xfrm>
          </p:contentPart>
        </mc:Choice>
        <mc:Fallback>
          <p:sp>
            <p:nvSpPr>
              <p:cNvPr id="1050539" name=""/>
              <p:cNvSpPr/>
              <p:nvPr/>
            </p:nvSpPr>
            <p:spPr>
              <a:xfrm>
                <a:off x="5826919" y="2710045"/>
                <a:ext cx="66631" cy="65833"/>
              </a:xfrm>
            </p:spPr>
          </p:sp>
        </mc:Fallback>
      </mc:AlternateContent>
      <mc:AlternateContent xmlns:mc="http://schemas.openxmlformats.org/markup-compatibility/2006">
        <mc:Choice xmlns:p14="http://schemas.microsoft.com/office/powerpoint/2010/main" Requires="p14">
          <p:contentPart p14:bwMode="auto" r:id="rId42">
            <p14:nvContentPartPr>
              <p14:cNvPr id="1050540" name=""/>
              <p14:cNvContentPartPr/>
              <p14:nvPr/>
            </p14:nvContentPartPr>
            <p14:xfrm>
              <a:off x="5877995" y="2700954"/>
              <a:ext cx="50231" cy="111113"/>
            </p14:xfrm>
          </p:contentPart>
        </mc:Choice>
        <mc:Fallback>
          <p:sp>
            <p:nvSpPr>
              <p:cNvPr id="1050540" name=""/>
              <p:cNvSpPr/>
              <p:nvPr/>
            </p:nvSpPr>
            <p:spPr>
              <a:xfrm>
                <a:off x="5877995" y="2700954"/>
                <a:ext cx="50231" cy="111113"/>
              </a:xfrm>
            </p:spPr>
          </p:sp>
        </mc:Fallback>
      </mc:AlternateContent>
      <mc:AlternateContent xmlns:mc="http://schemas.openxmlformats.org/markup-compatibility/2006">
        <mc:Choice xmlns:p14="http://schemas.microsoft.com/office/powerpoint/2010/main" Requires="p14">
          <p:contentPart p14:bwMode="auto" r:id="rId43">
            <p14:nvContentPartPr>
              <p14:cNvPr id="1050541" name=""/>
              <p14:cNvContentPartPr/>
              <p14:nvPr/>
            </p14:nvContentPartPr>
            <p14:xfrm>
              <a:off x="5815879" y="2782368"/>
              <a:ext cx="150525" cy="29240"/>
            </p14:xfrm>
          </p:contentPart>
        </mc:Choice>
        <mc:Fallback>
          <p:sp>
            <p:nvSpPr>
              <p:cNvPr id="1050541" name=""/>
              <p:cNvSpPr/>
              <p:nvPr/>
            </p:nvSpPr>
            <p:spPr>
              <a:xfrm>
                <a:off x="5815879" y="2782368"/>
                <a:ext cx="150525" cy="29240"/>
              </a:xfrm>
            </p:spPr>
          </p:sp>
        </mc:Fallback>
      </mc:AlternateContent>
      <mc:AlternateContent xmlns:mc="http://schemas.openxmlformats.org/markup-compatibility/2006">
        <mc:Choice xmlns:p14="http://schemas.microsoft.com/office/powerpoint/2010/main" Requires="p14">
          <p:contentPart p14:bwMode="auto" r:id="rId44">
            <p14:nvContentPartPr>
              <p14:cNvPr id="1050542" name=""/>
              <p14:cNvContentPartPr/>
              <p14:nvPr/>
            </p14:nvContentPartPr>
            <p14:xfrm>
              <a:off x="7451718" y="2866621"/>
              <a:ext cx="18668" cy="129949"/>
            </p14:xfrm>
          </p:contentPart>
        </mc:Choice>
        <mc:Fallback>
          <p:sp>
            <p:nvSpPr>
              <p:cNvPr id="1050542" name=""/>
              <p:cNvSpPr/>
              <p:nvPr/>
            </p:nvSpPr>
            <p:spPr>
              <a:xfrm>
                <a:off x="7451718" y="2866621"/>
                <a:ext cx="18668" cy="129949"/>
              </a:xfrm>
            </p:spPr>
          </p:sp>
        </mc:Fallback>
      </mc:AlternateContent>
      <mc:AlternateContent xmlns:mc="http://schemas.openxmlformats.org/markup-compatibility/2006">
        <mc:Choice xmlns:p14="http://schemas.microsoft.com/office/powerpoint/2010/main" Requires="p14">
          <p:contentPart p14:bwMode="auto" r:id="rId45">
            <p14:nvContentPartPr>
              <p14:cNvPr id="1050543" name=""/>
              <p14:cNvContentPartPr/>
              <p14:nvPr/>
            </p14:nvContentPartPr>
            <p14:xfrm>
              <a:off x="7488085" y="2926595"/>
              <a:ext cx="23027" cy="44930"/>
            </p14:xfrm>
          </p:contentPart>
        </mc:Choice>
        <mc:Fallback>
          <p:sp>
            <p:nvSpPr>
              <p:cNvPr id="1050543" name=""/>
              <p:cNvSpPr/>
              <p:nvPr/>
            </p:nvSpPr>
            <p:spPr>
              <a:xfrm>
                <a:off x="7488085" y="2926595"/>
                <a:ext cx="23027" cy="44930"/>
              </a:xfrm>
            </p:spPr>
          </p:sp>
        </mc:Fallback>
      </mc:AlternateContent>
      <mc:AlternateContent xmlns:mc="http://schemas.openxmlformats.org/markup-compatibility/2006">
        <mc:Choice xmlns:p14="http://schemas.microsoft.com/office/powerpoint/2010/main" Requires="p14">
          <p:contentPart p14:bwMode="auto" r:id="rId46">
            <p14:nvContentPartPr>
              <p14:cNvPr id="1050544" name=""/>
              <p14:cNvContentPartPr/>
              <p14:nvPr/>
            </p14:nvContentPartPr>
            <p14:xfrm>
              <a:off x="7353009" y="2983726"/>
              <a:ext cx="187275" cy="325898"/>
            </p14:xfrm>
          </p:contentPart>
        </mc:Choice>
        <mc:Fallback>
          <p:sp>
            <p:nvSpPr>
              <p:cNvPr id="1050544" name=""/>
              <p:cNvSpPr/>
              <p:nvPr/>
            </p:nvSpPr>
            <p:spPr>
              <a:xfrm>
                <a:off x="7353009" y="2983726"/>
                <a:ext cx="187275" cy="325898"/>
              </a:xfrm>
            </p:spPr>
          </p:sp>
        </mc:Fallback>
      </mc:AlternateContent>
      <mc:AlternateContent xmlns:mc="http://schemas.openxmlformats.org/markup-compatibility/2006">
        <mc:Choice xmlns:p14="http://schemas.microsoft.com/office/powerpoint/2010/main" Requires="p14">
          <p:contentPart p14:bwMode="auto" r:id="rId47">
            <p14:nvContentPartPr>
              <p14:cNvPr id="1050545" name=""/>
              <p14:cNvContentPartPr/>
              <p14:nvPr/>
            </p14:nvContentPartPr>
            <p14:xfrm>
              <a:off x="7399116" y="3063027"/>
              <a:ext cx="158784" cy="99903"/>
            </p14:xfrm>
          </p:contentPart>
        </mc:Choice>
        <mc:Fallback>
          <p:sp>
            <p:nvSpPr>
              <p:cNvPr id="1050545" name=""/>
              <p:cNvSpPr/>
              <p:nvPr/>
            </p:nvSpPr>
            <p:spPr>
              <a:xfrm>
                <a:off x="7399116" y="3063027"/>
                <a:ext cx="158784" cy="99903"/>
              </a:xfrm>
            </p:spPr>
          </p:sp>
        </mc:Fallback>
      </mc:AlternateContent>
      <mc:AlternateContent xmlns:mc="http://schemas.openxmlformats.org/markup-compatibility/2006">
        <mc:Choice xmlns:p14="http://schemas.microsoft.com/office/powerpoint/2010/main" Requires="p14">
          <p:contentPart p14:bwMode="auto" r:id="rId48">
            <p14:nvContentPartPr>
              <p14:cNvPr id="1050546" name=""/>
              <p14:cNvContentPartPr/>
              <p14:nvPr/>
            </p14:nvContentPartPr>
            <p14:xfrm>
              <a:off x="7464986" y="3196432"/>
              <a:ext cx="21196" cy="77555"/>
            </p14:xfrm>
          </p:contentPart>
        </mc:Choice>
        <mc:Fallback>
          <p:sp>
            <p:nvSpPr>
              <p:cNvPr id="1050546" name=""/>
              <p:cNvSpPr/>
              <p:nvPr/>
            </p:nvSpPr>
            <p:spPr>
              <a:xfrm>
                <a:off x="7464986" y="3196432"/>
                <a:ext cx="21196" cy="77555"/>
              </a:xfrm>
            </p:spPr>
          </p:sp>
        </mc:Fallback>
      </mc:AlternateContent>
      <mc:AlternateContent xmlns:mc="http://schemas.openxmlformats.org/markup-compatibility/2006">
        <mc:Choice xmlns:p14="http://schemas.microsoft.com/office/powerpoint/2010/main" Requires="p14">
          <p:contentPart p14:bwMode="auto" r:id="rId49">
            <p14:nvContentPartPr>
              <p14:cNvPr id="1050547" name=""/>
              <p14:cNvContentPartPr/>
              <p14:nvPr/>
            </p14:nvContentPartPr>
            <p14:xfrm>
              <a:off x="7494599" y="3167859"/>
              <a:ext cx="23674" cy="112142"/>
            </p14:xfrm>
          </p:contentPart>
        </mc:Choice>
        <mc:Fallback>
          <p:sp>
            <p:nvSpPr>
              <p:cNvPr id="1050547" name=""/>
              <p:cNvSpPr/>
              <p:nvPr/>
            </p:nvSpPr>
            <p:spPr>
              <a:xfrm>
                <a:off x="7494599" y="3167859"/>
                <a:ext cx="23674" cy="112142"/>
              </a:xfrm>
            </p:spPr>
          </p:sp>
        </mc:Fallback>
      </mc:AlternateContent>
      <mc:AlternateContent xmlns:mc="http://schemas.openxmlformats.org/markup-compatibility/2006">
        <mc:Choice xmlns:p14="http://schemas.microsoft.com/office/powerpoint/2010/main" Requires="p14">
          <p:contentPart p14:bwMode="auto" r:id="rId50">
            <p14:nvContentPartPr>
              <p14:cNvPr id="1050548" name=""/>
              <p14:cNvContentPartPr/>
              <p14:nvPr/>
            </p14:nvContentPartPr>
            <p14:xfrm>
              <a:off x="7401715" y="3212017"/>
              <a:ext cx="68030" cy="53677"/>
            </p14:xfrm>
          </p:contentPart>
        </mc:Choice>
        <mc:Fallback>
          <p:sp>
            <p:nvSpPr>
              <p:cNvPr id="1050548" name=""/>
              <p:cNvSpPr/>
              <p:nvPr/>
            </p:nvSpPr>
            <p:spPr>
              <a:xfrm>
                <a:off x="7401715" y="3212017"/>
                <a:ext cx="68030" cy="53677"/>
              </a:xfrm>
            </p:spPr>
          </p:sp>
        </mc:Fallback>
      </mc:AlternateContent>
      <mc:AlternateContent xmlns:mc="http://schemas.openxmlformats.org/markup-compatibility/2006">
        <mc:Choice xmlns:p14="http://schemas.microsoft.com/office/powerpoint/2010/main" Requires="p14">
          <p:contentPart p14:bwMode="auto" r:id="rId51">
            <p14:nvContentPartPr>
              <p14:cNvPr id="1050549" name=""/>
              <p14:cNvContentPartPr/>
              <p14:nvPr/>
            </p14:nvContentPartPr>
            <p14:xfrm>
              <a:off x="7482246" y="3206172"/>
              <a:ext cx="49997" cy="92213"/>
            </p14:xfrm>
          </p:contentPart>
        </mc:Choice>
        <mc:Fallback>
          <p:sp>
            <p:nvSpPr>
              <p:cNvPr id="1050549" name=""/>
              <p:cNvSpPr/>
              <p:nvPr/>
            </p:nvSpPr>
            <p:spPr>
              <a:xfrm>
                <a:off x="7482246" y="3206172"/>
                <a:ext cx="49997" cy="92213"/>
              </a:xfrm>
            </p:spPr>
          </p:sp>
        </mc:Fallback>
      </mc:AlternateContent>
      <mc:AlternateContent xmlns:mc="http://schemas.openxmlformats.org/markup-compatibility/2006">
        <mc:Choice xmlns:p14="http://schemas.microsoft.com/office/powerpoint/2010/main" Requires="p14">
          <p:contentPart p14:bwMode="auto" r:id="rId52">
            <p14:nvContentPartPr>
              <p14:cNvPr id="1050550" name=""/>
              <p14:cNvContentPartPr/>
              <p14:nvPr/>
            </p14:nvContentPartPr>
            <p14:xfrm>
              <a:off x="7353009" y="3279596"/>
              <a:ext cx="218630" cy="40867"/>
            </p14:xfrm>
          </p:contentPart>
        </mc:Choice>
        <mc:Fallback>
          <p:sp>
            <p:nvSpPr>
              <p:cNvPr id="1050550" name=""/>
              <p:cNvSpPr/>
              <p:nvPr/>
            </p:nvSpPr>
            <p:spPr>
              <a:xfrm>
                <a:off x="7353009" y="3279596"/>
                <a:ext cx="218630" cy="40867"/>
              </a:xfrm>
            </p:spPr>
          </p:sp>
        </mc:Fallback>
      </mc:AlternateContent>
      <mc:AlternateContent xmlns:mc="http://schemas.openxmlformats.org/markup-compatibility/2006">
        <mc:Choice xmlns:p14="http://schemas.microsoft.com/office/powerpoint/2010/main" Requires="p14">
          <p:contentPart p14:bwMode="auto" r:id="rId53">
            <p14:nvContentPartPr>
              <p14:cNvPr id="1050551" name=""/>
              <p14:cNvContentPartPr/>
              <p14:nvPr/>
            </p14:nvContentPartPr>
            <p14:xfrm>
              <a:off x="7675112" y="3000968"/>
              <a:ext cx="47047" cy="37388"/>
            </p14:xfrm>
          </p:contentPart>
        </mc:Choice>
        <mc:Fallback>
          <p:sp>
            <p:nvSpPr>
              <p:cNvPr id="1050551" name=""/>
              <p:cNvSpPr/>
              <p:nvPr/>
            </p:nvSpPr>
            <p:spPr>
              <a:xfrm>
                <a:off x="7675112" y="3000968"/>
                <a:ext cx="47047" cy="37388"/>
              </a:xfrm>
            </p:spPr>
          </p:sp>
        </mc:Fallback>
      </mc:AlternateContent>
      <mc:AlternateContent xmlns:mc="http://schemas.openxmlformats.org/markup-compatibility/2006">
        <mc:Choice xmlns:p14="http://schemas.microsoft.com/office/powerpoint/2010/main" Requires="p14">
          <p:contentPart p14:bwMode="auto" r:id="rId54">
            <p14:nvContentPartPr>
              <p14:cNvPr id="1050552" name=""/>
              <p14:cNvContentPartPr/>
              <p14:nvPr/>
            </p14:nvContentPartPr>
            <p14:xfrm>
              <a:off x="7751982" y="2985383"/>
              <a:ext cx="41673" cy="71707"/>
            </p14:xfrm>
          </p:contentPart>
        </mc:Choice>
        <mc:Fallback>
          <p:sp>
            <p:nvSpPr>
              <p:cNvPr id="1050552" name=""/>
              <p:cNvSpPr/>
              <p:nvPr/>
            </p:nvSpPr>
            <p:spPr>
              <a:xfrm>
                <a:off x="7751982" y="2985383"/>
                <a:ext cx="41673" cy="71707"/>
              </a:xfrm>
            </p:spPr>
          </p:sp>
        </mc:Fallback>
      </mc:AlternateContent>
      <mc:AlternateContent xmlns:mc="http://schemas.openxmlformats.org/markup-compatibility/2006">
        <mc:Choice xmlns:p14="http://schemas.microsoft.com/office/powerpoint/2010/main" Requires="p14">
          <p:contentPart p14:bwMode="auto" r:id="rId55">
            <p14:nvContentPartPr>
              <p14:cNvPr id="1050553" name=""/>
              <p14:cNvContentPartPr/>
              <p14:nvPr/>
            </p14:nvContentPartPr>
            <p14:xfrm>
              <a:off x="7623810" y="3065331"/>
              <a:ext cx="162805" cy="37589"/>
            </p14:xfrm>
          </p:contentPart>
        </mc:Choice>
        <mc:Fallback>
          <p:sp>
            <p:nvSpPr>
              <p:cNvPr id="1050553" name=""/>
              <p:cNvSpPr/>
              <p:nvPr/>
            </p:nvSpPr>
            <p:spPr>
              <a:xfrm>
                <a:off x="7623810" y="3065331"/>
                <a:ext cx="162805" cy="37589"/>
              </a:xfrm>
            </p:spPr>
          </p:sp>
        </mc:Fallback>
      </mc:AlternateContent>
      <mc:AlternateContent xmlns:mc="http://schemas.openxmlformats.org/markup-compatibility/2006">
        <mc:Choice xmlns:p14="http://schemas.microsoft.com/office/powerpoint/2010/main" Requires="p14">
          <p:contentPart p14:bwMode="auto" r:id="rId56">
            <p14:nvContentPartPr>
              <p14:cNvPr id="1050554" name=""/>
              <p14:cNvContentPartPr/>
              <p14:nvPr/>
            </p14:nvContentPartPr>
            <p14:xfrm>
              <a:off x="7710829" y="2972508"/>
              <a:ext cx="31028" cy="261029"/>
            </p14:xfrm>
          </p:contentPart>
        </mc:Choice>
        <mc:Fallback>
          <p:sp>
            <p:nvSpPr>
              <p:cNvPr id="1050554" name=""/>
              <p:cNvSpPr/>
              <p:nvPr/>
            </p:nvSpPr>
            <p:spPr>
              <a:xfrm>
                <a:off x="7710829" y="2972508"/>
                <a:ext cx="31028" cy="261029"/>
              </a:xfrm>
            </p:spPr>
          </p:sp>
        </mc:Fallback>
      </mc:AlternateContent>
      <mc:AlternateContent xmlns:mc="http://schemas.openxmlformats.org/markup-compatibility/2006">
        <mc:Choice xmlns:p14="http://schemas.microsoft.com/office/powerpoint/2010/main" Requires="p14">
          <p:contentPart p14:bwMode="auto" r:id="rId57">
            <p14:nvContentPartPr>
              <p14:cNvPr id="1050555" name=""/>
              <p14:cNvContentPartPr/>
              <p14:nvPr/>
            </p14:nvContentPartPr>
            <p14:xfrm>
              <a:off x="7662414" y="3074997"/>
              <a:ext cx="64650" cy="100837"/>
            </p14:xfrm>
          </p:contentPart>
        </mc:Choice>
        <mc:Fallback>
          <p:sp>
            <p:nvSpPr>
              <p:cNvPr id="1050555" name=""/>
              <p:cNvSpPr/>
              <p:nvPr/>
            </p:nvSpPr>
            <p:spPr>
              <a:xfrm>
                <a:off x="7662414" y="3074997"/>
                <a:ext cx="64650" cy="100837"/>
              </a:xfrm>
            </p:spPr>
          </p:sp>
        </mc:Fallback>
      </mc:AlternateContent>
      <mc:AlternateContent xmlns:mc="http://schemas.openxmlformats.org/markup-compatibility/2006">
        <mc:Choice xmlns:p14="http://schemas.microsoft.com/office/powerpoint/2010/main" Requires="p14">
          <p:contentPart p14:bwMode="auto" r:id="rId58">
            <p14:nvContentPartPr>
              <p14:cNvPr id="1050556" name=""/>
              <p14:cNvContentPartPr/>
              <p14:nvPr/>
            </p14:nvContentPartPr>
            <p14:xfrm>
              <a:off x="7709530" y="3117207"/>
              <a:ext cx="97056" cy="47670"/>
            </p14:xfrm>
          </p:contentPart>
        </mc:Choice>
        <mc:Fallback>
          <p:sp>
            <p:nvSpPr>
              <p:cNvPr id="1050556" name=""/>
              <p:cNvSpPr/>
              <p:nvPr/>
            </p:nvSpPr>
            <p:spPr>
              <a:xfrm>
                <a:off x="7709530" y="3117207"/>
                <a:ext cx="97056" cy="47670"/>
              </a:xfrm>
            </p:spPr>
          </p:sp>
        </mc:Fallback>
      </mc:AlternateContent>
      <mc:AlternateContent xmlns:mc="http://schemas.openxmlformats.org/markup-compatibility/2006">
        <mc:Choice xmlns:p14="http://schemas.microsoft.com/office/powerpoint/2010/main" Requires="p14">
          <p:contentPart p14:bwMode="auto" r:id="rId59">
            <p14:nvContentPartPr>
              <p14:cNvPr id="1050557" name=""/>
              <p14:cNvContentPartPr/>
              <p14:nvPr/>
            </p14:nvContentPartPr>
            <p14:xfrm>
              <a:off x="7606275" y="3045126"/>
              <a:ext cx="219842" cy="190803"/>
            </p14:xfrm>
          </p:contentPart>
        </mc:Choice>
        <mc:Fallback>
          <p:sp>
            <p:nvSpPr>
              <p:cNvPr id="1050557" name=""/>
              <p:cNvSpPr/>
              <p:nvPr/>
            </p:nvSpPr>
            <p:spPr>
              <a:xfrm>
                <a:off x="7606275" y="3045126"/>
                <a:ext cx="219842" cy="190803"/>
              </a:xfrm>
            </p:spPr>
          </p:sp>
        </mc:Fallback>
      </mc:AlternateContent>
      <mc:AlternateContent xmlns:mc="http://schemas.openxmlformats.org/markup-compatibility/2006">
        <mc:Choice xmlns:p14="http://schemas.microsoft.com/office/powerpoint/2010/main" Requires="p14">
          <p:contentPart p14:bwMode="auto" r:id="rId60">
            <p14:nvContentPartPr>
              <p14:cNvPr id="1050558" name=""/>
              <p14:cNvContentPartPr/>
              <p14:nvPr/>
            </p14:nvContentPartPr>
            <p14:xfrm>
              <a:off x="7828425" y="2952264"/>
              <a:ext cx="94108" cy="261710"/>
            </p14:xfrm>
          </p:contentPart>
        </mc:Choice>
        <mc:Fallback>
          <p:sp>
            <p:nvSpPr>
              <p:cNvPr id="1050558" name=""/>
              <p:cNvSpPr/>
              <p:nvPr/>
            </p:nvSpPr>
            <p:spPr>
              <a:xfrm>
                <a:off x="7828425" y="2952264"/>
                <a:ext cx="94108" cy="261710"/>
              </a:xfrm>
            </p:spPr>
          </p:sp>
        </mc:Fallback>
      </mc:AlternateContent>
      <mc:AlternateContent xmlns:mc="http://schemas.openxmlformats.org/markup-compatibility/2006">
        <mc:Choice xmlns:p14="http://schemas.microsoft.com/office/powerpoint/2010/main" Requires="p14">
          <p:contentPart p14:bwMode="auto" r:id="rId61">
            <p14:nvContentPartPr>
              <p14:cNvPr id="1050559" name=""/>
              <p14:cNvContentPartPr/>
              <p14:nvPr/>
            </p14:nvContentPartPr>
            <p14:xfrm>
              <a:off x="7847853" y="3056846"/>
              <a:ext cx="70274" cy="20748"/>
            </p14:xfrm>
          </p:contentPart>
        </mc:Choice>
        <mc:Fallback>
          <p:sp>
            <p:nvSpPr>
              <p:cNvPr id="1050559" name=""/>
              <p:cNvSpPr/>
              <p:nvPr/>
            </p:nvSpPr>
            <p:spPr>
              <a:xfrm>
                <a:off x="7847853" y="3056846"/>
                <a:ext cx="70274" cy="20748"/>
              </a:xfrm>
            </p:spPr>
          </p:sp>
        </mc:Fallback>
      </mc:AlternateContent>
      <mc:AlternateContent xmlns:mc="http://schemas.openxmlformats.org/markup-compatibility/2006">
        <mc:Choice xmlns:p14="http://schemas.microsoft.com/office/powerpoint/2010/main" Requires="p14">
          <p:contentPart p14:bwMode="auto" r:id="rId62">
            <p14:nvContentPartPr>
              <p14:cNvPr id="1050560" name=""/>
              <p14:cNvContentPartPr/>
              <p14:nvPr/>
            </p14:nvContentPartPr>
            <p14:xfrm>
              <a:off x="7883199" y="3074997"/>
              <a:ext cx="10306" cy="230383"/>
            </p14:xfrm>
          </p:contentPart>
        </mc:Choice>
        <mc:Fallback>
          <p:sp>
            <p:nvSpPr>
              <p:cNvPr id="1050560" name=""/>
              <p:cNvSpPr/>
              <p:nvPr/>
            </p:nvSpPr>
            <p:spPr>
              <a:xfrm>
                <a:off x="7883199" y="3074997"/>
                <a:ext cx="10306" cy="230383"/>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492"/>
                                        </p:tgtEl>
                                        <p:attrNameLst>
                                          <p:attrName>style.visibility</p:attrName>
                                        </p:attrNameLst>
                                      </p:cBhvr>
                                      <p:to>
                                        <p:strVal val="visible"/>
                                      </p:to>
                                    </p:set>
                                    <p:animEffect transition="in" filter="wipe(down)">
                                      <p:cBhvr>
                                        <p:cTn dur="500" id="7"/>
                                        <p:tgtEl>
                                          <p:spTgt spid="105049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496"/>
                                        </p:tgtEl>
                                        <p:attrNameLst>
                                          <p:attrName>style.visibility</p:attrName>
                                        </p:attrNameLst>
                                      </p:cBhvr>
                                      <p:to>
                                        <p:strVal val="visible"/>
                                      </p:to>
                                    </p:set>
                                    <p:animEffect transition="in" filter="wipe(down)">
                                      <p:cBhvr>
                                        <p:cTn dur="500" id="12"/>
                                        <p:tgtEl>
                                          <p:spTgt spid="105049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493"/>
                                        </p:tgtEl>
                                        <p:attrNameLst>
                                          <p:attrName>style.visibility</p:attrName>
                                        </p:attrNameLst>
                                      </p:cBhvr>
                                      <p:to>
                                        <p:strVal val="visible"/>
                                      </p:to>
                                    </p:set>
                                    <p:animEffect transition="in" filter="wipe(down)">
                                      <p:cBhvr>
                                        <p:cTn dur="500" id="17"/>
                                        <p:tgtEl>
                                          <p:spTgt spid="1050493"/>
                                        </p:tgtEl>
                                      </p:cBhvr>
                                    </p:animEffect>
                                  </p:childTnLst>
                                </p:cTn>
                              </p:par>
                              <p:par>
                                <p:cTn fill="hold" grpId="0" id="18" nodeType="withEffect" presetClass="entr" presetID="22" presetSubtype="4">
                                  <p:stCondLst>
                                    <p:cond delay="0"/>
                                  </p:stCondLst>
                                  <p:childTnLst>
                                    <p:set>
                                      <p:cBhvr>
                                        <p:cTn dur="1" fill="hold" id="19">
                                          <p:stCondLst>
                                            <p:cond delay="0"/>
                                          </p:stCondLst>
                                        </p:cTn>
                                        <p:tgtEl>
                                          <p:spTgt spid="1050494"/>
                                        </p:tgtEl>
                                        <p:attrNameLst>
                                          <p:attrName>style.visibility</p:attrName>
                                        </p:attrNameLst>
                                      </p:cBhvr>
                                      <p:to>
                                        <p:strVal val="visible"/>
                                      </p:to>
                                    </p:set>
                                    <p:animEffect transition="in" filter="wipe(down)">
                                      <p:cBhvr>
                                        <p:cTn dur="500" id="20"/>
                                        <p:tgtEl>
                                          <p:spTgt spid="1050494"/>
                                        </p:tgtEl>
                                      </p:cBhvr>
                                    </p:animEffect>
                                  </p:childTnLst>
                                </p:cTn>
                              </p:par>
                              <p:par>
                                <p:cTn fill="hold" grpId="0" id="21" nodeType="withEffect" presetClass="entr" presetID="22" presetSubtype="4">
                                  <p:stCondLst>
                                    <p:cond delay="0"/>
                                  </p:stCondLst>
                                  <p:childTnLst>
                                    <p:set>
                                      <p:cBhvr>
                                        <p:cTn dur="1" fill="hold" id="22">
                                          <p:stCondLst>
                                            <p:cond delay="0"/>
                                          </p:stCondLst>
                                        </p:cTn>
                                        <p:tgtEl>
                                          <p:spTgt spid="1050495"/>
                                        </p:tgtEl>
                                        <p:attrNameLst>
                                          <p:attrName>style.visibility</p:attrName>
                                        </p:attrNameLst>
                                      </p:cBhvr>
                                      <p:to>
                                        <p:strVal val="visible"/>
                                      </p:to>
                                    </p:set>
                                    <p:animEffect transition="in" filter="wipe(down)">
                                      <p:cBhvr>
                                        <p:cTn dur="500" id="23"/>
                                        <p:tgtEl>
                                          <p:spTgt spid="1050495"/>
                                        </p:tgtEl>
                                      </p:cBhvr>
                                    </p:animEffect>
                                  </p:childTnLst>
                                </p:cTn>
                              </p:par>
                              <p:par>
                                <p:cTn fill="hold" grpId="0" id="24" nodeType="withEffect" presetClass="entr" presetID="22" presetSubtype="4">
                                  <p:stCondLst>
                                    <p:cond delay="0"/>
                                  </p:stCondLst>
                                  <p:childTnLst>
                                    <p:set>
                                      <p:cBhvr>
                                        <p:cTn dur="1" fill="hold" id="25">
                                          <p:stCondLst>
                                            <p:cond delay="0"/>
                                          </p:stCondLst>
                                        </p:cTn>
                                        <p:tgtEl>
                                          <p:spTgt spid="1050497"/>
                                        </p:tgtEl>
                                        <p:attrNameLst>
                                          <p:attrName>style.visibility</p:attrName>
                                        </p:attrNameLst>
                                      </p:cBhvr>
                                      <p:to>
                                        <p:strVal val="visible"/>
                                      </p:to>
                                    </p:set>
                                    <p:animEffect transition="in" filter="wipe(down)">
                                      <p:cBhvr>
                                        <p:cTn dur="500" id="26"/>
                                        <p:tgtEl>
                                          <p:spTgt spid="1050497"/>
                                        </p:tgtEl>
                                      </p:cBhvr>
                                    </p:animEffect>
                                  </p:childTnLst>
                                </p:cTn>
                              </p:par>
                              <p:par>
                                <p:cTn fill="hold" id="27" nodeType="withEffect" presetClass="entr" presetID="22" presetSubtype="4">
                                  <p:stCondLst>
                                    <p:cond delay="0"/>
                                  </p:stCondLst>
                                  <p:childTnLst>
                                    <p:set>
                                      <p:cBhvr>
                                        <p:cTn dur="1" fill="hold" id="28">
                                          <p:stCondLst>
                                            <p:cond delay="0"/>
                                          </p:stCondLst>
                                        </p:cTn>
                                        <p:tgtEl>
                                          <p:spTgt spid="327"/>
                                        </p:tgtEl>
                                        <p:attrNameLst>
                                          <p:attrName>style.visibility</p:attrName>
                                        </p:attrNameLst>
                                      </p:cBhvr>
                                      <p:to>
                                        <p:strVal val="visible"/>
                                      </p:to>
                                    </p:set>
                                    <p:animEffect transition="in" filter="wipe(down)">
                                      <p:cBhvr>
                                        <p:cTn dur="500" id="29"/>
                                        <p:tgtEl>
                                          <p:spTgt spid="327"/>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22" presetSubtype="4">
                                  <p:stCondLst>
                                    <p:cond delay="0"/>
                                  </p:stCondLst>
                                  <p:childTnLst>
                                    <p:set>
                                      <p:cBhvr>
                                        <p:cTn dur="1" fill="hold" id="33">
                                          <p:stCondLst>
                                            <p:cond delay="0"/>
                                          </p:stCondLst>
                                        </p:cTn>
                                        <p:tgtEl>
                                          <p:spTgt spid="1050518"/>
                                        </p:tgtEl>
                                        <p:attrNameLst>
                                          <p:attrName>style.visibility</p:attrName>
                                        </p:attrNameLst>
                                      </p:cBhvr>
                                      <p:to>
                                        <p:strVal val="visible"/>
                                      </p:to>
                                    </p:set>
                                    <p:animEffect transition="in" filter="wipe(down)">
                                      <p:cBhvr>
                                        <p:cTn dur="500" id="34"/>
                                        <p:tgtEl>
                                          <p:spTgt spid="1050518"/>
                                        </p:tgtEl>
                                      </p:cBhvr>
                                    </p:animEffect>
                                  </p:childTnLst>
                                </p:cTn>
                              </p:par>
                              <p:par>
                                <p:cTn fill="hold" grpId="0" id="35" nodeType="withEffect" presetClass="entr" presetID="22" presetSubtype="4">
                                  <p:stCondLst>
                                    <p:cond delay="0"/>
                                  </p:stCondLst>
                                  <p:childTnLst>
                                    <p:set>
                                      <p:cBhvr>
                                        <p:cTn dur="1" fill="hold" id="36">
                                          <p:stCondLst>
                                            <p:cond delay="0"/>
                                          </p:stCondLst>
                                        </p:cTn>
                                        <p:tgtEl>
                                          <p:spTgt spid="1050516"/>
                                        </p:tgtEl>
                                        <p:attrNameLst>
                                          <p:attrName>style.visibility</p:attrName>
                                        </p:attrNameLst>
                                      </p:cBhvr>
                                      <p:to>
                                        <p:strVal val="visible"/>
                                      </p:to>
                                    </p:set>
                                    <p:animEffect transition="in" filter="wipe(down)">
                                      <p:cBhvr>
                                        <p:cTn dur="500" id="37"/>
                                        <p:tgtEl>
                                          <p:spTgt spid="105051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4">
                                  <p:stCondLst>
                                    <p:cond delay="0"/>
                                  </p:stCondLst>
                                  <p:childTnLst>
                                    <p:set>
                                      <p:cBhvr>
                                        <p:cTn dur="1" fill="hold" id="41">
                                          <p:stCondLst>
                                            <p:cond delay="0"/>
                                          </p:stCondLst>
                                        </p:cTn>
                                        <p:tgtEl>
                                          <p:spTgt spid="1050519"/>
                                        </p:tgtEl>
                                        <p:attrNameLst>
                                          <p:attrName>style.visibility</p:attrName>
                                        </p:attrNameLst>
                                      </p:cBhvr>
                                      <p:to>
                                        <p:strVal val="visible"/>
                                      </p:to>
                                    </p:set>
                                    <p:animEffect transition="in" filter="wipe(down)">
                                      <p:cBhvr>
                                        <p:cTn dur="500" id="42"/>
                                        <p:tgtEl>
                                          <p:spTgt spid="1050519"/>
                                        </p:tgtEl>
                                      </p:cBhvr>
                                    </p:animEffect>
                                  </p:childTnLst>
                                </p:cTn>
                              </p:par>
                              <p:par>
                                <p:cTn fill="hold" grpId="0" id="43" nodeType="withEffect" presetClass="entr" presetID="22" presetSubtype="4">
                                  <p:stCondLst>
                                    <p:cond delay="0"/>
                                  </p:stCondLst>
                                  <p:childTnLst>
                                    <p:set>
                                      <p:cBhvr>
                                        <p:cTn dur="1" fill="hold" id="44">
                                          <p:stCondLst>
                                            <p:cond delay="0"/>
                                          </p:stCondLst>
                                        </p:cTn>
                                        <p:tgtEl>
                                          <p:spTgt spid="1050517"/>
                                        </p:tgtEl>
                                        <p:attrNameLst>
                                          <p:attrName>style.visibility</p:attrName>
                                        </p:attrNameLst>
                                      </p:cBhvr>
                                      <p:to>
                                        <p:strVal val="visible"/>
                                      </p:to>
                                    </p:set>
                                    <p:animEffect transition="in" filter="wipe(down)">
                                      <p:cBhvr>
                                        <p:cTn dur="500" id="45"/>
                                        <p:tgtEl>
                                          <p:spTgt spid="105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92" grpId="0"/>
      <p:bldP spid="1050493" grpId="0"/>
      <p:bldP spid="1050494" grpId="0"/>
      <p:bldP spid="1050495" grpId="0"/>
      <p:bldP spid="1050496" grpId="0"/>
      <p:bldP spid="1050497" grpId="0"/>
      <p:bldP spid="1050516" grpId="0"/>
      <p:bldP spid="1050517" grpId="0"/>
      <p:bldP spid="1050518" grpId="0" animBg="1"/>
      <p:bldP spid="10505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5056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565" name="Text Box 12"/>
          <p:cNvSpPr txBox="1">
            <a:spLocks noChangeArrowheads="1"/>
          </p:cNvSpPr>
          <p:nvPr/>
        </p:nvSpPr>
        <p:spPr bwMode="auto">
          <a:xfrm>
            <a:off x="646944" y="485173"/>
            <a:ext cx="443958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For strong negative feedback:</a:t>
            </a:r>
            <a:endParaRPr altLang="en-US" b="1" dirty="0" sz="2400" kumimoji="1" lang="zh-CN">
              <a:latin typeface="宋体" panose="02010600030101010101" pitchFamily="2" charset="-122"/>
              <a:cs typeface="Arial" panose="020B0604020202020204" pitchFamily="34" charset="0"/>
            </a:endParaRPr>
          </a:p>
        </p:txBody>
      </p:sp>
      <p:sp>
        <p:nvSpPr>
          <p:cNvPr id="1050566" name="文本框 120"/>
          <p:cNvSpPr txBox="1">
            <a:spLocks noChangeAspect="1" noMove="1" noResize="1" noRot="1" noAdjustHandles="1" noEditPoints="1" noChangeArrowheads="1" noChangeShapeType="1" noTextEdit="1"/>
          </p:cNvSpPr>
          <p:nvPr/>
        </p:nvSpPr>
        <p:spPr bwMode="auto">
          <a:xfrm>
            <a:off x="5133655" y="384060"/>
            <a:ext cx="1995589" cy="80650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333" name="组合 1"/>
          <p:cNvGrpSpPr/>
          <p:nvPr/>
        </p:nvGrpSpPr>
        <p:grpSpPr>
          <a:xfrm>
            <a:off x="2017845" y="1373155"/>
            <a:ext cx="1709614" cy="1680749"/>
            <a:chOff x="2354852" y="1280996"/>
            <a:chExt cx="1709614" cy="1680749"/>
          </a:xfrm>
        </p:grpSpPr>
        <p:sp>
          <p:nvSpPr>
            <p:cNvPr id="1050567" name="文本框 13"/>
            <p:cNvSpPr txBox="1">
              <a:spLocks noChangeAspect="1" noMove="1" noResize="1" noRot="1" noAdjustHandles="1" noEditPoints="1" noChangeArrowheads="1" noChangeShapeType="1" noTextEdit="1"/>
            </p:cNvSpPr>
            <p:nvPr/>
          </p:nvSpPr>
          <p:spPr bwMode="auto">
            <a:xfrm>
              <a:off x="2457568" y="1280996"/>
              <a:ext cx="1574020" cy="789832"/>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50568" name="文本框 14"/>
            <p:cNvSpPr txBox="1">
              <a:spLocks noChangeAspect="1" noMove="1" noResize="1" noRot="1" noAdjustHandles="1" noEditPoints="1" noChangeArrowheads="1" noChangeShapeType="1" noTextEdit="1"/>
            </p:cNvSpPr>
            <p:nvPr/>
          </p:nvSpPr>
          <p:spPr bwMode="auto">
            <a:xfrm>
              <a:off x="2490446" y="2170310"/>
              <a:ext cx="1574020" cy="791435"/>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50569" name="左大括号 15"/>
            <p:cNvSpPr/>
            <p:nvPr/>
          </p:nvSpPr>
          <p:spPr>
            <a:xfrm>
              <a:off x="2354852" y="1457050"/>
              <a:ext cx="235478" cy="1370040"/>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grpSp>
      <p:sp>
        <p:nvSpPr>
          <p:cNvPr id="1050570" name="右箭头 2"/>
          <p:cNvSpPr/>
          <p:nvPr/>
        </p:nvSpPr>
        <p:spPr>
          <a:xfrm>
            <a:off x="3966545" y="2038405"/>
            <a:ext cx="394282" cy="360726"/>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71" name="矩形 4"/>
          <p:cNvSpPr>
            <a:spLocks noChangeAspect="1" noMove="1" noResize="1" noRot="1" noAdjustHandles="1" noEditPoints="1" noChangeArrowheads="1" noChangeShapeType="1" noTextEdit="1"/>
          </p:cNvSpPr>
          <p:nvPr/>
        </p:nvSpPr>
        <p:spPr>
          <a:xfrm>
            <a:off x="4632791" y="1926384"/>
            <a:ext cx="1190839" cy="473206"/>
          </a:xfrm>
          <a:prstGeom prst="rect"/>
          <a:blipFill>
            <a:blip xmlns:r="http://schemas.openxmlformats.org/officeDocument/2006/relationships" r:embed="rId4"/>
            <a:stretch>
              <a:fillRect t="-3846" b="-2564"/>
            </a:stretch>
          </a:blipFill>
        </p:spPr>
        <p:txBody>
          <a:bodyPr/>
          <a:p>
            <a:r>
              <a:rPr altLang="en-US" lang="zh-CN">
                <a:noFill/>
              </a:rPr>
              <a:t> </a:t>
            </a:r>
          </a:p>
        </p:txBody>
      </p:sp>
      <p:sp>
        <p:nvSpPr>
          <p:cNvPr id="1050572" name="Text Box 12"/>
          <p:cNvSpPr txBox="1">
            <a:spLocks noChangeArrowheads="1"/>
          </p:cNvSpPr>
          <p:nvPr/>
        </p:nvSpPr>
        <p:spPr bwMode="auto">
          <a:xfrm>
            <a:off x="1004874" y="3340587"/>
            <a:ext cx="3281419"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For parallel feedback:</a:t>
            </a:r>
            <a:endParaRPr altLang="en-US" b="1" dirty="0" sz="2400" kumimoji="1" lang="zh-CN">
              <a:latin typeface="宋体" panose="02010600030101010101" pitchFamily="2" charset="-122"/>
              <a:cs typeface="Arial" panose="020B0604020202020204" pitchFamily="34" charset="0"/>
            </a:endParaRPr>
          </a:p>
        </p:txBody>
      </p:sp>
      <p:sp>
        <p:nvSpPr>
          <p:cNvPr id="1050573" name="矩形 20"/>
          <p:cNvSpPr>
            <a:spLocks noChangeAspect="1" noMove="1" noResize="1" noRot="1" noAdjustHandles="1" noEditPoints="1" noChangeArrowheads="1" noChangeShapeType="1" noTextEdit="1"/>
          </p:cNvSpPr>
          <p:nvPr/>
        </p:nvSpPr>
        <p:spPr>
          <a:xfrm>
            <a:off x="4286294" y="3329046"/>
            <a:ext cx="1026370" cy="473206"/>
          </a:xfrm>
          <a:prstGeom prst="rect"/>
          <a:blipFill>
            <a:blip xmlns:r="http://schemas.openxmlformats.org/officeDocument/2006/relationships" r:embed="rId5"/>
            <a:stretch>
              <a:fillRect t="-3846" r="-592" b="-2564"/>
            </a:stretch>
          </a:blipFill>
        </p:spPr>
        <p:txBody>
          <a:bodyPr/>
          <a:p>
            <a:r>
              <a:rPr altLang="en-US" lang="zh-CN">
                <a:noFill/>
              </a:rPr>
              <a:t> </a:t>
            </a:r>
          </a:p>
        </p:txBody>
      </p:sp>
      <p:sp>
        <p:nvSpPr>
          <p:cNvPr id="1050574" name="矩形 50"/>
          <p:cNvSpPr>
            <a:spLocks noChangeAspect="1" noMove="1" noResize="1" noRot="1" noAdjustHandles="1" noEditPoints="1" noChangeArrowheads="1" noChangeShapeType="1" noTextEdit="1"/>
          </p:cNvSpPr>
          <p:nvPr/>
        </p:nvSpPr>
        <p:spPr>
          <a:xfrm>
            <a:off x="5554583" y="3313222"/>
            <a:ext cx="1145442" cy="473206"/>
          </a:xfrm>
          <a:prstGeom prst="rect"/>
          <a:blipFill>
            <a:blip xmlns:r="http://schemas.openxmlformats.org/officeDocument/2006/relationships" r:embed="rId6"/>
            <a:stretch>
              <a:fillRect t="-3896" b="-3896"/>
            </a:stretch>
          </a:blipFill>
        </p:spPr>
        <p:txBody>
          <a:bodyPr/>
          <a:p>
            <a:r>
              <a:rPr altLang="en-US" lang="zh-CN">
                <a:noFill/>
              </a:rPr>
              <a:t> </a:t>
            </a:r>
          </a:p>
        </p:txBody>
      </p:sp>
      <p:grpSp>
        <p:nvGrpSpPr>
          <p:cNvPr id="334" name="组合 51"/>
          <p:cNvGrpSpPr/>
          <p:nvPr/>
        </p:nvGrpSpPr>
        <p:grpSpPr>
          <a:xfrm>
            <a:off x="1745713" y="3860705"/>
            <a:ext cx="5652571" cy="2363884"/>
            <a:chOff x="1835283" y="979690"/>
            <a:chExt cx="5652571" cy="2363884"/>
          </a:xfrm>
        </p:grpSpPr>
        <p:sp>
          <p:nvSpPr>
            <p:cNvPr id="1050575" name="文本框 63"/>
            <p:cNvSpPr txBox="1">
              <a:spLocks noChangeAspect="1" noMove="1" noResize="1" noRot="1" noAdjustHandles="1" noEditPoints="1" noChangeArrowheads="1" noChangeShapeType="1" noTextEdit="1"/>
            </p:cNvSpPr>
            <p:nvPr/>
          </p:nvSpPr>
          <p:spPr bwMode="auto">
            <a:xfrm>
              <a:off x="2352992" y="2318867"/>
              <a:ext cx="684960"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grpSp>
          <p:nvGrpSpPr>
            <p:cNvPr id="335" name="组合 52"/>
            <p:cNvGrpSpPr/>
            <p:nvPr/>
          </p:nvGrpSpPr>
          <p:grpSpPr>
            <a:xfrm>
              <a:off x="1835283" y="979690"/>
              <a:ext cx="5652571" cy="2363884"/>
              <a:chOff x="1829620" y="3068262"/>
              <a:chExt cx="5652571" cy="2363884"/>
            </a:xfrm>
          </p:grpSpPr>
          <p:cxnSp>
            <p:nvCxnSpPr>
              <p:cNvPr id="3145976" name="直接箭头连接符 64"/>
              <p:cNvCxnSpPr>
                <a:cxnSpLocks/>
              </p:cNvCxnSpPr>
              <p:nvPr/>
            </p:nvCxnSpPr>
            <p:spPr>
              <a:xfrm>
                <a:off x="6077753" y="4013705"/>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36" name="组合 65"/>
              <p:cNvGrpSpPr/>
              <p:nvPr/>
            </p:nvGrpSpPr>
            <p:grpSpPr>
              <a:xfrm>
                <a:off x="3001377" y="3623618"/>
                <a:ext cx="3795854" cy="1808528"/>
                <a:chOff x="3120003" y="1273960"/>
                <a:chExt cx="3795854" cy="1808528"/>
              </a:xfrm>
            </p:grpSpPr>
            <p:sp>
              <p:nvSpPr>
                <p:cNvPr id="1050576" name="矩形 77"/>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77" name="文本框 78"/>
                <p:cNvSpPr txBox="1">
                  <a:spLocks noChangeAspect="1" noMove="1" noResize="1" noRot="1" noAdjustHandles="1" noEditPoints="1" noChangeArrowheads="1" noChangeShapeType="1" noTextEdit="1"/>
                </p:cNvSpPr>
                <p:nvPr/>
              </p:nvSpPr>
              <p:spPr bwMode="auto">
                <a:xfrm>
                  <a:off x="3893601" y="1433216"/>
                  <a:ext cx="2311167" cy="473206"/>
                </a:xfrm>
                <a:prstGeom prst="rect"/>
                <a:blipFill>
                  <a:blip xmlns:r="http://schemas.openxmlformats.org/officeDocument/2006/relationships" r:embed="rId8"/>
                  <a:stretch>
                    <a:fillRect/>
                  </a:stretch>
                </a:blipFill>
                <a:ln>
                  <a:noFill/>
                </a:ln>
                <a:effectLst/>
              </p:spPr>
              <p:txBody>
                <a:bodyPr/>
                <a:p>
                  <a:r>
                    <a:rPr altLang="en-US" lang="zh-CN">
                      <a:noFill/>
                    </a:rPr>
                    <a:t> </a:t>
                  </a:r>
                </a:p>
              </p:txBody>
            </p:sp>
            <p:sp>
              <p:nvSpPr>
                <p:cNvPr id="1050578" name="椭圆 79"/>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77" name="直接连接符 80"/>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579" name="矩形 81"/>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0" name="文本框 82"/>
                <p:cNvSpPr txBox="1">
                  <a:spLocks noChangeAspect="1" noMove="1" noResize="1" noRot="1" noAdjustHandles="1" noEditPoints="1" noChangeArrowheads="1" noChangeShapeType="1" noTextEdit="1"/>
                </p:cNvSpPr>
                <p:nvPr/>
              </p:nvSpPr>
              <p:spPr bwMode="auto">
                <a:xfrm>
                  <a:off x="3638262" y="2461567"/>
                  <a:ext cx="2732202" cy="473206"/>
                </a:xfrm>
                <a:prstGeom prst="rect"/>
                <a:blipFill>
                  <a:blip xmlns:r="http://schemas.openxmlformats.org/officeDocument/2006/relationships" r:embed="rId9"/>
                  <a:stretch>
                    <a:fillRect t="-1282"/>
                  </a:stretch>
                </a:blipFill>
                <a:ln>
                  <a:noFill/>
                </a:ln>
                <a:effectLst/>
              </p:spPr>
              <p:txBody>
                <a:bodyPr/>
                <a:p>
                  <a:r>
                    <a:rPr altLang="en-US" lang="zh-CN">
                      <a:noFill/>
                    </a:rPr>
                    <a:t> </a:t>
                  </a:r>
                </a:p>
              </p:txBody>
            </p:sp>
            <p:cxnSp>
              <p:nvCxnSpPr>
                <p:cNvPr id="3145978" name="直接箭头连接符 83"/>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979" name="直接连接符 84"/>
                <p:cNvCxnSpPr>
                  <a:cxnSpLocks/>
                </p:cNvCxnSpPr>
                <p:nvPr/>
              </p:nvCxnSpPr>
              <p:spPr>
                <a:xfrm flipH="1">
                  <a:off x="3120003" y="2961139"/>
                  <a:ext cx="5615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581" name="文本框 64"/>
              <p:cNvSpPr txBox="1">
                <a:spLocks noChangeAspect="1" noMove="1" noResize="1" noRot="1" noAdjustHandles="1" noEditPoints="1" noChangeArrowheads="1" noChangeShapeType="1" noTextEdit="1"/>
              </p:cNvSpPr>
              <p:nvPr/>
            </p:nvSpPr>
            <p:spPr bwMode="auto">
              <a:xfrm>
                <a:off x="1871352" y="3756670"/>
                <a:ext cx="684960" cy="473206"/>
              </a:xfrm>
              <a:prstGeom prst="rect"/>
              <a:blipFill>
                <a:blip xmlns:r="http://schemas.openxmlformats.org/officeDocument/2006/relationships" r:embed="rId10"/>
                <a:stretch>
                  <a:fillRect t="-1299" b="-5195"/>
                </a:stretch>
              </a:blipFill>
              <a:ln>
                <a:noFill/>
              </a:ln>
              <a:effectLst/>
            </p:spPr>
            <p:txBody>
              <a:bodyPr/>
              <a:p>
                <a:r>
                  <a:rPr altLang="en-US" lang="zh-CN">
                    <a:noFill/>
                  </a:rPr>
                  <a:t> </a:t>
                </a:r>
              </a:p>
            </p:txBody>
          </p:sp>
          <p:sp>
            <p:nvSpPr>
              <p:cNvPr id="1050582" name="文本框 65"/>
              <p:cNvSpPr txBox="1">
                <a:spLocks noChangeAspect="1" noMove="1" noResize="1" noRot="1" noAdjustHandles="1" noEditPoints="1" noChangeArrowheads="1" noChangeShapeType="1" noTextEdit="1"/>
              </p:cNvSpPr>
              <p:nvPr/>
            </p:nvSpPr>
            <p:spPr bwMode="auto">
              <a:xfrm>
                <a:off x="2325235" y="3068262"/>
                <a:ext cx="684960" cy="473206"/>
              </a:xfrm>
              <a:prstGeom prst="rect"/>
              <a:blipFill>
                <a:blip xmlns:r="http://schemas.openxmlformats.org/officeDocument/2006/relationships" r:embed="rId11"/>
                <a:stretch>
                  <a:fillRect t="-1299" b="-5195"/>
                </a:stretch>
              </a:blipFill>
              <a:ln>
                <a:noFill/>
              </a:ln>
              <a:effectLst/>
            </p:spPr>
            <p:txBody>
              <a:bodyPr/>
              <a:p>
                <a:r>
                  <a:rPr altLang="en-US" lang="zh-CN">
                    <a:noFill/>
                  </a:rPr>
                  <a:t> </a:t>
                </a:r>
              </a:p>
            </p:txBody>
          </p:sp>
          <p:sp>
            <p:nvSpPr>
              <p:cNvPr id="1050583" name="文本框 66"/>
              <p:cNvSpPr txBox="1">
                <a:spLocks noChangeAspect="1" noMove="1" noResize="1" noRot="1" noAdjustHandles="1" noEditPoints="1" noChangeArrowheads="1" noChangeShapeType="1" noTextEdit="1"/>
              </p:cNvSpPr>
              <p:nvPr/>
            </p:nvSpPr>
            <p:spPr bwMode="auto">
              <a:xfrm>
                <a:off x="6797231" y="3479648"/>
                <a:ext cx="684960" cy="473206"/>
              </a:xfrm>
              <a:prstGeom prst="rect"/>
              <a:blipFill>
                <a:blip xmlns:r="http://schemas.openxmlformats.org/officeDocument/2006/relationships" r:embed="rId12"/>
                <a:stretch>
                  <a:fillRect t="-1282"/>
                </a:stretch>
              </a:blipFill>
              <a:ln>
                <a:noFill/>
              </a:ln>
              <a:effectLst/>
            </p:spPr>
            <p:txBody>
              <a:bodyPr/>
              <a:p>
                <a:r>
                  <a:rPr altLang="en-US" lang="zh-CN">
                    <a:noFill/>
                  </a:rPr>
                  <a:t> </a:t>
                </a:r>
              </a:p>
            </p:txBody>
          </p:sp>
          <p:cxnSp>
            <p:nvCxnSpPr>
              <p:cNvPr id="3145980" name="直接连接符 7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81" name="直接连接符 71"/>
              <p:cNvCxnSpPr>
                <a:cxnSpLocks/>
                <a:endCxn id="1050587" idx="6"/>
              </p:cNvCxnSpPr>
              <p:nvPr/>
            </p:nvCxnSpPr>
            <p:spPr>
              <a:xfrm flipH="1" flipV="1">
                <a:off x="2235105" y="4279761"/>
                <a:ext cx="1539871" cy="45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82" name="直接连接符 72"/>
              <p:cNvCxnSpPr>
                <a:cxnSpLocks/>
              </p:cNvCxnSpPr>
              <p:nvPr/>
            </p:nvCxnSpPr>
            <p:spPr>
              <a:xfrm flipH="1">
                <a:off x="3415236" y="4756615"/>
                <a:ext cx="14773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83" name="直接连接符 73"/>
              <p:cNvCxnSpPr>
                <a:cxnSpLocks/>
              </p:cNvCxnSpPr>
              <p:nvPr/>
            </p:nvCxnSpPr>
            <p:spPr>
              <a:xfrm>
                <a:off x="3415236" y="4271399"/>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584" name="椭圆 7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5" name="Rectangle 518"/>
              <p:cNvSpPr>
                <a:spLocks noChangeAspect="1" noMove="1" noResize="1" noRot="1" noAdjustHandles="1" noEditPoints="1" noChangeArrowheads="1" noChangeShapeType="1" noTextEdit="1"/>
              </p:cNvSpPr>
              <p:nvPr/>
            </p:nvSpPr>
            <p:spPr bwMode="auto">
              <a:xfrm>
                <a:off x="1884113" y="3634853"/>
                <a:ext cx="217639" cy="307777"/>
              </a:xfrm>
              <a:prstGeom prst="rect"/>
              <a:blipFill>
                <a:blip xmlns:r="http://schemas.openxmlformats.org/officeDocument/2006/relationships" r:embed="rId13"/>
                <a:stretch>
                  <a:fillRect l="-33333" r="-30556" b="-8000"/>
                </a:stretch>
              </a:blipFill>
              <a:ln w="28575">
                <a:noFill/>
                <a:miter lim="800000"/>
                <a:headEnd/>
                <a:tailEnd/>
              </a:ln>
            </p:spPr>
            <p:txBody>
              <a:bodyPr/>
              <a:p>
                <a:r>
                  <a:rPr altLang="en-US" lang="zh-CN">
                    <a:noFill/>
                  </a:rPr>
                  <a:t> </a:t>
                </a:r>
              </a:p>
            </p:txBody>
          </p:sp>
          <p:sp>
            <p:nvSpPr>
              <p:cNvPr id="1050586" name="Rectangle 519"/>
              <p:cNvSpPr>
                <a:spLocks noChangeAspect="1" noMove="1" noResize="1" noRot="1" noAdjustHandles="1" noEditPoints="1" noChangeArrowheads="1" noChangeShapeType="1" noTextEdit="1"/>
              </p:cNvSpPr>
              <p:nvPr/>
            </p:nvSpPr>
            <p:spPr bwMode="auto">
              <a:xfrm>
                <a:off x="1829620" y="4041461"/>
                <a:ext cx="322263" cy="307975"/>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grpSp>
        <p:sp>
          <p:nvSpPr>
            <p:cNvPr id="1050587" name="椭圆 53"/>
            <p:cNvSpPr/>
            <p:nvPr/>
          </p:nvSpPr>
          <p:spPr>
            <a:xfrm>
              <a:off x="2085744" y="211367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84" name="直接连接符 54"/>
            <p:cNvCxnSpPr>
              <a:cxnSpLocks/>
            </p:cNvCxnSpPr>
            <p:nvPr/>
          </p:nvCxnSpPr>
          <p:spPr>
            <a:xfrm>
              <a:off x="3012659" y="1623349"/>
              <a:ext cx="0" cy="159454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588" name="椭圆 55"/>
            <p:cNvSpPr/>
            <p:nvPr/>
          </p:nvSpPr>
          <p:spPr>
            <a:xfrm>
              <a:off x="3355895" y="2135906"/>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9" name="椭圆 56"/>
            <p:cNvSpPr/>
            <p:nvPr/>
          </p:nvSpPr>
          <p:spPr>
            <a:xfrm>
              <a:off x="2942036" y="1555347"/>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90" name="矩形 57"/>
            <p:cNvSpPr/>
            <p:nvPr/>
          </p:nvSpPr>
          <p:spPr>
            <a:xfrm>
              <a:off x="2400989" y="156241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91" name="矩形 49"/>
            <p:cNvSpPr>
              <a:spLocks noChangeAspect="1" noMove="1" noResize="1" noRot="1" noAdjustHandles="1" noEditPoints="1" noChangeArrowheads="1" noChangeShapeType="1" noTextEdit="1"/>
            </p:cNvSpPr>
            <p:nvPr/>
          </p:nvSpPr>
          <p:spPr>
            <a:xfrm>
              <a:off x="2382888" y="1644731"/>
              <a:ext cx="521168" cy="400110"/>
            </a:xfrm>
            <a:prstGeom prst="rect"/>
            <a:blipFill>
              <a:blip xmlns:r="http://schemas.openxmlformats.org/officeDocument/2006/relationships" r:embed="rId15"/>
              <a:stretch>
                <a:fillRect b="-1538"/>
              </a:stretch>
            </a:blipFill>
          </p:spPr>
          <p:txBody>
            <a:bodyPr/>
            <a:p>
              <a:r>
                <a:rPr altLang="en-US" lang="zh-CN">
                  <a:noFill/>
                </a:rPr>
                <a:t> </a:t>
              </a:r>
            </a:p>
          </p:txBody>
        </p:sp>
        <p:cxnSp>
          <p:nvCxnSpPr>
            <p:cNvPr id="3145985" name="直接箭头连接符 59"/>
            <p:cNvCxnSpPr>
              <a:cxnSpLocks/>
            </p:cNvCxnSpPr>
            <p:nvPr/>
          </p:nvCxnSpPr>
          <p:spPr>
            <a:xfrm>
              <a:off x="2488623" y="144892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986" name="直接箭头连接符 60"/>
            <p:cNvCxnSpPr>
              <a:cxnSpLocks/>
            </p:cNvCxnSpPr>
            <p:nvPr/>
          </p:nvCxnSpPr>
          <p:spPr>
            <a:xfrm>
              <a:off x="3267258" y="152578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592" name="文本框 97"/>
            <p:cNvSpPr txBox="1">
              <a:spLocks noChangeAspect="1" noMove="1" noResize="1" noRot="1" noAdjustHandles="1" noEditPoints="1" noChangeArrowheads="1" noChangeShapeType="1" noTextEdit="1"/>
            </p:cNvSpPr>
            <p:nvPr/>
          </p:nvSpPr>
          <p:spPr bwMode="auto">
            <a:xfrm>
              <a:off x="3088830" y="1012158"/>
              <a:ext cx="684960" cy="473206"/>
            </a:xfrm>
            <a:prstGeom prst="rect"/>
            <a:blipFill>
              <a:blip xmlns:r="http://schemas.openxmlformats.org/officeDocument/2006/relationships" r:embed="rId16"/>
              <a:stretch>
                <a:fillRect t="-1282" b="-5128"/>
              </a:stretch>
            </a:blipFill>
            <a:ln>
              <a:noFill/>
            </a:ln>
            <a:effectLst/>
          </p:spPr>
          <p:txBody>
            <a:bodyPr/>
            <a:p>
              <a:r>
                <a:rPr altLang="en-US" lang="zh-CN">
                  <a:noFill/>
                </a:rPr>
                <a:t> </a:t>
              </a:r>
            </a:p>
          </p:txBody>
        </p:sp>
        <p:cxnSp>
          <p:nvCxnSpPr>
            <p:cNvPr id="3145987" name="直接箭头连接符 62"/>
            <p:cNvCxnSpPr>
              <a:cxnSpLocks/>
            </p:cNvCxnSpPr>
            <p:nvPr/>
          </p:nvCxnSpPr>
          <p:spPr>
            <a:xfrm rot="5400000">
              <a:off x="2685376" y="259226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593" name="矩形 46"/>
          <p:cNvSpPr>
            <a:spLocks noChangeAspect="1" noMove="1" noResize="1" noRot="1" noAdjustHandles="1" noEditPoints="1" noChangeArrowheads="1" noChangeShapeType="1" noTextEdit="1"/>
          </p:cNvSpPr>
          <p:nvPr/>
        </p:nvSpPr>
        <p:spPr>
          <a:xfrm>
            <a:off x="5718550" y="1933506"/>
            <a:ext cx="1231683" cy="473206"/>
          </a:xfrm>
          <a:prstGeom prst="rect"/>
          <a:blipFill>
            <a:blip xmlns:r="http://schemas.openxmlformats.org/officeDocument/2006/relationships" r:embed="rId17"/>
            <a:stretch>
              <a:fillRect t="-3846" b="-2564"/>
            </a:stretch>
          </a:blipFill>
        </p:spPr>
        <p:txBody>
          <a:bodyPr/>
          <a:p>
            <a:r>
              <a:rPr altLang="en-US" lang="zh-CN">
                <a:noFill/>
              </a:rPr>
              <a:t> </a:t>
            </a:r>
          </a:p>
        </p:txBody>
      </p:sp>
      <p:sp>
        <p:nvSpPr>
          <p:cNvPr id="1050594" name="矩形 47"/>
          <p:cNvSpPr>
            <a:spLocks noChangeAspect="1" noMove="1" noResize="1" noRot="1" noAdjustHandles="1" noEditPoints="1" noChangeArrowheads="1" noChangeShapeType="1" noTextEdit="1"/>
          </p:cNvSpPr>
          <p:nvPr/>
        </p:nvSpPr>
        <p:spPr>
          <a:xfrm>
            <a:off x="6903065" y="3308889"/>
            <a:ext cx="1239249" cy="473206"/>
          </a:xfrm>
          <a:prstGeom prst="rect"/>
          <a:blipFill>
            <a:blip xmlns:r="http://schemas.openxmlformats.org/officeDocument/2006/relationships" r:embed="rId18"/>
            <a:stretch>
              <a:fillRect t="-3896" b="-3896"/>
            </a:stretch>
          </a:blipFill>
        </p:spPr>
        <p:txBody>
          <a:bodyPr/>
          <a:p>
            <a:r>
              <a:rPr altLang="en-US" lang="zh-CN">
                <a:noFill/>
              </a:rPr>
              <a:t> </a:t>
            </a:r>
          </a:p>
        </p:txBody>
      </p:sp>
      <p:sp>
        <p:nvSpPr>
          <p:cNvPr id="1050595" name="矩形 48"/>
          <p:cNvSpPr>
            <a:spLocks noChangeAspect="1" noMove="1" noResize="1" noRot="1" noAdjustHandles="1" noEditPoints="1" noChangeArrowheads="1" noChangeShapeType="1" noTextEdit="1"/>
          </p:cNvSpPr>
          <p:nvPr/>
        </p:nvSpPr>
        <p:spPr>
          <a:xfrm>
            <a:off x="3112484" y="4554060"/>
            <a:ext cx="591637" cy="409856"/>
          </a:xfrm>
          <a:prstGeom prst="rect"/>
          <a:blipFill>
            <a:blip xmlns:r="http://schemas.openxmlformats.org/officeDocument/2006/relationships" r:embed="rId19"/>
            <a:stretch>
              <a:fillRect b="-2985"/>
            </a:stretch>
          </a:blipFill>
        </p:spPr>
        <p:txBody>
          <a:bodyPr/>
          <a:p>
            <a:r>
              <a:rPr altLang="en-US" lang="zh-CN">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pic>
        <p:nvPicPr>
          <p:cNvPr id="2097155" name=""/>
          <p:cNvPicPr>
            <a:picLocks/>
          </p:cNvPicPr>
          <p:nvPr/>
        </p:nvPicPr>
        <p:blipFill>
          <a:blip xmlns:r="http://schemas.openxmlformats.org/officeDocument/2006/relationships" r:embed="rId1"/>
          <a:stretch>
            <a:fillRect/>
          </a:stretch>
        </p:blipFill>
        <p:spPr>
          <a:xfrm rot="0">
            <a:off x="0" y="0"/>
            <a:ext cx="9176513" cy="3335520"/>
          </a:xfrm>
          <a:prstGeom prst="rect"/>
        </p:spPr>
      </p:pic>
      <mc:AlternateContent xmlns:mc="http://schemas.openxmlformats.org/markup-compatibility/2006">
        <mc:Choice xmlns:p14="http://schemas.microsoft.com/office/powerpoint/2010/main" Requires="p14">
          <p:contentPart p14:bwMode="auto" r:id="rId2">
            <p14:nvContentPartPr>
              <p14:cNvPr id="1050599" name=""/>
              <p14:cNvContentPartPr/>
              <p14:nvPr/>
            </p14:nvContentPartPr>
            <p14:xfrm>
              <a:off x="427328" y="3573798"/>
              <a:ext cx="155241" cy="308525"/>
            </p14:xfrm>
          </p:contentPart>
        </mc:Choice>
        <mc:Fallback>
          <p:sp>
            <p:nvSpPr>
              <p:cNvPr id="1050599" name=""/>
              <p:cNvSpPr/>
              <p:nvPr/>
            </p:nvSpPr>
            <p:spPr>
              <a:xfrm>
                <a:off x="427328" y="3573798"/>
                <a:ext cx="155241" cy="308525"/>
              </a:xfrm>
            </p:spPr>
          </p:sp>
        </mc:Fallback>
      </mc:AlternateContent>
      <mc:AlternateContent xmlns:mc="http://schemas.openxmlformats.org/markup-compatibility/2006">
        <mc:Choice xmlns:p14="http://schemas.microsoft.com/office/powerpoint/2010/main" Requires="p14">
          <p:contentPart p14:bwMode="auto" r:id="rId3">
            <p14:nvContentPartPr>
              <p14:cNvPr id="1050600" name=""/>
              <p14:cNvContentPartPr/>
              <p14:nvPr/>
            </p14:nvContentPartPr>
            <p14:xfrm>
              <a:off x="634486" y="3731575"/>
              <a:ext cx="2232" cy="105000"/>
            </p14:xfrm>
          </p:contentPart>
        </mc:Choice>
        <mc:Fallback>
          <p:sp>
            <p:nvSpPr>
              <p:cNvPr id="1050600" name=""/>
              <p:cNvSpPr/>
              <p:nvPr/>
            </p:nvSpPr>
            <p:spPr>
              <a:xfrm>
                <a:off x="634486" y="3731575"/>
                <a:ext cx="2232" cy="105000"/>
              </a:xfrm>
            </p:spPr>
          </p:sp>
        </mc:Fallback>
      </mc:AlternateContent>
      <mc:AlternateContent xmlns:mc="http://schemas.openxmlformats.org/markup-compatibility/2006">
        <mc:Choice xmlns:p14="http://schemas.microsoft.com/office/powerpoint/2010/main" Requires="p14">
          <p:contentPart p14:bwMode="auto" r:id="rId4">
            <p14:nvContentPartPr>
              <p14:cNvPr id="1050601" name=""/>
              <p14:cNvContentPartPr/>
              <p14:nvPr/>
            </p14:nvContentPartPr>
            <p14:xfrm>
              <a:off x="613705" y="3615335"/>
              <a:ext cx="28008" cy="49223"/>
            </p14:xfrm>
          </p:contentPart>
        </mc:Choice>
        <mc:Fallback>
          <p:sp>
            <p:nvSpPr>
              <p:cNvPr id="1050601" name=""/>
              <p:cNvSpPr/>
              <p:nvPr/>
            </p:nvSpPr>
            <p:spPr>
              <a:xfrm>
                <a:off x="613705" y="3615335"/>
                <a:ext cx="28008" cy="49223"/>
              </a:xfrm>
            </p:spPr>
          </p:sp>
        </mc:Fallback>
      </mc:AlternateContent>
      <mc:AlternateContent xmlns:mc="http://schemas.openxmlformats.org/markup-compatibility/2006">
        <mc:Choice xmlns:p14="http://schemas.microsoft.com/office/powerpoint/2010/main" Requires="p14">
          <p:contentPart p14:bwMode="auto" r:id="rId5">
            <p14:nvContentPartPr>
              <p14:cNvPr id="1050602" name=""/>
              <p14:cNvContentPartPr/>
              <p14:nvPr/>
            </p14:nvContentPartPr>
            <p14:xfrm>
              <a:off x="673450" y="3671191"/>
              <a:ext cx="124951" cy="157204"/>
            </p14:xfrm>
          </p:contentPart>
        </mc:Choice>
        <mc:Fallback>
          <p:sp>
            <p:nvSpPr>
              <p:cNvPr id="1050602" name=""/>
              <p:cNvSpPr/>
              <p:nvPr/>
            </p:nvSpPr>
            <p:spPr>
              <a:xfrm>
                <a:off x="673450" y="3671191"/>
                <a:ext cx="124951" cy="157204"/>
              </a:xfrm>
            </p:spPr>
          </p:sp>
        </mc:Fallback>
      </mc:AlternateContent>
      <mc:AlternateContent xmlns:mc="http://schemas.openxmlformats.org/markup-compatibility/2006">
        <mc:Choice xmlns:p14="http://schemas.microsoft.com/office/powerpoint/2010/main" Requires="p14">
          <p:contentPart p14:bwMode="auto" r:id="rId6">
            <p14:nvContentPartPr>
              <p14:cNvPr id="1050603" name=""/>
              <p14:cNvContentPartPr/>
              <p14:nvPr/>
            </p14:nvContentPartPr>
            <p14:xfrm>
              <a:off x="780601" y="3675873"/>
              <a:ext cx="88287" cy="10893"/>
            </p14:xfrm>
          </p:contentPart>
        </mc:Choice>
        <mc:Fallback>
          <p:sp>
            <p:nvSpPr>
              <p:cNvPr id="1050603" name=""/>
              <p:cNvSpPr/>
              <p:nvPr/>
            </p:nvSpPr>
            <p:spPr>
              <a:xfrm>
                <a:off x="780601" y="3675873"/>
                <a:ext cx="88287" cy="10893"/>
              </a:xfrm>
            </p:spPr>
          </p:sp>
        </mc:Fallback>
      </mc:AlternateContent>
      <mc:AlternateContent xmlns:mc="http://schemas.openxmlformats.org/markup-compatibility/2006">
        <mc:Choice xmlns:p14="http://schemas.microsoft.com/office/powerpoint/2010/main" Requires="p14">
          <p:contentPart p14:bwMode="auto" r:id="rId7">
            <p14:nvContentPartPr>
              <p14:cNvPr id="1050604" name=""/>
              <p14:cNvContentPartPr/>
              <p14:nvPr/>
            </p14:nvContentPartPr>
            <p14:xfrm>
              <a:off x="805871" y="3634817"/>
              <a:ext cx="74447" cy="206618"/>
            </p14:xfrm>
          </p:contentPart>
        </mc:Choice>
        <mc:Fallback>
          <p:sp>
            <p:nvSpPr>
              <p:cNvPr id="1050604" name=""/>
              <p:cNvSpPr/>
              <p:nvPr/>
            </p:nvSpPr>
            <p:spPr>
              <a:xfrm>
                <a:off x="805871" y="3634817"/>
                <a:ext cx="74447" cy="206618"/>
              </a:xfrm>
            </p:spPr>
          </p:sp>
        </mc:Fallback>
      </mc:AlternateContent>
      <mc:AlternateContent xmlns:mc="http://schemas.openxmlformats.org/markup-compatibility/2006">
        <mc:Choice xmlns:p14="http://schemas.microsoft.com/office/powerpoint/2010/main" Requires="p14">
          <p:contentPart p14:bwMode="auto" r:id="rId8">
            <p14:nvContentPartPr>
              <p14:cNvPr id="1050605" name=""/>
              <p14:cNvContentPartPr/>
              <p14:nvPr/>
            </p14:nvContentPartPr>
            <p14:xfrm>
              <a:off x="898446" y="3636765"/>
              <a:ext cx="180532" cy="177171"/>
            </p14:xfrm>
          </p:contentPart>
        </mc:Choice>
        <mc:Fallback>
          <p:sp>
            <p:nvSpPr>
              <p:cNvPr id="1050605" name=""/>
              <p:cNvSpPr/>
              <p:nvPr/>
            </p:nvSpPr>
            <p:spPr>
              <a:xfrm>
                <a:off x="898446" y="3636765"/>
                <a:ext cx="180532" cy="177171"/>
              </a:xfrm>
            </p:spPr>
          </p:sp>
        </mc:Fallback>
      </mc:AlternateContent>
      <mc:AlternateContent xmlns:mc="http://schemas.openxmlformats.org/markup-compatibility/2006">
        <mc:Choice xmlns:p14="http://schemas.microsoft.com/office/powerpoint/2010/main" Requires="p14">
          <p:contentPart p14:bwMode="auto" r:id="rId9">
            <p14:nvContentPartPr>
              <p14:cNvPr id="1050606" name=""/>
              <p14:cNvContentPartPr/>
              <p14:nvPr/>
            </p14:nvContentPartPr>
            <p14:xfrm>
              <a:off x="1093936" y="3637939"/>
              <a:ext cx="133458" cy="169893"/>
            </p14:xfrm>
          </p:contentPart>
        </mc:Choice>
        <mc:Fallback>
          <p:sp>
            <p:nvSpPr>
              <p:cNvPr id="1050606" name=""/>
              <p:cNvSpPr/>
              <p:nvPr/>
            </p:nvSpPr>
            <p:spPr>
              <a:xfrm>
                <a:off x="1093936" y="3637939"/>
                <a:ext cx="133458" cy="169893"/>
              </a:xfrm>
            </p:spPr>
          </p:sp>
        </mc:Fallback>
      </mc:AlternateContent>
      <mc:AlternateContent xmlns:mc="http://schemas.openxmlformats.org/markup-compatibility/2006">
        <mc:Choice xmlns:p14="http://schemas.microsoft.com/office/powerpoint/2010/main" Requires="p14">
          <p:contentPart p14:bwMode="auto" r:id="rId10">
            <p14:nvContentPartPr>
              <p14:cNvPr id="1050607" name=""/>
              <p14:cNvContentPartPr/>
              <p14:nvPr/>
            </p14:nvContentPartPr>
            <p14:xfrm>
              <a:off x="1245598" y="3561437"/>
              <a:ext cx="85392" cy="224464"/>
            </p14:xfrm>
          </p:contentPart>
        </mc:Choice>
        <mc:Fallback>
          <p:sp>
            <p:nvSpPr>
              <p:cNvPr id="1050607" name=""/>
              <p:cNvSpPr/>
              <p:nvPr/>
            </p:nvSpPr>
            <p:spPr>
              <a:xfrm>
                <a:off x="1245598" y="3561437"/>
                <a:ext cx="85392" cy="224464"/>
              </a:xfrm>
            </p:spPr>
          </p:sp>
        </mc:Fallback>
      </mc:AlternateContent>
      <mc:AlternateContent xmlns:mc="http://schemas.openxmlformats.org/markup-compatibility/2006">
        <mc:Choice xmlns:p14="http://schemas.microsoft.com/office/powerpoint/2010/main" Requires="p14">
          <p:contentPart p14:bwMode="auto" r:id="rId11">
            <p14:nvContentPartPr>
              <p14:cNvPr id="1050608" name=""/>
              <p14:cNvContentPartPr/>
              <p14:nvPr/>
            </p14:nvContentPartPr>
            <p14:xfrm>
              <a:off x="1556125" y="3636621"/>
              <a:ext cx="83633" cy="195837"/>
            </p14:xfrm>
          </p:contentPart>
        </mc:Choice>
        <mc:Fallback>
          <p:sp>
            <p:nvSpPr>
              <p:cNvPr id="1050608" name=""/>
              <p:cNvSpPr/>
              <p:nvPr/>
            </p:nvSpPr>
            <p:spPr>
              <a:xfrm>
                <a:off x="1556125" y="3636621"/>
                <a:ext cx="83633" cy="195837"/>
              </a:xfrm>
            </p:spPr>
          </p:sp>
        </mc:Fallback>
      </mc:AlternateContent>
      <mc:AlternateContent xmlns:mc="http://schemas.openxmlformats.org/markup-compatibility/2006">
        <mc:Choice xmlns:p14="http://schemas.microsoft.com/office/powerpoint/2010/main" Requires="p14">
          <p:contentPart p14:bwMode="auto" r:id="rId12">
            <p14:nvContentPartPr>
              <p14:cNvPr id="1050609" name=""/>
              <p14:cNvContentPartPr/>
              <p14:nvPr/>
            </p14:nvContentPartPr>
            <p14:xfrm>
              <a:off x="1632614" y="3550397"/>
              <a:ext cx="126830" cy="269999"/>
            </p14:xfrm>
          </p:contentPart>
        </mc:Choice>
        <mc:Fallback>
          <p:sp>
            <p:nvSpPr>
              <p:cNvPr id="1050609" name=""/>
              <p:cNvSpPr/>
              <p:nvPr/>
            </p:nvSpPr>
            <p:spPr>
              <a:xfrm>
                <a:off x="1632614" y="3550397"/>
                <a:ext cx="126830" cy="269999"/>
              </a:xfrm>
            </p:spPr>
          </p:sp>
        </mc:Fallback>
      </mc:AlternateContent>
      <mc:AlternateContent xmlns:mc="http://schemas.openxmlformats.org/markup-compatibility/2006">
        <mc:Choice xmlns:p14="http://schemas.microsoft.com/office/powerpoint/2010/main" Requires="p14">
          <p:contentPart p14:bwMode="auto" r:id="rId13">
            <p14:nvContentPartPr>
              <p14:cNvPr id="1050610" name=""/>
              <p14:cNvContentPartPr/>
              <p14:nvPr/>
            </p14:nvContentPartPr>
            <p14:xfrm>
              <a:off x="1766814" y="3659827"/>
              <a:ext cx="111983" cy="148323"/>
            </p14:xfrm>
          </p:contentPart>
        </mc:Choice>
        <mc:Fallback>
          <p:sp>
            <p:nvSpPr>
              <p:cNvPr id="1050610" name=""/>
              <p:cNvSpPr/>
              <p:nvPr/>
            </p:nvSpPr>
            <p:spPr>
              <a:xfrm>
                <a:off x="1766814" y="3659827"/>
                <a:ext cx="111983" cy="148323"/>
              </a:xfrm>
            </p:spPr>
          </p:sp>
        </mc:Fallback>
      </mc:AlternateContent>
      <mc:AlternateContent xmlns:mc="http://schemas.openxmlformats.org/markup-compatibility/2006">
        <mc:Choice xmlns:p14="http://schemas.microsoft.com/office/powerpoint/2010/main" Requires="p14">
          <p:contentPart p14:bwMode="auto" r:id="rId14">
            <p14:nvContentPartPr>
              <p14:cNvPr id="1050611" name=""/>
              <p14:cNvContentPartPr/>
              <p14:nvPr/>
            </p14:nvContentPartPr>
            <p14:xfrm>
              <a:off x="1898219" y="3630271"/>
              <a:ext cx="90142" cy="148312"/>
            </p14:xfrm>
          </p:contentPart>
        </mc:Choice>
        <mc:Fallback>
          <p:sp>
            <p:nvSpPr>
              <p:cNvPr id="1050611" name=""/>
              <p:cNvSpPr/>
              <p:nvPr/>
            </p:nvSpPr>
            <p:spPr>
              <a:xfrm>
                <a:off x="1898219" y="3630271"/>
                <a:ext cx="90142" cy="148312"/>
              </a:xfrm>
            </p:spPr>
          </p:sp>
        </mc:Fallback>
      </mc:AlternateContent>
      <mc:AlternateContent xmlns:mc="http://schemas.openxmlformats.org/markup-compatibility/2006">
        <mc:Choice xmlns:p14="http://schemas.microsoft.com/office/powerpoint/2010/main" Requires="p14">
          <p:contentPart p14:bwMode="auto" r:id="rId15">
            <p14:nvContentPartPr>
              <p14:cNvPr id="1050612" name=""/>
              <p14:cNvContentPartPr/>
              <p14:nvPr/>
            </p14:nvContentPartPr>
            <p14:xfrm>
              <a:off x="1983290" y="3625433"/>
              <a:ext cx="126663" cy="7272"/>
            </p14:xfrm>
          </p:contentPart>
        </mc:Choice>
        <mc:Fallback>
          <p:sp>
            <p:nvSpPr>
              <p:cNvPr id="1050612" name=""/>
              <p:cNvSpPr/>
              <p:nvPr/>
            </p:nvSpPr>
            <p:spPr>
              <a:xfrm>
                <a:off x="1983290" y="3625433"/>
                <a:ext cx="126663" cy="7272"/>
              </a:xfrm>
            </p:spPr>
          </p:sp>
        </mc:Fallback>
      </mc:AlternateContent>
      <mc:AlternateContent xmlns:mc="http://schemas.openxmlformats.org/markup-compatibility/2006">
        <mc:Choice xmlns:p14="http://schemas.microsoft.com/office/powerpoint/2010/main" Requires="p14">
          <p:contentPart p14:bwMode="auto" r:id="rId16">
            <p14:nvContentPartPr>
              <p14:cNvPr id="1050613" name=""/>
              <p14:cNvContentPartPr/>
              <p14:nvPr/>
            </p14:nvContentPartPr>
            <p14:xfrm>
              <a:off x="2028351" y="3593906"/>
              <a:ext cx="108197" cy="191336"/>
            </p14:xfrm>
          </p:contentPart>
        </mc:Choice>
        <mc:Fallback>
          <p:sp>
            <p:nvSpPr>
              <p:cNvPr id="1050613" name=""/>
              <p:cNvSpPr/>
              <p:nvPr/>
            </p:nvSpPr>
            <p:spPr>
              <a:xfrm>
                <a:off x="2028351" y="3593906"/>
                <a:ext cx="108197" cy="191336"/>
              </a:xfrm>
            </p:spPr>
          </p:sp>
        </mc:Fallback>
      </mc:AlternateContent>
      <mc:AlternateContent xmlns:mc="http://schemas.openxmlformats.org/markup-compatibility/2006">
        <mc:Choice xmlns:p14="http://schemas.microsoft.com/office/powerpoint/2010/main" Requires="p14">
          <p:contentPart p14:bwMode="auto" r:id="rId17">
            <p14:nvContentPartPr>
              <p14:cNvPr id="1050614" name=""/>
              <p14:cNvContentPartPr/>
              <p14:nvPr/>
            </p14:nvContentPartPr>
            <p14:xfrm>
              <a:off x="2427662" y="3615910"/>
              <a:ext cx="159764" cy="171683"/>
            </p14:xfrm>
          </p:contentPart>
        </mc:Choice>
        <mc:Fallback>
          <p:sp>
            <p:nvSpPr>
              <p:cNvPr id="1050614" name=""/>
              <p:cNvSpPr/>
              <p:nvPr/>
            </p:nvSpPr>
            <p:spPr>
              <a:xfrm>
                <a:off x="2427662" y="3615910"/>
                <a:ext cx="159764" cy="171683"/>
              </a:xfrm>
            </p:spPr>
          </p:sp>
        </mc:Fallback>
      </mc:AlternateContent>
      <mc:AlternateContent xmlns:mc="http://schemas.openxmlformats.org/markup-compatibility/2006">
        <mc:Choice xmlns:p14="http://schemas.microsoft.com/office/powerpoint/2010/main" Requires="p14">
          <p:contentPart p14:bwMode="auto" r:id="rId18">
            <p14:nvContentPartPr>
              <p14:cNvPr id="1050615" name=""/>
              <p14:cNvContentPartPr/>
              <p14:nvPr/>
            </p14:nvContentPartPr>
            <p14:xfrm>
              <a:off x="2611631" y="3629621"/>
              <a:ext cx="19187" cy="160629"/>
            </p14:xfrm>
          </p:contentPart>
        </mc:Choice>
        <mc:Fallback>
          <p:sp>
            <p:nvSpPr>
              <p:cNvPr id="1050615" name=""/>
              <p:cNvSpPr/>
              <p:nvPr/>
            </p:nvSpPr>
            <p:spPr>
              <a:xfrm>
                <a:off x="2611631" y="3629621"/>
                <a:ext cx="19187" cy="160629"/>
              </a:xfrm>
            </p:spPr>
          </p:sp>
        </mc:Fallback>
      </mc:AlternateContent>
      <mc:AlternateContent xmlns:mc="http://schemas.openxmlformats.org/markup-compatibility/2006">
        <mc:Choice xmlns:p14="http://schemas.microsoft.com/office/powerpoint/2010/main" Requires="p14">
          <p:contentPart p14:bwMode="auto" r:id="rId19">
            <p14:nvContentPartPr>
              <p14:cNvPr id="1050616" name=""/>
              <p14:cNvContentPartPr/>
              <p14:nvPr/>
            </p14:nvContentPartPr>
            <p14:xfrm>
              <a:off x="2577492" y="3569229"/>
              <a:ext cx="47406" cy="25325"/>
            </p14:xfrm>
          </p:contentPart>
        </mc:Choice>
        <mc:Fallback>
          <p:sp>
            <p:nvSpPr>
              <p:cNvPr id="1050616" name=""/>
              <p:cNvSpPr/>
              <p:nvPr/>
            </p:nvSpPr>
            <p:spPr>
              <a:xfrm>
                <a:off x="2577492" y="3569229"/>
                <a:ext cx="47406" cy="25325"/>
              </a:xfrm>
            </p:spPr>
          </p:sp>
        </mc:Fallback>
      </mc:AlternateContent>
      <mc:AlternateContent xmlns:mc="http://schemas.openxmlformats.org/markup-compatibility/2006">
        <mc:Choice xmlns:p14="http://schemas.microsoft.com/office/powerpoint/2010/main" Requires="p14">
          <p:contentPart p14:bwMode="auto" r:id="rId20">
            <p14:nvContentPartPr>
              <p14:cNvPr id="1050617" name=""/>
              <p14:cNvContentPartPr/>
              <p14:nvPr/>
            </p14:nvContentPartPr>
            <p14:xfrm>
              <a:off x="2667758" y="3609491"/>
              <a:ext cx="68562" cy="171529"/>
            </p14:xfrm>
          </p:contentPart>
        </mc:Choice>
        <mc:Fallback>
          <p:sp>
            <p:nvSpPr>
              <p:cNvPr id="1050617" name=""/>
              <p:cNvSpPr/>
              <p:nvPr/>
            </p:nvSpPr>
            <p:spPr>
              <a:xfrm>
                <a:off x="2667758" y="3609491"/>
                <a:ext cx="68562" cy="171529"/>
              </a:xfrm>
            </p:spPr>
          </p:sp>
        </mc:Fallback>
      </mc:AlternateContent>
      <mc:AlternateContent xmlns:mc="http://schemas.openxmlformats.org/markup-compatibility/2006">
        <mc:Choice xmlns:p14="http://schemas.microsoft.com/office/powerpoint/2010/main" Requires="p14">
          <p:contentPart p14:bwMode="auto" r:id="rId21">
            <p14:nvContentPartPr>
              <p14:cNvPr id="1050618" name=""/>
              <p14:cNvContentPartPr/>
              <p14:nvPr/>
            </p14:nvContentPartPr>
            <p14:xfrm>
              <a:off x="2773172" y="3593646"/>
              <a:ext cx="296501" cy="179113"/>
            </p14:xfrm>
          </p:contentPart>
        </mc:Choice>
        <mc:Fallback>
          <p:sp>
            <p:nvSpPr>
              <p:cNvPr id="1050618" name=""/>
              <p:cNvSpPr/>
              <p:nvPr/>
            </p:nvSpPr>
            <p:spPr>
              <a:xfrm>
                <a:off x="2773172" y="3593646"/>
                <a:ext cx="296501" cy="179113"/>
              </a:xfrm>
            </p:spPr>
          </p:sp>
        </mc:Fallback>
      </mc:AlternateContent>
      <mc:AlternateContent xmlns:mc="http://schemas.openxmlformats.org/markup-compatibility/2006">
        <mc:Choice xmlns:p14="http://schemas.microsoft.com/office/powerpoint/2010/main" Requires="p14">
          <p:contentPart p14:bwMode="auto" r:id="rId22">
            <p14:nvContentPartPr>
              <p14:cNvPr id="1050619" name=""/>
              <p14:cNvContentPartPr/>
              <p14:nvPr/>
            </p14:nvContentPartPr>
            <p14:xfrm>
              <a:off x="3113247" y="3598451"/>
              <a:ext cx="27465" cy="134015"/>
            </p14:xfrm>
          </p:contentPart>
        </mc:Choice>
        <mc:Fallback>
          <p:sp>
            <p:nvSpPr>
              <p:cNvPr id="1050619" name=""/>
              <p:cNvSpPr/>
              <p:nvPr/>
            </p:nvSpPr>
            <p:spPr>
              <a:xfrm>
                <a:off x="3113247" y="3598451"/>
                <a:ext cx="27465" cy="134015"/>
              </a:xfrm>
            </p:spPr>
          </p:sp>
        </mc:Fallback>
      </mc:AlternateContent>
      <mc:AlternateContent xmlns:mc="http://schemas.openxmlformats.org/markup-compatibility/2006">
        <mc:Choice xmlns:p14="http://schemas.microsoft.com/office/powerpoint/2010/main" Requires="p14">
          <p:contentPart p14:bwMode="auto" r:id="rId23">
            <p14:nvContentPartPr>
              <p14:cNvPr id="1050620" name=""/>
              <p14:cNvContentPartPr/>
              <p14:nvPr/>
            </p14:nvContentPartPr>
            <p14:xfrm>
              <a:off x="3097661" y="3550397"/>
              <a:ext cx="29989" cy="20863"/>
            </p14:xfrm>
          </p:contentPart>
        </mc:Choice>
        <mc:Fallback>
          <p:sp>
            <p:nvSpPr>
              <p:cNvPr id="1050620" name=""/>
              <p:cNvSpPr/>
              <p:nvPr/>
            </p:nvSpPr>
            <p:spPr>
              <a:xfrm>
                <a:off x="3097661" y="3550397"/>
                <a:ext cx="29989" cy="20863"/>
              </a:xfrm>
            </p:spPr>
          </p:sp>
        </mc:Fallback>
      </mc:AlternateContent>
      <mc:AlternateContent xmlns:mc="http://schemas.openxmlformats.org/markup-compatibility/2006">
        <mc:Choice xmlns:p14="http://schemas.microsoft.com/office/powerpoint/2010/main" Requires="p14">
          <p:contentPart p14:bwMode="auto" r:id="rId24">
            <p14:nvContentPartPr>
              <p14:cNvPr id="1050621" name=""/>
              <p14:cNvContentPartPr/>
              <p14:nvPr/>
            </p14:nvContentPartPr>
            <p14:xfrm>
              <a:off x="3171693" y="3581843"/>
              <a:ext cx="96727" cy="10114"/>
            </p14:xfrm>
          </p:contentPart>
        </mc:Choice>
        <mc:Fallback>
          <p:sp>
            <p:nvSpPr>
              <p:cNvPr id="1050621" name=""/>
              <p:cNvSpPr/>
              <p:nvPr/>
            </p:nvSpPr>
            <p:spPr>
              <a:xfrm>
                <a:off x="3171693" y="3581843"/>
                <a:ext cx="96727" cy="10114"/>
              </a:xfrm>
            </p:spPr>
          </p:sp>
        </mc:Fallback>
      </mc:AlternateContent>
      <mc:AlternateContent xmlns:mc="http://schemas.openxmlformats.org/markup-compatibility/2006">
        <mc:Choice xmlns:p14="http://schemas.microsoft.com/office/powerpoint/2010/main" Requires="p14">
          <p:contentPart p14:bwMode="auto" r:id="rId25">
            <p14:nvContentPartPr>
              <p14:cNvPr id="1050622" name=""/>
              <p14:cNvContentPartPr/>
              <p14:nvPr/>
            </p14:nvContentPartPr>
            <p14:xfrm>
              <a:off x="3207478" y="3551046"/>
              <a:ext cx="92791" cy="186112"/>
            </p14:xfrm>
          </p:contentPart>
        </mc:Choice>
        <mc:Fallback>
          <p:sp>
            <p:nvSpPr>
              <p:cNvPr id="1050622" name=""/>
              <p:cNvSpPr/>
              <p:nvPr/>
            </p:nvSpPr>
            <p:spPr>
              <a:xfrm>
                <a:off x="3207478" y="3551046"/>
                <a:ext cx="92791" cy="186112"/>
              </a:xfrm>
            </p:spPr>
          </p:sp>
        </mc:Fallback>
      </mc:AlternateContent>
      <mc:AlternateContent xmlns:mc="http://schemas.openxmlformats.org/markup-compatibility/2006">
        <mc:Choice xmlns:p14="http://schemas.microsoft.com/office/powerpoint/2010/main" Requires="p14">
          <p:contentPart p14:bwMode="auto" r:id="rId26">
            <p14:nvContentPartPr>
              <p14:cNvPr id="1050623" name=""/>
              <p14:cNvContentPartPr/>
              <p14:nvPr/>
            </p14:nvContentPartPr>
            <p14:xfrm>
              <a:off x="672141" y="4108216"/>
              <a:ext cx="183215" cy="233678"/>
            </p14:xfrm>
          </p:contentPart>
        </mc:Choice>
        <mc:Fallback>
          <p:sp>
            <p:nvSpPr>
              <p:cNvPr id="1050623" name=""/>
              <p:cNvSpPr/>
              <p:nvPr/>
            </p:nvSpPr>
            <p:spPr>
              <a:xfrm>
                <a:off x="672141" y="4108216"/>
                <a:ext cx="183215" cy="233678"/>
              </a:xfrm>
            </p:spPr>
          </p:sp>
        </mc:Fallback>
      </mc:AlternateContent>
      <mc:AlternateContent xmlns:mc="http://schemas.openxmlformats.org/markup-compatibility/2006">
        <mc:Choice xmlns:p14="http://schemas.microsoft.com/office/powerpoint/2010/main" Requires="p14">
          <p:contentPart p14:bwMode="auto" r:id="rId27">
            <p14:nvContentPartPr>
              <p14:cNvPr id="1050624" name=""/>
              <p14:cNvContentPartPr/>
              <p14:nvPr/>
            </p14:nvContentPartPr>
            <p14:xfrm>
              <a:off x="882557" y="4182139"/>
              <a:ext cx="43384" cy="272948"/>
            </p14:xfrm>
          </p:contentPart>
        </mc:Choice>
        <mc:Fallback>
          <p:sp>
            <p:nvSpPr>
              <p:cNvPr id="1050624" name=""/>
              <p:cNvSpPr/>
              <p:nvPr/>
            </p:nvSpPr>
            <p:spPr>
              <a:xfrm>
                <a:off x="882557" y="4182139"/>
                <a:ext cx="43384" cy="272948"/>
              </a:xfrm>
            </p:spPr>
          </p:sp>
        </mc:Fallback>
      </mc:AlternateContent>
      <mc:AlternateContent xmlns:mc="http://schemas.openxmlformats.org/markup-compatibility/2006">
        <mc:Choice xmlns:p14="http://schemas.microsoft.com/office/powerpoint/2010/main" Requires="p14">
          <p:contentPart p14:bwMode="auto" r:id="rId28">
            <p14:nvContentPartPr>
              <p14:cNvPr id="1050625" name=""/>
              <p14:cNvContentPartPr/>
              <p14:nvPr/>
            </p14:nvContentPartPr>
            <p14:xfrm>
              <a:off x="907329" y="4169257"/>
              <a:ext cx="90009" cy="157743"/>
            </p14:xfrm>
          </p:contentPart>
        </mc:Choice>
        <mc:Fallback>
          <p:sp>
            <p:nvSpPr>
              <p:cNvPr id="1050625" name=""/>
              <p:cNvSpPr/>
              <p:nvPr/>
            </p:nvSpPr>
            <p:spPr>
              <a:xfrm>
                <a:off x="907329" y="4169257"/>
                <a:ext cx="90009" cy="157743"/>
              </a:xfrm>
            </p:spPr>
          </p:sp>
        </mc:Fallback>
      </mc:AlternateContent>
      <mc:AlternateContent xmlns:mc="http://schemas.openxmlformats.org/markup-compatibility/2006">
        <mc:Choice xmlns:p14="http://schemas.microsoft.com/office/powerpoint/2010/main" Requires="p14">
          <p:contentPart p14:bwMode="auto" r:id="rId29">
            <p14:nvContentPartPr>
              <p14:cNvPr id="1050626" name=""/>
              <p14:cNvContentPartPr/>
              <p14:nvPr/>
            </p14:nvContentPartPr>
            <p14:xfrm>
              <a:off x="1115042" y="4154456"/>
              <a:ext cx="56158" cy="21548"/>
            </p14:xfrm>
          </p:contentPart>
        </mc:Choice>
        <mc:Fallback>
          <p:sp>
            <p:nvSpPr>
              <p:cNvPr id="1050626" name=""/>
              <p:cNvSpPr/>
              <p:nvPr/>
            </p:nvSpPr>
            <p:spPr>
              <a:xfrm>
                <a:off x="1115042" y="4154456"/>
                <a:ext cx="56158" cy="21548"/>
              </a:xfrm>
            </p:spPr>
          </p:sp>
        </mc:Fallback>
      </mc:AlternateContent>
      <mc:AlternateContent xmlns:mc="http://schemas.openxmlformats.org/markup-compatibility/2006">
        <mc:Choice xmlns:p14="http://schemas.microsoft.com/office/powerpoint/2010/main" Requires="p14">
          <p:contentPart p14:bwMode="auto" r:id="rId30">
            <p14:nvContentPartPr>
              <p14:cNvPr id="1050627" name=""/>
              <p14:cNvContentPartPr/>
              <p14:nvPr/>
            </p14:nvContentPartPr>
            <p14:xfrm>
              <a:off x="1083871" y="4251328"/>
              <a:ext cx="75669" cy="12570"/>
            </p14:xfrm>
          </p:contentPart>
        </mc:Choice>
        <mc:Fallback>
          <p:sp>
            <p:nvSpPr>
              <p:cNvPr id="1050627" name=""/>
              <p:cNvSpPr/>
              <p:nvPr/>
            </p:nvSpPr>
            <p:spPr>
              <a:xfrm>
                <a:off x="1083871" y="4251328"/>
                <a:ext cx="75669" cy="12570"/>
              </a:xfrm>
            </p:spPr>
          </p:sp>
        </mc:Fallback>
      </mc:AlternateContent>
      <mc:AlternateContent xmlns:mc="http://schemas.openxmlformats.org/markup-compatibility/2006">
        <mc:Choice xmlns:p14="http://schemas.microsoft.com/office/powerpoint/2010/main" Requires="p14">
          <p:contentPart p14:bwMode="auto" r:id="rId31">
            <p14:nvContentPartPr>
              <p14:cNvPr id="1050628" name=""/>
              <p14:cNvContentPartPr/>
              <p14:nvPr/>
            </p14:nvContentPartPr>
            <p14:xfrm>
              <a:off x="1260508" y="4063036"/>
              <a:ext cx="343659" cy="220770"/>
            </p14:xfrm>
          </p:contentPart>
        </mc:Choice>
        <mc:Fallback>
          <p:sp>
            <p:nvSpPr>
              <p:cNvPr id="1050628" name=""/>
              <p:cNvSpPr/>
              <p:nvPr/>
            </p:nvSpPr>
            <p:spPr>
              <a:xfrm>
                <a:off x="1260508" y="4063036"/>
                <a:ext cx="343659" cy="220770"/>
              </a:xfrm>
            </p:spPr>
          </p:sp>
        </mc:Fallback>
      </mc:AlternateContent>
      <mc:AlternateContent xmlns:mc="http://schemas.openxmlformats.org/markup-compatibility/2006">
        <mc:Choice xmlns:p14="http://schemas.microsoft.com/office/powerpoint/2010/main" Requires="p14">
          <p:contentPart p14:bwMode="auto" r:id="rId32">
            <p14:nvContentPartPr>
              <p14:cNvPr id="1050629" name=""/>
              <p14:cNvContentPartPr/>
              <p14:nvPr/>
            </p14:nvContentPartPr>
            <p14:xfrm>
              <a:off x="1617124" y="4149834"/>
              <a:ext cx="150888" cy="124498"/>
            </p14:xfrm>
          </p:contentPart>
        </mc:Choice>
        <mc:Fallback>
          <p:sp>
            <p:nvSpPr>
              <p:cNvPr id="1050629" name=""/>
              <p:cNvSpPr/>
              <p:nvPr/>
            </p:nvSpPr>
            <p:spPr>
              <a:xfrm>
                <a:off x="1617124" y="4149834"/>
                <a:ext cx="150888" cy="124498"/>
              </a:xfrm>
            </p:spPr>
          </p:sp>
        </mc:Fallback>
      </mc:AlternateContent>
      <mc:AlternateContent xmlns:mc="http://schemas.openxmlformats.org/markup-compatibility/2006">
        <mc:Choice xmlns:p14="http://schemas.microsoft.com/office/powerpoint/2010/main" Requires="p14">
          <p:contentPart p14:bwMode="auto" r:id="rId33">
            <p14:nvContentPartPr>
              <p14:cNvPr id="1050630" name=""/>
              <p14:cNvContentPartPr/>
              <p14:nvPr/>
            </p14:nvContentPartPr>
            <p14:xfrm>
              <a:off x="607211" y="4116814"/>
              <a:ext cx="45324" cy="21272"/>
            </p14:xfrm>
          </p:contentPart>
        </mc:Choice>
        <mc:Fallback>
          <p:sp>
            <p:nvSpPr>
              <p:cNvPr id="1050630" name=""/>
              <p:cNvSpPr/>
              <p:nvPr/>
            </p:nvSpPr>
            <p:spPr>
              <a:xfrm>
                <a:off x="607211" y="4116814"/>
                <a:ext cx="45324" cy="21272"/>
              </a:xfrm>
            </p:spPr>
          </p:sp>
        </mc:Fallback>
      </mc:AlternateContent>
      <mc:AlternateContent xmlns:mc="http://schemas.openxmlformats.org/markup-compatibility/2006">
        <mc:Choice xmlns:p14="http://schemas.microsoft.com/office/powerpoint/2010/main" Requires="p14">
          <p:contentPart p14:bwMode="auto" r:id="rId34">
            <p14:nvContentPartPr>
              <p14:cNvPr id="1050631" name=""/>
              <p14:cNvContentPartPr/>
              <p14:nvPr/>
            </p14:nvContentPartPr>
            <p14:xfrm>
              <a:off x="4390152" y="3568700"/>
              <a:ext cx="174623" cy="250644"/>
            </p14:xfrm>
          </p:contentPart>
        </mc:Choice>
        <mc:Fallback>
          <p:sp>
            <p:nvSpPr>
              <p:cNvPr id="1050631" name=""/>
              <p:cNvSpPr/>
              <p:nvPr/>
            </p:nvSpPr>
            <p:spPr>
              <a:xfrm>
                <a:off x="4390152" y="3568700"/>
                <a:ext cx="174623" cy="250644"/>
              </a:xfrm>
            </p:spPr>
          </p:sp>
        </mc:Fallback>
      </mc:AlternateContent>
      <mc:AlternateContent xmlns:mc="http://schemas.openxmlformats.org/markup-compatibility/2006">
        <mc:Choice xmlns:p14="http://schemas.microsoft.com/office/powerpoint/2010/main" Requires="p14">
          <p:contentPart p14:bwMode="auto" r:id="rId35">
            <p14:nvContentPartPr>
              <p14:cNvPr id="1050632" name=""/>
              <p14:cNvContentPartPr/>
              <p14:nvPr/>
            </p14:nvContentPartPr>
            <p14:xfrm>
              <a:off x="4604454" y="3661083"/>
              <a:ext cx="9039" cy="152174"/>
            </p14:xfrm>
          </p:contentPart>
        </mc:Choice>
        <mc:Fallback>
          <p:sp>
            <p:nvSpPr>
              <p:cNvPr id="1050632" name=""/>
              <p:cNvSpPr/>
              <p:nvPr/>
            </p:nvSpPr>
            <p:spPr>
              <a:xfrm>
                <a:off x="4604454" y="3661083"/>
                <a:ext cx="9039" cy="152174"/>
              </a:xfrm>
            </p:spPr>
          </p:sp>
        </mc:Fallback>
      </mc:AlternateContent>
      <mc:AlternateContent xmlns:mc="http://schemas.openxmlformats.org/markup-compatibility/2006">
        <mc:Choice xmlns:p14="http://schemas.microsoft.com/office/powerpoint/2010/main" Requires="p14">
          <p:contentPart p14:bwMode="auto" r:id="rId36">
            <p14:nvContentPartPr>
              <p14:cNvPr id="1050633" name=""/>
              <p14:cNvContentPartPr/>
              <p14:nvPr/>
            </p14:nvContentPartPr>
            <p14:xfrm>
              <a:off x="4601207" y="3609133"/>
              <a:ext cx="12170" cy="26062"/>
            </p14:xfrm>
          </p:contentPart>
        </mc:Choice>
        <mc:Fallback>
          <p:sp>
            <p:nvSpPr>
              <p:cNvPr id="1050633" name=""/>
              <p:cNvSpPr/>
              <p:nvPr/>
            </p:nvSpPr>
            <p:spPr>
              <a:xfrm>
                <a:off x="4601207" y="3609133"/>
                <a:ext cx="12170" cy="26062"/>
              </a:xfrm>
            </p:spPr>
          </p:sp>
        </mc:Fallback>
      </mc:AlternateContent>
      <mc:AlternateContent xmlns:mc="http://schemas.openxmlformats.org/markup-compatibility/2006">
        <mc:Choice xmlns:p14="http://schemas.microsoft.com/office/powerpoint/2010/main" Requires="p14">
          <p:contentPart p14:bwMode="auto" r:id="rId37">
            <p14:nvContentPartPr>
              <p14:cNvPr id="1050634" name=""/>
              <p14:cNvContentPartPr/>
              <p14:nvPr/>
            </p14:nvContentPartPr>
            <p14:xfrm>
              <a:off x="4675238" y="3614225"/>
              <a:ext cx="105028" cy="156251"/>
            </p14:xfrm>
          </p:contentPart>
        </mc:Choice>
        <mc:Fallback>
          <p:sp>
            <p:nvSpPr>
              <p:cNvPr id="1050634" name=""/>
              <p:cNvSpPr/>
              <p:nvPr/>
            </p:nvSpPr>
            <p:spPr>
              <a:xfrm>
                <a:off x="4675238" y="3614225"/>
                <a:ext cx="105028" cy="156251"/>
              </a:xfrm>
            </p:spPr>
          </p:sp>
        </mc:Fallback>
      </mc:AlternateContent>
      <mc:AlternateContent xmlns:mc="http://schemas.openxmlformats.org/markup-compatibility/2006">
        <mc:Choice xmlns:p14="http://schemas.microsoft.com/office/powerpoint/2010/main" Requires="p14">
          <p:contentPart p14:bwMode="auto" r:id="rId38">
            <p14:nvContentPartPr>
              <p14:cNvPr id="1050635" name=""/>
              <p14:cNvContentPartPr/>
              <p14:nvPr/>
            </p14:nvContentPartPr>
            <p14:xfrm>
              <a:off x="4788234" y="3617935"/>
              <a:ext cx="91356" cy="19121"/>
            </p14:xfrm>
          </p:contentPart>
        </mc:Choice>
        <mc:Fallback>
          <p:sp>
            <p:nvSpPr>
              <p:cNvPr id="1050635" name=""/>
              <p:cNvSpPr/>
              <p:nvPr/>
            </p:nvSpPr>
            <p:spPr>
              <a:xfrm>
                <a:off x="4788234" y="3617935"/>
                <a:ext cx="91356" cy="19121"/>
              </a:xfrm>
            </p:spPr>
          </p:sp>
        </mc:Fallback>
      </mc:AlternateContent>
      <mc:AlternateContent xmlns:mc="http://schemas.openxmlformats.org/markup-compatibility/2006">
        <mc:Choice xmlns:p14="http://schemas.microsoft.com/office/powerpoint/2010/main" Requires="p14">
          <p:contentPart p14:bwMode="auto" r:id="rId39">
            <p14:nvContentPartPr>
              <p14:cNvPr id="1050636" name=""/>
              <p14:cNvContentPartPr/>
              <p14:nvPr/>
            </p14:nvContentPartPr>
            <p14:xfrm>
              <a:off x="4826549" y="3598093"/>
              <a:ext cx="251954" cy="202503"/>
            </p14:xfrm>
          </p:contentPart>
        </mc:Choice>
        <mc:Fallback>
          <p:sp>
            <p:nvSpPr>
              <p:cNvPr id="1050636" name=""/>
              <p:cNvSpPr/>
              <p:nvPr/>
            </p:nvSpPr>
            <p:spPr>
              <a:xfrm>
                <a:off x="4826549" y="3598093"/>
                <a:ext cx="251954" cy="202503"/>
              </a:xfrm>
            </p:spPr>
          </p:sp>
        </mc:Fallback>
      </mc:AlternateContent>
      <mc:AlternateContent xmlns:mc="http://schemas.openxmlformats.org/markup-compatibility/2006">
        <mc:Choice xmlns:p14="http://schemas.microsoft.com/office/powerpoint/2010/main" Requires="p14">
          <p:contentPart p14:bwMode="auto" r:id="rId40">
            <p14:nvContentPartPr>
              <p14:cNvPr id="1050637" name=""/>
              <p14:cNvContentPartPr/>
              <p14:nvPr/>
            </p14:nvContentPartPr>
            <p14:xfrm>
              <a:off x="5125887" y="3610765"/>
              <a:ext cx="156660" cy="143380"/>
            </p14:xfrm>
          </p:contentPart>
        </mc:Choice>
        <mc:Fallback>
          <p:sp>
            <p:nvSpPr>
              <p:cNvPr id="1050637" name=""/>
              <p:cNvSpPr/>
              <p:nvPr/>
            </p:nvSpPr>
            <p:spPr>
              <a:xfrm>
                <a:off x="5125887" y="3610765"/>
                <a:ext cx="156660" cy="143380"/>
              </a:xfrm>
            </p:spPr>
          </p:sp>
        </mc:Fallback>
      </mc:AlternateContent>
      <mc:AlternateContent xmlns:mc="http://schemas.openxmlformats.org/markup-compatibility/2006">
        <mc:Choice xmlns:p14="http://schemas.microsoft.com/office/powerpoint/2010/main" Requires="p14">
          <p:contentPart p14:bwMode="auto" r:id="rId41">
            <p14:nvContentPartPr>
              <p14:cNvPr id="1050638" name=""/>
              <p14:cNvContentPartPr/>
              <p14:nvPr/>
            </p14:nvContentPartPr>
            <p14:xfrm>
              <a:off x="5298613" y="3536402"/>
              <a:ext cx="67297" cy="240364"/>
            </p14:xfrm>
          </p:contentPart>
        </mc:Choice>
        <mc:Fallback>
          <p:sp>
            <p:nvSpPr>
              <p:cNvPr id="1050638" name=""/>
              <p:cNvSpPr/>
              <p:nvPr/>
            </p:nvSpPr>
            <p:spPr>
              <a:xfrm>
                <a:off x="5298613" y="3536402"/>
                <a:ext cx="67297" cy="240364"/>
              </a:xfrm>
            </p:spPr>
          </p:sp>
        </mc:Fallback>
      </mc:AlternateContent>
      <mc:AlternateContent xmlns:mc="http://schemas.openxmlformats.org/markup-compatibility/2006">
        <mc:Choice xmlns:p14="http://schemas.microsoft.com/office/powerpoint/2010/main" Requires="p14">
          <p:contentPart p14:bwMode="auto" r:id="rId42">
            <p14:nvContentPartPr>
              <p14:cNvPr id="1050639" name=""/>
              <p14:cNvContentPartPr/>
              <p14:nvPr/>
            </p14:nvContentPartPr>
            <p14:xfrm>
              <a:off x="5667548" y="3584958"/>
              <a:ext cx="71706" cy="99949"/>
            </p14:xfrm>
          </p:contentPart>
        </mc:Choice>
        <mc:Fallback>
          <p:sp>
            <p:nvSpPr>
              <p:cNvPr id="1050639" name=""/>
              <p:cNvSpPr/>
              <p:nvPr/>
            </p:nvSpPr>
            <p:spPr>
              <a:xfrm>
                <a:off x="5667548" y="3584958"/>
                <a:ext cx="71706" cy="99949"/>
              </a:xfrm>
            </p:spPr>
          </p:sp>
        </mc:Fallback>
      </mc:AlternateContent>
      <mc:AlternateContent xmlns:mc="http://schemas.openxmlformats.org/markup-compatibility/2006">
        <mc:Choice xmlns:p14="http://schemas.microsoft.com/office/powerpoint/2010/main" Requires="p14">
          <p:contentPart p14:bwMode="auto" r:id="rId43">
            <p14:nvContentPartPr>
              <p14:cNvPr id="1050640" name=""/>
              <p14:cNvContentPartPr/>
              <p14:nvPr/>
            </p14:nvContentPartPr>
            <p14:xfrm>
              <a:off x="5753892" y="3558485"/>
              <a:ext cx="70248" cy="319691"/>
            </p14:xfrm>
          </p:contentPart>
        </mc:Choice>
        <mc:Fallback>
          <p:sp>
            <p:nvSpPr>
              <p:cNvPr id="1050640" name=""/>
              <p:cNvSpPr/>
              <p:nvPr/>
            </p:nvSpPr>
            <p:spPr>
              <a:xfrm>
                <a:off x="5753892" y="3558485"/>
                <a:ext cx="70248" cy="319691"/>
              </a:xfrm>
            </p:spPr>
          </p:sp>
        </mc:Fallback>
      </mc:AlternateContent>
      <mc:AlternateContent xmlns:mc="http://schemas.openxmlformats.org/markup-compatibility/2006">
        <mc:Choice xmlns:p14="http://schemas.microsoft.com/office/powerpoint/2010/main" Requires="p14">
          <p:contentPart p14:bwMode="auto" r:id="rId44">
            <p14:nvContentPartPr>
              <p14:cNvPr id="1050641" name=""/>
              <p14:cNvContentPartPr/>
              <p14:nvPr/>
            </p14:nvContentPartPr>
            <p14:xfrm>
              <a:off x="5775727" y="3576663"/>
              <a:ext cx="96275" cy="159540"/>
            </p14:xfrm>
          </p:contentPart>
        </mc:Choice>
        <mc:Fallback>
          <p:sp>
            <p:nvSpPr>
              <p:cNvPr id="1050641" name=""/>
              <p:cNvSpPr/>
              <p:nvPr/>
            </p:nvSpPr>
            <p:spPr>
              <a:xfrm>
                <a:off x="5775727" y="3576663"/>
                <a:ext cx="96275" cy="159540"/>
              </a:xfrm>
            </p:spPr>
          </p:sp>
        </mc:Fallback>
      </mc:AlternateContent>
      <mc:AlternateContent xmlns:mc="http://schemas.openxmlformats.org/markup-compatibility/2006">
        <mc:Choice xmlns:p14="http://schemas.microsoft.com/office/powerpoint/2010/main" Requires="p14">
          <p:contentPart p14:bwMode="auto" r:id="rId45">
            <p14:nvContentPartPr>
              <p14:cNvPr id="1050642" name=""/>
              <p14:cNvContentPartPr/>
              <p14:nvPr/>
            </p14:nvContentPartPr>
            <p14:xfrm>
              <a:off x="5863714" y="3562501"/>
              <a:ext cx="101503" cy="169171"/>
            </p14:xfrm>
          </p:contentPart>
        </mc:Choice>
        <mc:Fallback>
          <p:sp>
            <p:nvSpPr>
              <p:cNvPr id="1050642" name=""/>
              <p:cNvSpPr/>
              <p:nvPr/>
            </p:nvSpPr>
            <p:spPr>
              <a:xfrm>
                <a:off x="5863714" y="3562501"/>
                <a:ext cx="101503" cy="169171"/>
              </a:xfrm>
            </p:spPr>
          </p:sp>
        </mc:Fallback>
      </mc:AlternateContent>
      <mc:AlternateContent xmlns:mc="http://schemas.openxmlformats.org/markup-compatibility/2006">
        <mc:Choice xmlns:p14="http://schemas.microsoft.com/office/powerpoint/2010/main" Requires="p14">
          <p:contentPart p14:bwMode="auto" r:id="rId46">
            <p14:nvContentPartPr>
              <p14:cNvPr id="1050643" name=""/>
              <p14:cNvContentPartPr/>
              <p14:nvPr/>
            </p14:nvContentPartPr>
            <p14:xfrm>
              <a:off x="5964618" y="3553286"/>
              <a:ext cx="97056" cy="210974"/>
            </p14:xfrm>
          </p:contentPart>
        </mc:Choice>
        <mc:Fallback>
          <p:sp>
            <p:nvSpPr>
              <p:cNvPr id="1050643" name=""/>
              <p:cNvSpPr/>
              <p:nvPr/>
            </p:nvSpPr>
            <p:spPr>
              <a:xfrm>
                <a:off x="5964618" y="3553286"/>
                <a:ext cx="97056" cy="210974"/>
              </a:xfrm>
            </p:spPr>
          </p:sp>
        </mc:Fallback>
      </mc:AlternateContent>
      <mc:AlternateContent xmlns:mc="http://schemas.openxmlformats.org/markup-compatibility/2006">
        <mc:Choice xmlns:p14="http://schemas.microsoft.com/office/powerpoint/2010/main" Requires="p14">
          <p:contentPart p14:bwMode="auto" r:id="rId47">
            <p14:nvContentPartPr>
              <p14:cNvPr id="1050644" name=""/>
              <p14:cNvContentPartPr/>
              <p14:nvPr/>
            </p14:nvContentPartPr>
            <p14:xfrm>
              <a:off x="6404257" y="3568959"/>
              <a:ext cx="115714" cy="167188"/>
            </p14:xfrm>
          </p:contentPart>
        </mc:Choice>
        <mc:Fallback>
          <p:sp>
            <p:nvSpPr>
              <p:cNvPr id="1050644" name=""/>
              <p:cNvSpPr/>
              <p:nvPr/>
            </p:nvSpPr>
            <p:spPr>
              <a:xfrm>
                <a:off x="6404257" y="3568959"/>
                <a:ext cx="115714" cy="167188"/>
              </a:xfrm>
            </p:spPr>
          </p:sp>
        </mc:Fallback>
      </mc:AlternateContent>
      <mc:AlternateContent xmlns:mc="http://schemas.openxmlformats.org/markup-compatibility/2006">
        <mc:Choice xmlns:p14="http://schemas.microsoft.com/office/powerpoint/2010/main" Requires="p14">
          <p:contentPart p14:bwMode="auto" r:id="rId48">
            <p14:nvContentPartPr>
              <p14:cNvPr id="1050645" name=""/>
              <p14:cNvContentPartPr/>
              <p14:nvPr/>
            </p14:nvContentPartPr>
            <p14:xfrm>
              <a:off x="6561349" y="3581209"/>
              <a:ext cx="10428" cy="135158"/>
            </p14:xfrm>
          </p:contentPart>
        </mc:Choice>
        <mc:Fallback>
          <p:sp>
            <p:nvSpPr>
              <p:cNvPr id="1050645" name=""/>
              <p:cNvSpPr/>
              <p:nvPr/>
            </p:nvSpPr>
            <p:spPr>
              <a:xfrm>
                <a:off x="6561349" y="3581209"/>
                <a:ext cx="10428" cy="135158"/>
              </a:xfrm>
            </p:spPr>
          </p:sp>
        </mc:Fallback>
      </mc:AlternateContent>
      <mc:AlternateContent xmlns:mc="http://schemas.openxmlformats.org/markup-compatibility/2006">
        <mc:Choice xmlns:p14="http://schemas.microsoft.com/office/powerpoint/2010/main" Requires="p14">
          <p:contentPart p14:bwMode="auto" r:id="rId49">
            <p14:nvContentPartPr>
              <p14:cNvPr id="1050646" name=""/>
              <p14:cNvContentPartPr/>
              <p14:nvPr/>
            </p14:nvContentPartPr>
            <p14:xfrm>
              <a:off x="6532523" y="3485750"/>
              <a:ext cx="44985" cy="37328"/>
            </p14:xfrm>
          </p:contentPart>
        </mc:Choice>
        <mc:Fallback>
          <p:sp>
            <p:nvSpPr>
              <p:cNvPr id="1050646" name=""/>
              <p:cNvSpPr/>
              <p:nvPr/>
            </p:nvSpPr>
            <p:spPr>
              <a:xfrm>
                <a:off x="6532523" y="3485750"/>
                <a:ext cx="44985" cy="37328"/>
              </a:xfrm>
            </p:spPr>
          </p:sp>
        </mc:Fallback>
      </mc:AlternateContent>
      <mc:AlternateContent xmlns:mc="http://schemas.openxmlformats.org/markup-compatibility/2006">
        <mc:Choice xmlns:p14="http://schemas.microsoft.com/office/powerpoint/2010/main" Requires="p14">
          <p:contentPart p14:bwMode="auto" r:id="rId50">
            <p14:nvContentPartPr>
              <p14:cNvPr id="1050647" name=""/>
              <p14:cNvContentPartPr/>
              <p14:nvPr/>
            </p14:nvContentPartPr>
            <p14:xfrm>
              <a:off x="6617252" y="3568427"/>
              <a:ext cx="76243" cy="143596"/>
            </p14:xfrm>
          </p:contentPart>
        </mc:Choice>
        <mc:Fallback>
          <p:sp>
            <p:nvSpPr>
              <p:cNvPr id="1050647" name=""/>
              <p:cNvSpPr/>
              <p:nvPr/>
            </p:nvSpPr>
            <p:spPr>
              <a:xfrm>
                <a:off x="6617252" y="3568427"/>
                <a:ext cx="76243" cy="143596"/>
              </a:xfrm>
            </p:spPr>
          </p:sp>
        </mc:Fallback>
      </mc:AlternateContent>
      <mc:AlternateContent xmlns:mc="http://schemas.openxmlformats.org/markup-compatibility/2006">
        <mc:Choice xmlns:p14="http://schemas.microsoft.com/office/powerpoint/2010/main" Requires="p14">
          <p:contentPart p14:bwMode="auto" r:id="rId51">
            <p14:nvContentPartPr>
              <p14:cNvPr id="1050648" name=""/>
              <p14:cNvContentPartPr/>
              <p14:nvPr/>
            </p14:nvContentPartPr>
            <p14:xfrm>
              <a:off x="6738455" y="3548001"/>
              <a:ext cx="317849" cy="163841"/>
            </p14:xfrm>
          </p:contentPart>
        </mc:Choice>
        <mc:Fallback>
          <p:sp>
            <p:nvSpPr>
              <p:cNvPr id="1050648" name=""/>
              <p:cNvSpPr/>
              <p:nvPr/>
            </p:nvSpPr>
            <p:spPr>
              <a:xfrm>
                <a:off x="6738455" y="3548001"/>
                <a:ext cx="317849" cy="163841"/>
              </a:xfrm>
            </p:spPr>
          </p:sp>
        </mc:Fallback>
      </mc:AlternateContent>
      <mc:AlternateContent xmlns:mc="http://schemas.openxmlformats.org/markup-compatibility/2006">
        <mc:Choice xmlns:p14="http://schemas.microsoft.com/office/powerpoint/2010/main" Requires="p14">
          <p:contentPart p14:bwMode="auto" r:id="rId52">
            <p14:nvContentPartPr>
              <p14:cNvPr id="1050649" name=""/>
              <p14:cNvContentPartPr/>
              <p14:nvPr/>
            </p14:nvContentPartPr>
            <p14:xfrm>
              <a:off x="7078668" y="3557182"/>
              <a:ext cx="12569" cy="93399"/>
            </p14:xfrm>
          </p:contentPart>
        </mc:Choice>
        <mc:Fallback>
          <p:sp>
            <p:nvSpPr>
              <p:cNvPr id="1050649" name=""/>
              <p:cNvSpPr/>
              <p:nvPr/>
            </p:nvSpPr>
            <p:spPr>
              <a:xfrm>
                <a:off x="7078668" y="3557182"/>
                <a:ext cx="12569" cy="93399"/>
              </a:xfrm>
            </p:spPr>
          </p:sp>
        </mc:Fallback>
      </mc:AlternateContent>
      <mc:AlternateContent xmlns:mc="http://schemas.openxmlformats.org/markup-compatibility/2006">
        <mc:Choice xmlns:p14="http://schemas.microsoft.com/office/powerpoint/2010/main" Requires="p14">
          <p:contentPart p14:bwMode="auto" r:id="rId53">
            <p14:nvContentPartPr>
              <p14:cNvPr id="1050650" name=""/>
              <p14:cNvContentPartPr/>
              <p14:nvPr/>
            </p14:nvContentPartPr>
            <p14:xfrm>
              <a:off x="7072024" y="3481843"/>
              <a:ext cx="23160" cy="23720"/>
            </p14:xfrm>
          </p:contentPart>
        </mc:Choice>
        <mc:Fallback>
          <p:sp>
            <p:nvSpPr>
              <p:cNvPr id="1050650" name=""/>
              <p:cNvSpPr/>
              <p:nvPr/>
            </p:nvSpPr>
            <p:spPr>
              <a:xfrm>
                <a:off x="7072024" y="3481843"/>
                <a:ext cx="23160" cy="23720"/>
              </a:xfrm>
            </p:spPr>
          </p:sp>
        </mc:Fallback>
      </mc:AlternateContent>
      <mc:AlternateContent xmlns:mc="http://schemas.openxmlformats.org/markup-compatibility/2006">
        <mc:Choice xmlns:p14="http://schemas.microsoft.com/office/powerpoint/2010/main" Requires="p14">
          <p:contentPart p14:bwMode="auto" r:id="rId54">
            <p14:nvContentPartPr>
              <p14:cNvPr id="1050651" name=""/>
              <p14:cNvContentPartPr/>
              <p14:nvPr/>
            </p14:nvContentPartPr>
            <p14:xfrm>
              <a:off x="7100099" y="3550493"/>
              <a:ext cx="121444" cy="17728"/>
            </p14:xfrm>
          </p:contentPart>
        </mc:Choice>
        <mc:Fallback>
          <p:sp>
            <p:nvSpPr>
              <p:cNvPr id="1050651" name=""/>
              <p:cNvSpPr/>
              <p:nvPr/>
            </p:nvSpPr>
            <p:spPr>
              <a:xfrm>
                <a:off x="7100099" y="3550493"/>
                <a:ext cx="121444" cy="17728"/>
              </a:xfrm>
            </p:spPr>
          </p:sp>
        </mc:Fallback>
      </mc:AlternateContent>
      <mc:AlternateContent xmlns:mc="http://schemas.openxmlformats.org/markup-compatibility/2006">
        <mc:Choice xmlns:p14="http://schemas.microsoft.com/office/powerpoint/2010/main" Requires="p14">
          <p:contentPart p14:bwMode="auto" r:id="rId55">
            <p14:nvContentPartPr>
              <p14:cNvPr id="1050652" name=""/>
              <p14:cNvContentPartPr/>
              <p14:nvPr/>
            </p14:nvContentPartPr>
            <p14:xfrm>
              <a:off x="7151867" y="3507829"/>
              <a:ext cx="88397" cy="159688"/>
            </p14:xfrm>
          </p:contentPart>
        </mc:Choice>
        <mc:Fallback>
          <p:sp>
            <p:nvSpPr>
              <p:cNvPr id="1050652" name=""/>
              <p:cNvSpPr/>
              <p:nvPr/>
            </p:nvSpPr>
            <p:spPr>
              <a:xfrm>
                <a:off x="7151867" y="3507829"/>
                <a:ext cx="88397" cy="159688"/>
              </a:xfrm>
            </p:spPr>
          </p:sp>
        </mc:Fallback>
      </mc:AlternateContent>
      <mc:AlternateContent xmlns:mc="http://schemas.openxmlformats.org/markup-compatibility/2006">
        <mc:Choice xmlns:p14="http://schemas.microsoft.com/office/powerpoint/2010/main" Requires="p14">
          <p:contentPart p14:bwMode="auto" r:id="rId56">
            <p14:nvContentPartPr>
              <p14:cNvPr id="1050653" name=""/>
              <p14:cNvContentPartPr/>
              <p14:nvPr/>
            </p14:nvContentPartPr>
            <p14:xfrm>
              <a:off x="7056302" y="3575365"/>
              <a:ext cx="17169" cy="155832"/>
            </p14:xfrm>
          </p:contentPart>
        </mc:Choice>
        <mc:Fallback>
          <p:sp>
            <p:nvSpPr>
              <p:cNvPr id="1050653" name=""/>
              <p:cNvSpPr/>
              <p:nvPr/>
            </p:nvSpPr>
            <p:spPr>
              <a:xfrm>
                <a:off x="7056302" y="3575365"/>
                <a:ext cx="17169" cy="155832"/>
              </a:xfrm>
            </p:spPr>
          </p:sp>
        </mc:Fallback>
      </mc:AlternateContent>
      <mc:AlternateContent xmlns:mc="http://schemas.openxmlformats.org/markup-compatibility/2006">
        <mc:Choice xmlns:p14="http://schemas.microsoft.com/office/powerpoint/2010/main" Requires="p14">
          <p:contentPart p14:bwMode="auto" r:id="rId57">
            <p14:nvContentPartPr>
              <p14:cNvPr id="1050654" name=""/>
              <p14:cNvContentPartPr/>
              <p14:nvPr/>
            </p14:nvContentPartPr>
            <p14:xfrm>
              <a:off x="7070876" y="3516271"/>
              <a:ext cx="23705" cy="3164"/>
            </p14:xfrm>
          </p:contentPart>
        </mc:Choice>
        <mc:Fallback>
          <p:sp>
            <p:nvSpPr>
              <p:cNvPr id="1050654" name=""/>
              <p:cNvSpPr/>
              <p:nvPr/>
            </p:nvSpPr>
            <p:spPr>
              <a:xfrm>
                <a:off x="7070876" y="3516271"/>
                <a:ext cx="23705" cy="3164"/>
              </a:xfrm>
            </p:spPr>
          </p:sp>
        </mc:Fallback>
      </mc:AlternateContent>
      <mc:AlternateContent xmlns:mc="http://schemas.openxmlformats.org/markup-compatibility/2006">
        <mc:Choice xmlns:p14="http://schemas.microsoft.com/office/powerpoint/2010/main" Requires="p14">
          <p:contentPart p14:bwMode="auto" r:id="rId58">
            <p14:nvContentPartPr>
              <p14:cNvPr id="1050655" name=""/>
              <p14:cNvContentPartPr/>
              <p14:nvPr/>
            </p14:nvContentPartPr>
            <p14:xfrm>
              <a:off x="4882537" y="4057080"/>
              <a:ext cx="58344" cy="164953"/>
            </p14:xfrm>
          </p:contentPart>
        </mc:Choice>
        <mc:Fallback>
          <p:sp>
            <p:nvSpPr>
              <p:cNvPr id="1050655" name=""/>
              <p:cNvSpPr/>
              <p:nvPr/>
            </p:nvSpPr>
            <p:spPr>
              <a:xfrm>
                <a:off x="4882537" y="4057080"/>
                <a:ext cx="58344" cy="164953"/>
              </a:xfrm>
            </p:spPr>
          </p:sp>
        </mc:Fallback>
      </mc:AlternateContent>
      <mc:AlternateContent xmlns:mc="http://schemas.openxmlformats.org/markup-compatibility/2006">
        <mc:Choice xmlns:p14="http://schemas.microsoft.com/office/powerpoint/2010/main" Requires="p14">
          <p:contentPart p14:bwMode="auto" r:id="rId59">
            <p14:nvContentPartPr>
              <p14:cNvPr id="1050656" name=""/>
              <p14:cNvContentPartPr/>
              <p14:nvPr/>
            </p14:nvContentPartPr>
            <p14:xfrm>
              <a:off x="4951223" y="4098139"/>
              <a:ext cx="38835" cy="312368"/>
            </p14:xfrm>
          </p:contentPart>
        </mc:Choice>
        <mc:Fallback>
          <p:sp>
            <p:nvSpPr>
              <p:cNvPr id="1050656" name=""/>
              <p:cNvSpPr/>
              <p:nvPr/>
            </p:nvSpPr>
            <p:spPr>
              <a:xfrm>
                <a:off x="4951223" y="4098139"/>
                <a:ext cx="38835" cy="312368"/>
              </a:xfrm>
            </p:spPr>
          </p:sp>
        </mc:Fallback>
      </mc:AlternateContent>
      <mc:AlternateContent xmlns:mc="http://schemas.openxmlformats.org/markup-compatibility/2006">
        <mc:Choice xmlns:p14="http://schemas.microsoft.com/office/powerpoint/2010/main" Requires="p14">
          <p:contentPart p14:bwMode="auto" r:id="rId60">
            <p14:nvContentPartPr>
              <p14:cNvPr id="1050657" name=""/>
              <p14:cNvContentPartPr/>
              <p14:nvPr/>
            </p14:nvContentPartPr>
            <p14:xfrm>
              <a:off x="4966464" y="4128617"/>
              <a:ext cx="83905" cy="106391"/>
            </p14:xfrm>
          </p:contentPart>
        </mc:Choice>
        <mc:Fallback>
          <p:sp>
            <p:nvSpPr>
              <p:cNvPr id="1050657" name=""/>
              <p:cNvSpPr/>
              <p:nvPr/>
            </p:nvSpPr>
            <p:spPr>
              <a:xfrm>
                <a:off x="4966464" y="4128617"/>
                <a:ext cx="83905" cy="106391"/>
              </a:xfrm>
            </p:spPr>
          </p:sp>
        </mc:Fallback>
      </mc:AlternateContent>
      <mc:AlternateContent xmlns:mc="http://schemas.openxmlformats.org/markup-compatibility/2006">
        <mc:Choice xmlns:p14="http://schemas.microsoft.com/office/powerpoint/2010/main" Requires="p14">
          <p:contentPart p14:bwMode="auto" r:id="rId61">
            <p14:nvContentPartPr>
              <p14:cNvPr id="1050658" name=""/>
              <p14:cNvContentPartPr/>
              <p14:nvPr/>
            </p14:nvContentPartPr>
            <p14:xfrm>
              <a:off x="4877496" y="4075240"/>
              <a:ext cx="46629" cy="4940"/>
            </p14:xfrm>
          </p:contentPart>
        </mc:Choice>
        <mc:Fallback>
          <p:sp>
            <p:nvSpPr>
              <p:cNvPr id="1050658" name=""/>
              <p:cNvSpPr/>
              <p:nvPr/>
            </p:nvSpPr>
            <p:spPr>
              <a:xfrm>
                <a:off x="4877496" y="4075240"/>
                <a:ext cx="46629" cy="4940"/>
              </a:xfrm>
            </p:spPr>
          </p:sp>
        </mc:Fallback>
      </mc:AlternateContent>
      <mc:AlternateContent xmlns:mc="http://schemas.openxmlformats.org/markup-compatibility/2006">
        <mc:Choice xmlns:p14="http://schemas.microsoft.com/office/powerpoint/2010/main" Requires="p14">
          <p:contentPart p14:bwMode="auto" r:id="rId62">
            <p14:nvContentPartPr>
              <p14:cNvPr id="1050659" name=""/>
              <p14:cNvContentPartPr/>
              <p14:nvPr/>
            </p14:nvContentPartPr>
            <p14:xfrm>
              <a:off x="5132710" y="4105662"/>
              <a:ext cx="49342" cy="2357"/>
            </p14:xfrm>
          </p:contentPart>
        </mc:Choice>
        <mc:Fallback>
          <p:sp>
            <p:nvSpPr>
              <p:cNvPr id="1050659" name=""/>
              <p:cNvSpPr/>
              <p:nvPr/>
            </p:nvSpPr>
            <p:spPr>
              <a:xfrm>
                <a:off x="5132710" y="4105662"/>
                <a:ext cx="49342" cy="2357"/>
              </a:xfrm>
            </p:spPr>
          </p:sp>
        </mc:Fallback>
      </mc:AlternateContent>
      <mc:AlternateContent xmlns:mc="http://schemas.openxmlformats.org/markup-compatibility/2006">
        <mc:Choice xmlns:p14="http://schemas.microsoft.com/office/powerpoint/2010/main" Requires="p14">
          <p:contentPart p14:bwMode="auto" r:id="rId63">
            <p14:nvContentPartPr>
              <p14:cNvPr id="1050660" name=""/>
              <p14:cNvContentPartPr/>
              <p14:nvPr/>
            </p14:nvContentPartPr>
            <p14:xfrm>
              <a:off x="5128165" y="4169570"/>
              <a:ext cx="30263" cy="7278"/>
            </p14:xfrm>
          </p:contentPart>
        </mc:Choice>
        <mc:Fallback>
          <p:sp>
            <p:nvSpPr>
              <p:cNvPr id="1050660" name=""/>
              <p:cNvSpPr/>
              <p:nvPr/>
            </p:nvSpPr>
            <p:spPr>
              <a:xfrm>
                <a:off x="5128165" y="4169570"/>
                <a:ext cx="30263" cy="7278"/>
              </a:xfrm>
            </p:spPr>
          </p:sp>
        </mc:Fallback>
      </mc:AlternateContent>
      <mc:AlternateContent xmlns:mc="http://schemas.openxmlformats.org/markup-compatibility/2006">
        <mc:Choice xmlns:p14="http://schemas.microsoft.com/office/powerpoint/2010/main" Requires="p14">
          <p:contentPart p14:bwMode="auto" r:id="rId64">
            <p14:nvContentPartPr>
              <p14:cNvPr id="1050661" name=""/>
              <p14:cNvContentPartPr/>
              <p14:nvPr/>
            </p14:nvContentPartPr>
            <p14:xfrm>
              <a:off x="5319644" y="4111775"/>
              <a:ext cx="30944" cy="104294"/>
            </p14:xfrm>
          </p:contentPart>
        </mc:Choice>
        <mc:Fallback>
          <p:sp>
            <p:nvSpPr>
              <p:cNvPr id="1050661" name=""/>
              <p:cNvSpPr/>
              <p:nvPr/>
            </p:nvSpPr>
            <p:spPr>
              <a:xfrm>
                <a:off x="5319644" y="4111775"/>
                <a:ext cx="30944" cy="104294"/>
              </a:xfrm>
            </p:spPr>
          </p:sp>
        </mc:Fallback>
      </mc:AlternateContent>
      <mc:AlternateContent xmlns:mc="http://schemas.openxmlformats.org/markup-compatibility/2006">
        <mc:Choice xmlns:p14="http://schemas.microsoft.com/office/powerpoint/2010/main" Requires="p14">
          <p:contentPart p14:bwMode="auto" r:id="rId65">
            <p14:nvContentPartPr>
              <p14:cNvPr id="1050662" name=""/>
              <p14:cNvContentPartPr/>
              <p14:nvPr/>
            </p14:nvContentPartPr>
            <p14:xfrm>
              <a:off x="5329479" y="4029953"/>
              <a:ext cx="29964" cy="41334"/>
            </p14:xfrm>
          </p:contentPart>
        </mc:Choice>
        <mc:Fallback>
          <p:sp>
            <p:nvSpPr>
              <p:cNvPr id="1050662" name=""/>
              <p:cNvSpPr/>
              <p:nvPr/>
            </p:nvSpPr>
            <p:spPr>
              <a:xfrm>
                <a:off x="5329479" y="4029953"/>
                <a:ext cx="29964" cy="41334"/>
              </a:xfrm>
            </p:spPr>
          </p:sp>
        </mc:Fallback>
      </mc:AlternateContent>
      <mc:AlternateContent xmlns:mc="http://schemas.openxmlformats.org/markup-compatibility/2006">
        <mc:Choice xmlns:p14="http://schemas.microsoft.com/office/powerpoint/2010/main" Requires="p14">
          <p:contentPart p14:bwMode="auto" r:id="rId66">
            <p14:nvContentPartPr>
              <p14:cNvPr id="1050663" name=""/>
              <p14:cNvContentPartPr/>
              <p14:nvPr/>
            </p14:nvContentPartPr>
            <p14:xfrm>
              <a:off x="5409119" y="4117620"/>
              <a:ext cx="17769" cy="71880"/>
            </p14:xfrm>
          </p:contentPart>
        </mc:Choice>
        <mc:Fallback>
          <p:sp>
            <p:nvSpPr>
              <p:cNvPr id="1050663" name=""/>
              <p:cNvSpPr/>
              <p:nvPr/>
            </p:nvSpPr>
            <p:spPr>
              <a:xfrm>
                <a:off x="5409119" y="4117620"/>
                <a:ext cx="17769" cy="71880"/>
              </a:xfrm>
            </p:spPr>
          </p:sp>
        </mc:Fallback>
      </mc:AlternateContent>
      <mc:AlternateContent xmlns:mc="http://schemas.openxmlformats.org/markup-compatibility/2006">
        <mc:Choice xmlns:p14="http://schemas.microsoft.com/office/powerpoint/2010/main" Requires="p14">
          <p:contentPart p14:bwMode="auto" r:id="rId67">
            <p14:nvContentPartPr>
              <p14:cNvPr id="1050664" name=""/>
              <p14:cNvContentPartPr/>
              <p14:nvPr/>
            </p14:nvContentPartPr>
            <p14:xfrm>
              <a:off x="5432084" y="4091589"/>
              <a:ext cx="97236" cy="105264"/>
            </p14:xfrm>
          </p:contentPart>
        </mc:Choice>
        <mc:Fallback>
          <p:sp>
            <p:nvSpPr>
              <p:cNvPr id="1050664" name=""/>
              <p:cNvSpPr/>
              <p:nvPr/>
            </p:nvSpPr>
            <p:spPr>
              <a:xfrm>
                <a:off x="5432084" y="4091589"/>
                <a:ext cx="97236" cy="105264"/>
              </a:xfrm>
            </p:spPr>
          </p:sp>
        </mc:Fallback>
      </mc:AlternateContent>
      <mc:AlternateContent xmlns:mc="http://schemas.openxmlformats.org/markup-compatibility/2006">
        <mc:Choice xmlns:p14="http://schemas.microsoft.com/office/powerpoint/2010/main" Requires="p14">
          <p:contentPart p14:bwMode="auto" r:id="rId68">
            <p14:nvContentPartPr>
              <p14:cNvPr id="1050665" name=""/>
              <p14:cNvContentPartPr/>
              <p14:nvPr/>
            </p14:nvContentPartPr>
            <p14:xfrm>
              <a:off x="5630150" y="4087247"/>
              <a:ext cx="50125" cy="12839"/>
            </p14:xfrm>
          </p:contentPart>
        </mc:Choice>
        <mc:Fallback>
          <p:sp>
            <p:nvSpPr>
              <p:cNvPr id="1050665" name=""/>
              <p:cNvSpPr/>
              <p:nvPr/>
            </p:nvSpPr>
            <p:spPr>
              <a:xfrm>
                <a:off x="5630150" y="4087247"/>
                <a:ext cx="50125" cy="12839"/>
              </a:xfrm>
            </p:spPr>
          </p:sp>
        </mc:Fallback>
      </mc:AlternateContent>
      <mc:AlternateContent xmlns:mc="http://schemas.openxmlformats.org/markup-compatibility/2006">
        <mc:Choice xmlns:p14="http://schemas.microsoft.com/office/powerpoint/2010/main" Requires="p14">
          <p:contentPart p14:bwMode="auto" r:id="rId69">
            <p14:nvContentPartPr>
              <p14:cNvPr id="1050666" name=""/>
              <p14:cNvContentPartPr/>
              <p14:nvPr/>
            </p14:nvContentPartPr>
            <p14:xfrm>
              <a:off x="5632099" y="4141035"/>
              <a:ext cx="74092" cy="11726"/>
            </p14:xfrm>
          </p:contentPart>
        </mc:Choice>
        <mc:Fallback>
          <p:sp>
            <p:nvSpPr>
              <p:cNvPr id="1050666" name=""/>
              <p:cNvSpPr/>
              <p:nvPr/>
            </p:nvSpPr>
            <p:spPr>
              <a:xfrm>
                <a:off x="5632099" y="4141035"/>
                <a:ext cx="74092" cy="11726"/>
              </a:xfrm>
            </p:spPr>
          </p:sp>
        </mc:Fallback>
      </mc:AlternateContent>
      <mc:AlternateContent xmlns:mc="http://schemas.openxmlformats.org/markup-compatibility/2006">
        <mc:Choice xmlns:p14="http://schemas.microsoft.com/office/powerpoint/2010/main" Requires="p14">
          <p:contentPart p14:bwMode="auto" r:id="rId70">
            <p14:nvContentPartPr>
              <p14:cNvPr id="1050667" name=""/>
              <p14:cNvContentPartPr/>
              <p14:nvPr/>
            </p14:nvContentPartPr>
            <p14:xfrm>
              <a:off x="5760439" y="4069591"/>
              <a:ext cx="118157" cy="112941"/>
            </p14:xfrm>
          </p:contentPart>
        </mc:Choice>
        <mc:Fallback>
          <p:sp>
            <p:nvSpPr>
              <p:cNvPr id="1050667" name=""/>
              <p:cNvSpPr/>
              <p:nvPr/>
            </p:nvSpPr>
            <p:spPr>
              <a:xfrm>
                <a:off x="5760439" y="4069591"/>
                <a:ext cx="118157" cy="112941"/>
              </a:xfrm>
            </p:spPr>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pic>
        <p:nvPicPr>
          <p:cNvPr id="2097156" name=""/>
          <p:cNvPicPr>
            <a:picLocks/>
          </p:cNvPicPr>
          <p:nvPr/>
        </p:nvPicPr>
        <p:blipFill>
          <a:blip xmlns:r="http://schemas.openxmlformats.org/officeDocument/2006/relationships" r:embed="rId1"/>
          <a:stretch>
            <a:fillRect/>
          </a:stretch>
        </p:blipFill>
        <p:spPr>
          <a:xfrm rot="0">
            <a:off x="0" y="0"/>
            <a:ext cx="9143999" cy="685800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929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300" name="Text Box 12"/>
          <p:cNvSpPr txBox="1">
            <a:spLocks noChangeArrowheads="1"/>
          </p:cNvSpPr>
          <p:nvPr/>
        </p:nvSpPr>
        <p:spPr bwMode="auto">
          <a:xfrm>
            <a:off x="1641040" y="644564"/>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Close-loop gain </a:t>
            </a:r>
            <a:r>
              <a:rPr altLang="en-US" dirty="0" sz="2400" kumimoji="1" lang="zh-CN" smtClean="0">
                <a:latin typeface="宋体" panose="02010600030101010101" pitchFamily="2" charset="-122"/>
                <a:cs typeface="Arial" panose="020B0604020202020204" pitchFamily="34" charset="0"/>
              </a:rPr>
              <a:t>闭环增益</a:t>
            </a:r>
            <a:endParaRPr altLang="en-US" b="1" dirty="0" sz="2400" kumimoji="1" lang="zh-CN">
              <a:latin typeface="宋体" panose="02010600030101010101" pitchFamily="2" charset="-122"/>
              <a:cs typeface="Arial" panose="020B0604020202020204" pitchFamily="34" charset="0"/>
            </a:endParaRPr>
          </a:p>
        </p:txBody>
      </p:sp>
      <p:sp>
        <p:nvSpPr>
          <p:cNvPr id="1049301" name="文本框 103"/>
          <p:cNvSpPr txBox="1">
            <a:spLocks noChangeAspect="1" noMove="1" noResize="1" noRot="1" noAdjustHandles="1" noEditPoints="1" noChangeArrowheads="1" noChangeShapeType="1" noTextEdit="1"/>
          </p:cNvSpPr>
          <p:nvPr/>
        </p:nvSpPr>
        <p:spPr bwMode="auto">
          <a:xfrm>
            <a:off x="4185699" y="376539"/>
            <a:ext cx="3728184" cy="931217"/>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302" name="文本框 106"/>
          <p:cNvSpPr txBox="1">
            <a:spLocks noChangeAspect="1" noMove="1" noResize="1" noRot="1" noAdjustHandles="1" noEditPoints="1" noChangeArrowheads="1" noChangeShapeType="1" noTextEdit="1"/>
          </p:cNvSpPr>
          <p:nvPr/>
        </p:nvSpPr>
        <p:spPr bwMode="auto">
          <a:xfrm>
            <a:off x="2207295" y="1331193"/>
            <a:ext cx="1995589" cy="931217"/>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303" name="文本框 107"/>
          <p:cNvSpPr txBox="1">
            <a:spLocks noChangeAspect="1" noMove="1" noResize="1" noRot="1" noAdjustHandles="1" noEditPoints="1" noChangeArrowheads="1" noChangeShapeType="1" noTextEdit="1"/>
          </p:cNvSpPr>
          <p:nvPr/>
        </p:nvSpPr>
        <p:spPr bwMode="auto">
          <a:xfrm>
            <a:off x="4243024" y="1331192"/>
            <a:ext cx="1995589" cy="931217"/>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9304" name="文本框 108"/>
          <p:cNvSpPr txBox="1">
            <a:spLocks noChangeAspect="1" noMove="1" noResize="1" noRot="1" noAdjustHandles="1" noEditPoints="1" noChangeArrowheads="1" noChangeShapeType="1" noTextEdit="1"/>
          </p:cNvSpPr>
          <p:nvPr/>
        </p:nvSpPr>
        <p:spPr bwMode="auto">
          <a:xfrm>
            <a:off x="3439079" y="2417169"/>
            <a:ext cx="1995589" cy="879856"/>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49305" name="Text Box 12"/>
          <p:cNvSpPr txBox="1">
            <a:spLocks noChangeAspect="1" noMove="1" noResize="1" noRot="1" noAdjustHandles="1" noEditPoints="1" noChangeArrowheads="1" noChangeShapeType="1" noTextEdit="1"/>
          </p:cNvSpPr>
          <p:nvPr/>
        </p:nvSpPr>
        <p:spPr bwMode="auto">
          <a:xfrm>
            <a:off x="946152" y="3506608"/>
            <a:ext cx="6826248" cy="475643"/>
          </a:xfrm>
          <a:prstGeom prst="rect"/>
          <a:blipFill>
            <a:blip xmlns:r="http://schemas.openxmlformats.org/officeDocument/2006/relationships" r:embed="rId5"/>
            <a:stretch>
              <a:fillRect l="-1339" t="-6410" r="-1875" b="-29487"/>
            </a:stretch>
          </a:blipFill>
          <a:ln>
            <a:noFill/>
          </a:ln>
          <a:effectLst/>
        </p:spPr>
        <p:txBody>
          <a:bodyPr/>
          <a:p>
            <a:r>
              <a:rPr altLang="en-US" lang="zh-CN">
                <a:noFill/>
              </a:rPr>
              <a:t> </a:t>
            </a:r>
          </a:p>
        </p:txBody>
      </p:sp>
      <p:sp>
        <p:nvSpPr>
          <p:cNvPr id="1049306" name="文本框 110"/>
          <p:cNvSpPr txBox="1">
            <a:spLocks noChangeAspect="1" noMove="1" noResize="1" noRot="1" noAdjustHandles="1" noEditPoints="1" noChangeArrowheads="1" noChangeShapeType="1" noTextEdit="1"/>
          </p:cNvSpPr>
          <p:nvPr/>
        </p:nvSpPr>
        <p:spPr bwMode="auto">
          <a:xfrm>
            <a:off x="3439079" y="4157518"/>
            <a:ext cx="1995589" cy="792396"/>
          </a:xfrm>
          <a:prstGeom prst="rect"/>
          <a:blipFill>
            <a:blip xmlns:r="http://schemas.openxmlformats.org/officeDocument/2006/relationships" r:embed="rId6"/>
            <a:stretch>
              <a:fillRect/>
            </a:stretch>
          </a:blipFill>
          <a:ln>
            <a:noFill/>
          </a:ln>
          <a:effectLst/>
        </p:spPr>
        <p:txBody>
          <a:bodyPr/>
          <a:p>
            <a:r>
              <a:rPr altLang="en-US" lang="zh-CN">
                <a:noFill/>
              </a:rPr>
              <a:t> </a:t>
            </a:r>
          </a:p>
        </p:txBody>
      </p:sp>
      <p:sp>
        <p:nvSpPr>
          <p:cNvPr id="1049307" name="Text Box 12"/>
          <p:cNvSpPr txBox="1">
            <a:spLocks noChangeAspect="1" noMove="1" noResize="1" noRot="1" noAdjustHandles="1" noEditPoints="1" noChangeArrowheads="1" noChangeShapeType="1" noTextEdit="1"/>
          </p:cNvSpPr>
          <p:nvPr/>
        </p:nvSpPr>
        <p:spPr bwMode="auto">
          <a:xfrm>
            <a:off x="856872" y="5508369"/>
            <a:ext cx="7272060" cy="475643"/>
          </a:xfrm>
          <a:prstGeom prst="rect"/>
          <a:blipFill>
            <a:blip xmlns:r="http://schemas.openxmlformats.org/officeDocument/2006/relationships" r:embed="rId7"/>
            <a:stretch>
              <a:fillRect t="-11538" b="-29487"/>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8">
            <p14:nvContentPartPr>
              <p14:cNvPr id="1049308" name=""/>
              <p14:cNvContentPartPr/>
              <p14:nvPr/>
            </p14:nvContentPartPr>
            <p14:xfrm>
              <a:off x="1391704" y="3897914"/>
              <a:ext cx="1180062" cy="121593"/>
            </p14:xfrm>
          </p:contentPart>
        </mc:Choice>
        <mc:Fallback>
          <p:sp>
            <p:nvSpPr>
              <p:cNvPr id="1049308" name=""/>
              <p:cNvSpPr/>
              <p:nvPr/>
            </p:nvSpPr>
            <p:spPr>
              <a:xfrm>
                <a:off x="1391704" y="3897914"/>
                <a:ext cx="1180062" cy="121593"/>
              </a:xfrm>
            </p:spPr>
          </p:sp>
        </mc:Fallback>
      </mc:AlternateContent>
      <mc:AlternateContent xmlns:mc="http://schemas.openxmlformats.org/markup-compatibility/2006">
        <mc:Choice xmlns:p14="http://schemas.microsoft.com/office/powerpoint/2010/main" Requires="p14">
          <p:contentPart p14:bwMode="auto" r:id="rId9">
            <p14:nvContentPartPr>
              <p14:cNvPr id="1049309" name=""/>
              <p14:cNvContentPartPr/>
              <p14:nvPr/>
            </p14:nvContentPartPr>
            <p14:xfrm>
              <a:off x="1443695" y="3322983"/>
              <a:ext cx="33818" cy="115227"/>
            </p14:xfrm>
          </p:contentPart>
        </mc:Choice>
        <mc:Fallback>
          <p:sp>
            <p:nvSpPr>
              <p:cNvPr id="1049309" name=""/>
              <p:cNvSpPr/>
              <p:nvPr/>
            </p:nvSpPr>
            <p:spPr>
              <a:xfrm>
                <a:off x="1443695" y="3322983"/>
                <a:ext cx="33818" cy="115227"/>
              </a:xfrm>
            </p:spPr>
          </p:sp>
        </mc:Fallback>
      </mc:AlternateContent>
      <mc:AlternateContent xmlns:mc="http://schemas.openxmlformats.org/markup-compatibility/2006">
        <mc:Choice xmlns:p14="http://schemas.microsoft.com/office/powerpoint/2010/main" Requires="p14">
          <p:contentPart p14:bwMode="auto" r:id="rId10">
            <p14:nvContentPartPr>
              <p14:cNvPr id="1049310" name=""/>
              <p14:cNvContentPartPr/>
              <p14:nvPr/>
            </p14:nvContentPartPr>
            <p14:xfrm>
              <a:off x="1442396" y="3300011"/>
              <a:ext cx="176905" cy="105711"/>
            </p14:xfrm>
          </p:contentPart>
        </mc:Choice>
        <mc:Fallback>
          <p:sp>
            <p:nvSpPr>
              <p:cNvPr id="1049310" name=""/>
              <p:cNvSpPr/>
              <p:nvPr/>
            </p:nvSpPr>
            <p:spPr>
              <a:xfrm>
                <a:off x="1442396" y="3300011"/>
                <a:ext cx="176905" cy="105711"/>
              </a:xfrm>
            </p:spPr>
          </p:sp>
        </mc:Fallback>
      </mc:AlternateContent>
      <mc:AlternateContent xmlns:mc="http://schemas.openxmlformats.org/markup-compatibility/2006">
        <mc:Choice xmlns:p14="http://schemas.microsoft.com/office/powerpoint/2010/main" Requires="p14">
          <p:contentPart p14:bwMode="auto" r:id="rId11">
            <p14:nvContentPartPr>
              <p14:cNvPr id="1049311" name=""/>
              <p14:cNvContentPartPr/>
              <p14:nvPr/>
            </p14:nvContentPartPr>
            <p14:xfrm>
              <a:off x="1459293" y="3371976"/>
              <a:ext cx="162445" cy="101777"/>
            </p14:xfrm>
          </p:contentPart>
        </mc:Choice>
        <mc:Fallback>
          <p:sp>
            <p:nvSpPr>
              <p:cNvPr id="1049311" name=""/>
              <p:cNvSpPr/>
              <p:nvPr/>
            </p:nvSpPr>
            <p:spPr>
              <a:xfrm>
                <a:off x="1459293" y="3371976"/>
                <a:ext cx="162445" cy="101777"/>
              </a:xfrm>
            </p:spPr>
          </p:sp>
        </mc:Fallback>
      </mc:AlternateContent>
      <mc:AlternateContent xmlns:mc="http://schemas.openxmlformats.org/markup-compatibility/2006">
        <mc:Choice xmlns:p14="http://schemas.microsoft.com/office/powerpoint/2010/main" Requires="p14">
          <p:contentPart p14:bwMode="auto" r:id="rId12">
            <p14:nvContentPartPr>
              <p14:cNvPr id="1049312" name=""/>
              <p14:cNvContentPartPr/>
              <p14:nvPr/>
            </p14:nvContentPartPr>
            <p14:xfrm>
              <a:off x="1496337" y="3237199"/>
              <a:ext cx="119788" cy="332494"/>
            </p14:xfrm>
          </p:contentPart>
        </mc:Choice>
        <mc:Fallback>
          <p:sp>
            <p:nvSpPr>
              <p:cNvPr id="1049312" name=""/>
              <p:cNvSpPr/>
              <p:nvPr/>
            </p:nvSpPr>
            <p:spPr>
              <a:xfrm>
                <a:off x="1496337" y="3237199"/>
                <a:ext cx="119788" cy="332494"/>
              </a:xfrm>
            </p:spPr>
          </p:sp>
        </mc:Fallback>
      </mc:AlternateContent>
      <mc:AlternateContent xmlns:mc="http://schemas.openxmlformats.org/markup-compatibility/2006">
        <mc:Choice xmlns:p14="http://schemas.microsoft.com/office/powerpoint/2010/main" Requires="p14">
          <p:contentPart p14:bwMode="auto" r:id="rId13">
            <p14:nvContentPartPr>
              <p14:cNvPr id="1049313" name=""/>
              <p14:cNvContentPartPr/>
              <p14:nvPr/>
            </p14:nvContentPartPr>
            <p14:xfrm>
              <a:off x="1694554" y="3115024"/>
              <a:ext cx="40817" cy="155984"/>
            </p14:xfrm>
          </p:contentPart>
        </mc:Choice>
        <mc:Fallback>
          <p:sp>
            <p:nvSpPr>
              <p:cNvPr id="1049313" name=""/>
              <p:cNvSpPr/>
              <p:nvPr/>
            </p:nvSpPr>
            <p:spPr>
              <a:xfrm>
                <a:off x="1694554" y="3115024"/>
                <a:ext cx="40817" cy="155984"/>
              </a:xfrm>
            </p:spPr>
          </p:sp>
        </mc:Fallback>
      </mc:AlternateContent>
      <mc:AlternateContent xmlns:mc="http://schemas.openxmlformats.org/markup-compatibility/2006">
        <mc:Choice xmlns:p14="http://schemas.microsoft.com/office/powerpoint/2010/main" Requires="p14">
          <p:contentPart p14:bwMode="auto" r:id="rId14">
            <p14:nvContentPartPr>
              <p14:cNvPr id="1049314" name=""/>
              <p14:cNvContentPartPr/>
              <p14:nvPr/>
            </p14:nvContentPartPr>
            <p14:xfrm>
              <a:off x="1747845" y="3164668"/>
              <a:ext cx="47865" cy="21191"/>
            </p14:xfrm>
          </p:contentPart>
        </mc:Choice>
        <mc:Fallback>
          <p:sp>
            <p:nvSpPr>
              <p:cNvPr id="1049314" name=""/>
              <p:cNvSpPr/>
              <p:nvPr/>
            </p:nvSpPr>
            <p:spPr>
              <a:xfrm>
                <a:off x="1747845" y="3164668"/>
                <a:ext cx="47865" cy="21191"/>
              </a:xfrm>
            </p:spPr>
          </p:sp>
        </mc:Fallback>
      </mc:AlternateContent>
      <mc:AlternateContent xmlns:mc="http://schemas.openxmlformats.org/markup-compatibility/2006">
        <mc:Choice xmlns:p14="http://schemas.microsoft.com/office/powerpoint/2010/main" Requires="p14">
          <p:contentPart p14:bwMode="auto" r:id="rId15">
            <p14:nvContentPartPr>
              <p14:cNvPr id="1049315" name=""/>
              <p14:cNvContentPartPr/>
              <p14:nvPr/>
            </p14:nvContentPartPr>
            <p14:xfrm>
              <a:off x="1645812" y="3188459"/>
              <a:ext cx="33671" cy="147035"/>
            </p14:xfrm>
          </p:contentPart>
        </mc:Choice>
        <mc:Fallback>
          <p:sp>
            <p:nvSpPr>
              <p:cNvPr id="1049315" name=""/>
              <p:cNvSpPr/>
              <p:nvPr/>
            </p:nvSpPr>
            <p:spPr>
              <a:xfrm>
                <a:off x="1645812" y="3188459"/>
                <a:ext cx="33671" cy="147035"/>
              </a:xfrm>
            </p:spPr>
          </p:sp>
        </mc:Fallback>
      </mc:AlternateContent>
      <mc:AlternateContent xmlns:mc="http://schemas.openxmlformats.org/markup-compatibility/2006">
        <mc:Choice xmlns:p14="http://schemas.microsoft.com/office/powerpoint/2010/main" Requires="p14">
          <p:contentPart p14:bwMode="auto" r:id="rId16">
            <p14:nvContentPartPr>
              <p14:cNvPr id="1049316" name=""/>
              <p14:cNvContentPartPr/>
              <p14:nvPr/>
            </p14:nvContentPartPr>
            <p14:xfrm>
              <a:off x="1647761" y="3262575"/>
              <a:ext cx="198867" cy="63007"/>
            </p14:xfrm>
          </p:contentPart>
        </mc:Choice>
        <mc:Fallback>
          <p:sp>
            <p:nvSpPr>
              <p:cNvPr id="1049316" name=""/>
              <p:cNvSpPr/>
              <p:nvPr/>
            </p:nvSpPr>
            <p:spPr>
              <a:xfrm>
                <a:off x="1647761" y="3262575"/>
                <a:ext cx="198867" cy="63007"/>
              </a:xfrm>
            </p:spPr>
          </p:sp>
        </mc:Fallback>
      </mc:AlternateContent>
      <mc:AlternateContent xmlns:mc="http://schemas.openxmlformats.org/markup-compatibility/2006">
        <mc:Choice xmlns:p14="http://schemas.microsoft.com/office/powerpoint/2010/main" Requires="p14">
          <p:contentPart p14:bwMode="auto" r:id="rId17">
            <p14:nvContentPartPr>
              <p14:cNvPr id="1049317" name=""/>
              <p14:cNvContentPartPr/>
              <p14:nvPr/>
            </p14:nvContentPartPr>
            <p14:xfrm>
              <a:off x="1758243" y="3306736"/>
              <a:ext cx="50499" cy="107820"/>
            </p14:xfrm>
          </p:contentPart>
        </mc:Choice>
        <mc:Fallback>
          <p:sp>
            <p:nvSpPr>
              <p:cNvPr id="1049317" name=""/>
              <p:cNvSpPr/>
              <p:nvPr/>
            </p:nvSpPr>
            <p:spPr>
              <a:xfrm>
                <a:off x="1758243" y="3306736"/>
                <a:ext cx="50499" cy="107820"/>
              </a:xfrm>
            </p:spPr>
          </p:sp>
        </mc:Fallback>
      </mc:AlternateContent>
      <mc:AlternateContent xmlns:mc="http://schemas.openxmlformats.org/markup-compatibility/2006">
        <mc:Choice xmlns:p14="http://schemas.microsoft.com/office/powerpoint/2010/main" Requires="p14">
          <p:contentPart p14:bwMode="auto" r:id="rId18">
            <p14:nvContentPartPr>
              <p14:cNvPr id="1049318" name=""/>
              <p14:cNvContentPartPr/>
              <p14:nvPr/>
            </p14:nvContentPartPr>
            <p14:xfrm>
              <a:off x="1677178" y="3319083"/>
              <a:ext cx="7627" cy="100532"/>
            </p14:xfrm>
          </p:contentPart>
        </mc:Choice>
        <mc:Fallback>
          <p:sp>
            <p:nvSpPr>
              <p:cNvPr id="1049318" name=""/>
              <p:cNvSpPr/>
              <p:nvPr/>
            </p:nvSpPr>
            <p:spPr>
              <a:xfrm>
                <a:off x="1677178" y="3319083"/>
                <a:ext cx="7627" cy="100532"/>
              </a:xfrm>
            </p:spPr>
          </p:sp>
        </mc:Fallback>
      </mc:AlternateContent>
      <mc:AlternateContent xmlns:mc="http://schemas.openxmlformats.org/markup-compatibility/2006">
        <mc:Choice xmlns:p14="http://schemas.microsoft.com/office/powerpoint/2010/main" Requires="p14">
          <p:contentPart p14:bwMode="auto" r:id="rId19">
            <p14:nvContentPartPr>
              <p14:cNvPr id="1049319" name=""/>
              <p14:cNvContentPartPr/>
              <p14:nvPr/>
            </p14:nvContentPartPr>
            <p14:xfrm>
              <a:off x="1794638" y="3311935"/>
              <a:ext cx="35979" cy="270953"/>
            </p14:xfrm>
          </p:contentPart>
        </mc:Choice>
        <mc:Fallback>
          <p:sp>
            <p:nvSpPr>
              <p:cNvPr id="1049319" name=""/>
              <p:cNvSpPr/>
              <p:nvPr/>
            </p:nvSpPr>
            <p:spPr>
              <a:xfrm>
                <a:off x="1794638" y="3311935"/>
                <a:ext cx="35979" cy="270953"/>
              </a:xfrm>
            </p:spPr>
          </p:sp>
        </mc:Fallback>
      </mc:AlternateContent>
      <mc:AlternateContent xmlns:mc="http://schemas.openxmlformats.org/markup-compatibility/2006">
        <mc:Choice xmlns:p14="http://schemas.microsoft.com/office/powerpoint/2010/main" Requires="p14">
          <p:contentPart p14:bwMode="auto" r:id="rId20">
            <p14:nvContentPartPr>
              <p14:cNvPr id="1049320" name=""/>
              <p14:cNvContentPartPr/>
              <p14:nvPr/>
            </p14:nvContentPartPr>
            <p14:xfrm>
              <a:off x="1821108" y="3162476"/>
              <a:ext cx="89830" cy="212910"/>
            </p14:xfrm>
          </p:contentPart>
        </mc:Choice>
        <mc:Fallback>
          <p:sp>
            <p:nvSpPr>
              <p:cNvPr id="1049320" name=""/>
              <p:cNvSpPr/>
              <p:nvPr/>
            </p:nvSpPr>
            <p:spPr>
              <a:xfrm>
                <a:off x="1821108" y="3162476"/>
                <a:ext cx="89830" cy="212910"/>
              </a:xfrm>
            </p:spPr>
          </p:sp>
        </mc:Fallback>
      </mc:AlternateContent>
      <mc:AlternateContent xmlns:mc="http://schemas.openxmlformats.org/markup-compatibility/2006">
        <mc:Choice xmlns:p14="http://schemas.microsoft.com/office/powerpoint/2010/main" Requires="p14">
          <p:contentPart p14:bwMode="auto" r:id="rId21">
            <p14:nvContentPartPr>
              <p14:cNvPr id="1049321" name=""/>
              <p14:cNvContentPartPr/>
              <p14:nvPr/>
            </p14:nvContentPartPr>
            <p14:xfrm>
              <a:off x="1866775" y="3248205"/>
              <a:ext cx="80218" cy="89691"/>
            </p14:xfrm>
          </p:contentPart>
        </mc:Choice>
        <mc:Fallback>
          <p:sp>
            <p:nvSpPr>
              <p:cNvPr id="1049321" name=""/>
              <p:cNvSpPr/>
              <p:nvPr/>
            </p:nvSpPr>
            <p:spPr>
              <a:xfrm>
                <a:off x="1866775" y="3248205"/>
                <a:ext cx="80218" cy="89691"/>
              </a:xfrm>
            </p:spPr>
          </p:sp>
        </mc:Fallback>
      </mc:AlternateContent>
      <mc:AlternateContent xmlns:mc="http://schemas.openxmlformats.org/markup-compatibility/2006">
        <mc:Choice xmlns:p14="http://schemas.microsoft.com/office/powerpoint/2010/main" Requires="p14">
          <p:contentPart p14:bwMode="auto" r:id="rId22">
            <p14:nvContentPartPr>
              <p14:cNvPr id="1049322" name=""/>
              <p14:cNvContentPartPr/>
              <p14:nvPr/>
            </p14:nvContentPartPr>
            <p14:xfrm>
              <a:off x="1896149" y="3282041"/>
              <a:ext cx="8245" cy="138586"/>
            </p14:xfrm>
          </p:contentPart>
        </mc:Choice>
        <mc:Fallback>
          <p:sp>
            <p:nvSpPr>
              <p:cNvPr id="1049322" name=""/>
              <p:cNvSpPr/>
              <p:nvPr/>
            </p:nvSpPr>
            <p:spPr>
              <a:xfrm>
                <a:off x="1896149" y="3282041"/>
                <a:ext cx="8245" cy="138586"/>
              </a:xfrm>
            </p:spPr>
          </p:sp>
        </mc:Fallback>
      </mc:AlternateContent>
      <mc:AlternateContent xmlns:mc="http://schemas.openxmlformats.org/markup-compatibility/2006">
        <mc:Choice xmlns:p14="http://schemas.microsoft.com/office/powerpoint/2010/main" Requires="p14">
          <p:contentPart p14:bwMode="auto" r:id="rId23">
            <p14:nvContentPartPr>
              <p14:cNvPr id="1049323" name=""/>
              <p14:cNvContentPartPr/>
              <p14:nvPr/>
            </p14:nvContentPartPr>
            <p14:xfrm>
              <a:off x="1906419" y="3331431"/>
              <a:ext cx="162148" cy="42952"/>
            </p14:xfrm>
          </p:contentPart>
        </mc:Choice>
        <mc:Fallback>
          <p:sp>
            <p:nvSpPr>
              <p:cNvPr id="1049323" name=""/>
              <p:cNvSpPr/>
              <p:nvPr/>
            </p:nvSpPr>
            <p:spPr>
              <a:xfrm>
                <a:off x="1906419" y="3331431"/>
                <a:ext cx="162148" cy="42952"/>
              </a:xfrm>
            </p:spPr>
          </p:sp>
        </mc:Fallback>
      </mc:AlternateContent>
      <mc:AlternateContent xmlns:mc="http://schemas.openxmlformats.org/markup-compatibility/2006">
        <mc:Choice xmlns:p14="http://schemas.microsoft.com/office/powerpoint/2010/main" Requires="p14">
          <p:contentPart p14:bwMode="auto" r:id="rId24">
            <p14:nvContentPartPr>
              <p14:cNvPr id="1049324" name=""/>
              <p14:cNvContentPartPr/>
              <p14:nvPr/>
            </p14:nvContentPartPr>
            <p14:xfrm>
              <a:off x="1990255" y="3034923"/>
              <a:ext cx="142430" cy="37208"/>
            </p14:xfrm>
          </p:contentPart>
        </mc:Choice>
        <mc:Fallback>
          <p:sp>
            <p:nvSpPr>
              <p:cNvPr id="1049324" name=""/>
              <p:cNvSpPr/>
              <p:nvPr/>
            </p:nvSpPr>
            <p:spPr>
              <a:xfrm>
                <a:off x="1990255" y="3034923"/>
                <a:ext cx="142430" cy="37208"/>
              </a:xfrm>
            </p:spPr>
          </p:sp>
        </mc:Fallback>
      </mc:AlternateContent>
      <mc:AlternateContent xmlns:mc="http://schemas.openxmlformats.org/markup-compatibility/2006">
        <mc:Choice xmlns:p14="http://schemas.microsoft.com/office/powerpoint/2010/main" Requires="p14">
          <p:contentPart p14:bwMode="auto" r:id="rId25">
            <p14:nvContentPartPr>
              <p14:cNvPr id="1049325" name=""/>
              <p14:cNvContentPartPr/>
              <p14:nvPr/>
            </p14:nvContentPartPr>
            <p14:xfrm>
              <a:off x="1978557" y="3036106"/>
              <a:ext cx="66516" cy="98899"/>
            </p14:xfrm>
          </p:contentPart>
        </mc:Choice>
        <mc:Fallback>
          <p:sp>
            <p:nvSpPr>
              <p:cNvPr id="1049325" name=""/>
              <p:cNvSpPr/>
              <p:nvPr/>
            </p:nvSpPr>
            <p:spPr>
              <a:xfrm>
                <a:off x="1978557" y="3036106"/>
                <a:ext cx="66516" cy="98899"/>
              </a:xfrm>
            </p:spPr>
          </p:sp>
        </mc:Fallback>
      </mc:AlternateContent>
      <mc:AlternateContent xmlns:mc="http://schemas.openxmlformats.org/markup-compatibility/2006">
        <mc:Choice xmlns:p14="http://schemas.microsoft.com/office/powerpoint/2010/main" Requires="p14">
          <p:contentPart p14:bwMode="auto" r:id="rId26">
            <p14:nvContentPartPr>
              <p14:cNvPr id="1049326" name=""/>
              <p14:cNvContentPartPr/>
              <p14:nvPr/>
            </p14:nvContentPartPr>
            <p14:xfrm>
              <a:off x="2056544" y="3022741"/>
              <a:ext cx="29411" cy="72482"/>
            </p14:xfrm>
          </p:contentPart>
        </mc:Choice>
        <mc:Fallback>
          <p:sp>
            <p:nvSpPr>
              <p:cNvPr id="1049326" name=""/>
              <p:cNvSpPr/>
              <p:nvPr/>
            </p:nvSpPr>
            <p:spPr>
              <a:xfrm>
                <a:off x="2056544" y="3022741"/>
                <a:ext cx="29411" cy="72482"/>
              </a:xfrm>
            </p:spPr>
          </p:sp>
        </mc:Fallback>
      </mc:AlternateContent>
      <mc:AlternateContent xmlns:mc="http://schemas.openxmlformats.org/markup-compatibility/2006">
        <mc:Choice xmlns:p14="http://schemas.microsoft.com/office/powerpoint/2010/main" Requires="p14">
          <p:contentPart p14:bwMode="auto" r:id="rId27">
            <p14:nvContentPartPr>
              <p14:cNvPr id="1049327" name=""/>
              <p14:cNvContentPartPr/>
              <p14:nvPr/>
            </p14:nvContentPartPr>
            <p14:xfrm>
              <a:off x="2095757" y="2996747"/>
              <a:ext cx="27222" cy="160046"/>
            </p14:xfrm>
          </p:contentPart>
        </mc:Choice>
        <mc:Fallback>
          <p:sp>
            <p:nvSpPr>
              <p:cNvPr id="1049327" name=""/>
              <p:cNvSpPr/>
              <p:nvPr/>
            </p:nvSpPr>
            <p:spPr>
              <a:xfrm>
                <a:off x="2095757" y="2996747"/>
                <a:ext cx="27222" cy="160046"/>
              </a:xfrm>
            </p:spPr>
          </p:sp>
        </mc:Fallback>
      </mc:AlternateContent>
      <mc:AlternateContent xmlns:mc="http://schemas.openxmlformats.org/markup-compatibility/2006">
        <mc:Choice xmlns:p14="http://schemas.microsoft.com/office/powerpoint/2010/main" Requires="p14">
          <p:contentPart p14:bwMode="auto" r:id="rId28">
            <p14:nvContentPartPr>
              <p14:cNvPr id="1049328" name=""/>
              <p14:cNvContentPartPr/>
              <p14:nvPr/>
            </p14:nvContentPartPr>
            <p14:xfrm>
              <a:off x="1954511" y="3165064"/>
              <a:ext cx="75640" cy="106062"/>
            </p14:xfrm>
          </p:contentPart>
        </mc:Choice>
        <mc:Fallback>
          <p:sp>
            <p:nvSpPr>
              <p:cNvPr id="1049328" name=""/>
              <p:cNvSpPr/>
              <p:nvPr/>
            </p:nvSpPr>
            <p:spPr>
              <a:xfrm>
                <a:off x="1954511" y="3165064"/>
                <a:ext cx="75640" cy="106062"/>
              </a:xfrm>
            </p:spPr>
          </p:sp>
        </mc:Fallback>
      </mc:AlternateContent>
      <mc:AlternateContent xmlns:mc="http://schemas.openxmlformats.org/markup-compatibility/2006">
        <mc:Choice xmlns:p14="http://schemas.microsoft.com/office/powerpoint/2010/main" Requires="p14">
          <p:contentPart p14:bwMode="auto" r:id="rId29">
            <p14:nvContentPartPr>
              <p14:cNvPr id="1049329" name=""/>
              <p14:cNvContentPartPr/>
              <p14:nvPr/>
            </p14:nvContentPartPr>
            <p14:xfrm>
              <a:off x="2033148" y="3119842"/>
              <a:ext cx="128017" cy="100554"/>
            </p14:xfrm>
          </p:contentPart>
        </mc:Choice>
        <mc:Fallback>
          <p:sp>
            <p:nvSpPr>
              <p:cNvPr id="1049329" name=""/>
              <p:cNvSpPr/>
              <p:nvPr/>
            </p:nvSpPr>
            <p:spPr>
              <a:xfrm>
                <a:off x="2033148" y="3119842"/>
                <a:ext cx="128017" cy="100554"/>
              </a:xfrm>
            </p:spPr>
          </p:sp>
        </mc:Fallback>
      </mc:AlternateContent>
      <mc:AlternateContent xmlns:mc="http://schemas.openxmlformats.org/markup-compatibility/2006">
        <mc:Choice xmlns:p14="http://schemas.microsoft.com/office/powerpoint/2010/main" Requires="p14">
          <p:contentPart p14:bwMode="auto" r:id="rId30">
            <p14:nvContentPartPr>
              <p14:cNvPr id="1049330" name=""/>
              <p14:cNvContentPartPr/>
              <p14:nvPr/>
            </p14:nvContentPartPr>
            <p14:xfrm>
              <a:off x="2033148" y="3256696"/>
              <a:ext cx="46016" cy="83634"/>
            </p14:xfrm>
          </p:contentPart>
        </mc:Choice>
        <mc:Fallback>
          <p:sp>
            <p:nvSpPr>
              <p:cNvPr id="1049330" name=""/>
              <p:cNvSpPr/>
              <p:nvPr/>
            </p:nvSpPr>
            <p:spPr>
              <a:xfrm>
                <a:off x="2033148" y="3256696"/>
                <a:ext cx="46016" cy="83634"/>
              </a:xfrm>
            </p:spPr>
          </p:sp>
        </mc:Fallback>
      </mc:AlternateContent>
      <mc:AlternateContent xmlns:mc="http://schemas.openxmlformats.org/markup-compatibility/2006">
        <mc:Choice xmlns:p14="http://schemas.microsoft.com/office/powerpoint/2010/main" Requires="p14">
          <p:contentPart p14:bwMode="auto" r:id="rId31">
            <p14:nvContentPartPr>
              <p14:cNvPr id="1049331" name=""/>
              <p14:cNvContentPartPr/>
              <p14:nvPr/>
            </p14:nvContentPartPr>
            <p14:xfrm>
              <a:off x="2056544" y="3210050"/>
              <a:ext cx="131917" cy="76821"/>
            </p14:xfrm>
          </p:contentPart>
        </mc:Choice>
        <mc:Fallback>
          <p:sp>
            <p:nvSpPr>
              <p:cNvPr id="1049331" name=""/>
              <p:cNvSpPr/>
              <p:nvPr/>
            </p:nvSpPr>
            <p:spPr>
              <a:xfrm>
                <a:off x="2056544" y="3210050"/>
                <a:ext cx="131917" cy="76821"/>
              </a:xfrm>
            </p:spPr>
          </p:sp>
        </mc:Fallback>
      </mc:AlternateContent>
      <mc:AlternateContent xmlns:mc="http://schemas.openxmlformats.org/markup-compatibility/2006">
        <mc:Choice xmlns:p14="http://schemas.microsoft.com/office/powerpoint/2010/main" Requires="p14">
          <p:contentPart p14:bwMode="auto" r:id="rId32">
            <p14:nvContentPartPr>
              <p14:cNvPr id="1049332" name=""/>
              <p14:cNvContentPartPr/>
              <p14:nvPr/>
            </p14:nvContentPartPr>
            <p14:xfrm>
              <a:off x="2079940" y="3180660"/>
              <a:ext cx="73091" cy="346566"/>
            </p14:xfrm>
          </p:contentPart>
        </mc:Choice>
        <mc:Fallback>
          <p:sp>
            <p:nvSpPr>
              <p:cNvPr id="1049332" name=""/>
              <p:cNvSpPr/>
              <p:nvPr/>
            </p:nvSpPr>
            <p:spPr>
              <a:xfrm>
                <a:off x="2079940" y="3180660"/>
                <a:ext cx="73091" cy="346566"/>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305"/>
                                        </p:tgtEl>
                                        <p:attrNameLst>
                                          <p:attrName>style.visibility</p:attrName>
                                        </p:attrNameLst>
                                      </p:cBhvr>
                                      <p:to>
                                        <p:strVal val="visible"/>
                                      </p:to>
                                    </p:set>
                                    <p:animEffect transition="in" filter="wipe(down)">
                                      <p:cBhvr>
                                        <p:cTn dur="500" id="7"/>
                                        <p:tgtEl>
                                          <p:spTgt spid="1049305"/>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9306"/>
                                        </p:tgtEl>
                                        <p:attrNameLst>
                                          <p:attrName>style.visibility</p:attrName>
                                        </p:attrNameLst>
                                      </p:cBhvr>
                                      <p:to>
                                        <p:strVal val="visible"/>
                                      </p:to>
                                    </p:set>
                                    <p:animEffect transition="in" filter="wipe(down)">
                                      <p:cBhvr>
                                        <p:cTn dur="500" id="10"/>
                                        <p:tgtEl>
                                          <p:spTgt spid="104930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49307"/>
                                        </p:tgtEl>
                                        <p:attrNameLst>
                                          <p:attrName>style.visibility</p:attrName>
                                        </p:attrNameLst>
                                      </p:cBhvr>
                                      <p:to>
                                        <p:strVal val="visible"/>
                                      </p:to>
                                    </p:set>
                                    <p:animEffect transition="in" filter="wipe(down)">
                                      <p:cBhvr>
                                        <p:cTn dur="500" id="15"/>
                                        <p:tgtEl>
                                          <p:spTgt spid="1049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5" grpId="0"/>
      <p:bldP spid="1049306" grpId="0" animBg="1"/>
      <p:bldP spid="104930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9213" name="圆角矩形 38"/>
          <p:cNvSpPr/>
          <p:nvPr/>
        </p:nvSpPr>
        <p:spPr>
          <a:xfrm>
            <a:off x="1004414" y="1230932"/>
            <a:ext cx="7090961" cy="882023"/>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1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215" name="Text Box 12"/>
          <p:cNvSpPr txBox="1">
            <a:spLocks noChangeAspect="1" noMove="1" noResize="1" noRot="1" noAdjustHandles="1" noEditPoints="1" noChangeArrowheads="1" noChangeShapeType="1" noTextEdit="1"/>
          </p:cNvSpPr>
          <p:nvPr/>
        </p:nvSpPr>
        <p:spPr bwMode="auto">
          <a:xfrm>
            <a:off x="334231" y="442529"/>
            <a:ext cx="4053211" cy="624082"/>
          </a:xfrm>
          <a:prstGeom prst="rect"/>
          <a:blipFill>
            <a:blip xmlns:r="http://schemas.openxmlformats.org/officeDocument/2006/relationships" r:embed="rId1"/>
            <a:stretch>
              <a:fillRect l="-2406" b="-8824"/>
            </a:stretch>
          </a:blipFill>
          <a:ln>
            <a:noFill/>
          </a:ln>
          <a:effectLst/>
        </p:spPr>
        <p:txBody>
          <a:bodyPr/>
          <a:p>
            <a:r>
              <a:rPr altLang="en-US" lang="zh-CN">
                <a:noFill/>
              </a:rPr>
              <a:t> </a:t>
            </a:r>
          </a:p>
        </p:txBody>
      </p:sp>
      <p:sp>
        <p:nvSpPr>
          <p:cNvPr id="1049216" name="文本框 177"/>
          <p:cNvSpPr txBox="1"/>
          <p:nvPr/>
        </p:nvSpPr>
        <p:spPr bwMode="auto">
          <a:xfrm>
            <a:off x="952300" y="1270903"/>
            <a:ext cx="7273104" cy="802640"/>
          </a:xfrm>
          <a:prstGeom prst="rect"/>
          <a:noFill/>
          <a:ln>
            <a:noFill/>
          </a:ln>
          <a:effectLst/>
        </p:spPr>
        <p:txBody>
          <a:bodyPr rtlCol="0" wrap="square">
            <a:spAutoFit/>
          </a:bodyPr>
          <a:p>
            <a:pPr algn="ctr">
              <a:spcBef>
                <a:spcPct val="50000"/>
              </a:spcBef>
            </a:pPr>
            <a:r>
              <a:rPr altLang="zh-CN" b="1" dirty="0" sz="2400" kumimoji="1" lang="en-US" smtClean="0">
                <a:solidFill>
                  <a:schemeClr val="tx1"/>
                </a:solidFill>
                <a:latin typeface="Arial" panose="020B0604020202020204" pitchFamily="34" charset="0"/>
                <a:cs typeface="Arial" panose="020B0604020202020204" pitchFamily="34" charset="0"/>
              </a:rPr>
              <a:t>Separate amplifier circuit and feedback network</a:t>
            </a:r>
            <a:r>
              <a:rPr altLang="en-US" b="1" dirty="0" sz="2400" kumimoji="1" lang="zh-CN" smtClean="0">
                <a:solidFill>
                  <a:schemeClr val="tx1"/>
                </a:solidFill>
                <a:latin typeface="宋体" panose="02010600030101010101" pitchFamily="2" charset="-122"/>
                <a:ea typeface="宋体" panose="02010600030101010101" pitchFamily="2" charset="-122"/>
                <a:cs typeface="Arial" panose="020B0604020202020204" pitchFamily="34" charset="0"/>
              </a:rPr>
              <a:t>分离放大电路和反馈网络</a:t>
            </a:r>
          </a:p>
        </p:txBody>
      </p:sp>
      <p:grpSp>
        <p:nvGrpSpPr>
          <p:cNvPr id="139" name="组合 60"/>
          <p:cNvGrpSpPr/>
          <p:nvPr/>
        </p:nvGrpSpPr>
        <p:grpSpPr>
          <a:xfrm>
            <a:off x="1193058" y="2325215"/>
            <a:ext cx="6206495" cy="2310156"/>
            <a:chOff x="1160434" y="1273960"/>
            <a:chExt cx="6206495" cy="2310156"/>
          </a:xfrm>
        </p:grpSpPr>
        <p:sp>
          <p:nvSpPr>
            <p:cNvPr id="1049217" name="矩形 62"/>
            <p:cNvSpPr/>
            <p:nvPr/>
          </p:nvSpPr>
          <p:spPr>
            <a:xfrm>
              <a:off x="3893601" y="1273960"/>
              <a:ext cx="1947793"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40" name="组合 64"/>
            <p:cNvGrpSpPr/>
            <p:nvPr/>
          </p:nvGrpSpPr>
          <p:grpSpPr>
            <a:xfrm>
              <a:off x="2089757" y="1321081"/>
              <a:ext cx="505436" cy="707886"/>
              <a:chOff x="946907" y="1927861"/>
              <a:chExt cx="505436" cy="707886"/>
            </a:xfrm>
          </p:grpSpPr>
          <p:sp>
            <p:nvSpPr>
              <p:cNvPr id="1049218" name="椭圆 78"/>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19" name="文本框 79"/>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16" name="直接箭头连接符 65"/>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17" name="直接箭头连接符 66"/>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18" name="直接箭头连接符 67"/>
            <p:cNvCxnSpPr>
              <a:cxnSpLocks/>
              <a:stCxn id="1049217" idx="3"/>
            </p:cNvCxnSpPr>
            <p:nvPr/>
          </p:nvCxnSpPr>
          <p:spPr>
            <a:xfrm>
              <a:off x="5841394" y="1664048"/>
              <a:ext cx="1525535"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220" name="椭圆 68"/>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19" name="直接连接符 69"/>
            <p:cNvCxnSpPr>
              <a:cxnSpLocks/>
            </p:cNvCxnSpPr>
            <p:nvPr/>
          </p:nvCxnSpPr>
          <p:spPr>
            <a:xfrm>
              <a:off x="6850852" y="1691803"/>
              <a:ext cx="0" cy="150222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221" name="矩形 70"/>
            <p:cNvSpPr/>
            <p:nvPr/>
          </p:nvSpPr>
          <p:spPr>
            <a:xfrm>
              <a:off x="3924509" y="2803940"/>
              <a:ext cx="1916885"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20" name="直接箭头连接符 72"/>
            <p:cNvCxnSpPr>
              <a:cxnSpLocks/>
            </p:cNvCxnSpPr>
            <p:nvPr/>
          </p:nvCxnSpPr>
          <p:spPr>
            <a:xfrm flipH="1">
              <a:off x="5832126" y="3194028"/>
              <a:ext cx="100945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21" name="直接箭头连接符 73"/>
            <p:cNvCxnSpPr>
              <a:cxnSpLocks/>
            </p:cNvCxnSpPr>
            <p:nvPr/>
          </p:nvCxnSpPr>
          <p:spPr>
            <a:xfrm flipV="1">
              <a:off x="2342475" y="1894884"/>
              <a:ext cx="0" cy="1296376"/>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22" name="直接连接符 74"/>
            <p:cNvCxnSpPr>
              <a:cxnSpLocks/>
            </p:cNvCxnSpPr>
            <p:nvPr/>
          </p:nvCxnSpPr>
          <p:spPr>
            <a:xfrm flipH="1">
              <a:off x="2342475" y="3191260"/>
              <a:ext cx="158203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9222" name="文本框 34"/>
          <p:cNvSpPr txBox="1">
            <a:spLocks noChangeAspect="1" noMove="1" noResize="1" noRot="1" noAdjustHandles="1" noEditPoints="1" noChangeArrowheads="1" noChangeShapeType="1" noTextEdit="1"/>
          </p:cNvSpPr>
          <p:nvPr/>
        </p:nvSpPr>
        <p:spPr bwMode="auto">
          <a:xfrm>
            <a:off x="1336058" y="2253171"/>
            <a:ext cx="684960" cy="473206"/>
          </a:xfrm>
          <a:prstGeom prst="rect"/>
          <a:blipFill>
            <a:blip xmlns:r="http://schemas.openxmlformats.org/officeDocument/2006/relationships" r:embed="rId2"/>
            <a:stretch>
              <a:fillRect t="-1299" b="-5195"/>
            </a:stretch>
          </a:blipFill>
          <a:ln>
            <a:noFill/>
          </a:ln>
          <a:effectLst/>
        </p:spPr>
        <p:txBody>
          <a:bodyPr/>
          <a:p>
            <a:r>
              <a:rPr altLang="en-US" lang="zh-CN">
                <a:noFill/>
              </a:rPr>
              <a:t> </a:t>
            </a:r>
          </a:p>
        </p:txBody>
      </p:sp>
      <p:sp>
        <p:nvSpPr>
          <p:cNvPr id="1049223" name="文本框 36"/>
          <p:cNvSpPr txBox="1">
            <a:spLocks noChangeAspect="1" noMove="1" noResize="1" noRot="1" noAdjustHandles="1" noEditPoints="1" noChangeArrowheads="1" noChangeShapeType="1" noTextEdit="1"/>
          </p:cNvSpPr>
          <p:nvPr/>
        </p:nvSpPr>
        <p:spPr bwMode="auto">
          <a:xfrm>
            <a:off x="2767444" y="3769309"/>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sp>
        <p:nvSpPr>
          <p:cNvPr id="1049224" name="文本框 37"/>
          <p:cNvSpPr txBox="1">
            <a:spLocks noChangeAspect="1" noMove="1" noResize="1" noRot="1" noAdjustHandles="1" noEditPoints="1" noChangeArrowheads="1" noChangeShapeType="1" noTextEdit="1"/>
          </p:cNvSpPr>
          <p:nvPr/>
        </p:nvSpPr>
        <p:spPr bwMode="auto">
          <a:xfrm>
            <a:off x="7016366" y="2235291"/>
            <a:ext cx="684960" cy="473206"/>
          </a:xfrm>
          <a:prstGeom prst="rect"/>
          <a:blipFill>
            <a:blip xmlns:r="http://schemas.openxmlformats.org/officeDocument/2006/relationships" r:embed="rId4"/>
            <a:stretch>
              <a:fillRect t="-1299" b="-1299"/>
            </a:stretch>
          </a:blipFill>
          <a:ln>
            <a:noFill/>
          </a:ln>
          <a:effectLst/>
        </p:spPr>
        <p:txBody>
          <a:bodyPr/>
          <a:p>
            <a:r>
              <a:rPr altLang="en-US" lang="zh-CN">
                <a:noFill/>
              </a:rPr>
              <a:t> </a:t>
            </a:r>
          </a:p>
        </p:txBody>
      </p:sp>
      <p:sp>
        <p:nvSpPr>
          <p:cNvPr id="1049225" name="文本框 39"/>
          <p:cNvSpPr txBox="1">
            <a:spLocks noChangeAspect="1" noMove="1" noResize="1" noRot="1" noAdjustHandles="1" noEditPoints="1" noChangeArrowheads="1" noChangeShapeType="1" noTextEdit="1"/>
          </p:cNvSpPr>
          <p:nvPr/>
        </p:nvSpPr>
        <p:spPr bwMode="auto">
          <a:xfrm>
            <a:off x="3822758" y="2448891"/>
            <a:ext cx="2311167" cy="473206"/>
          </a:xfrm>
          <a:prstGeom prst="rect"/>
          <a:blipFill>
            <a:blip xmlns:r="http://schemas.openxmlformats.org/officeDocument/2006/relationships" r:embed="rId5"/>
            <a:stretch>
              <a:fillRect/>
            </a:stretch>
          </a:blipFill>
          <a:ln>
            <a:noFill/>
          </a:ln>
          <a:effectLst/>
        </p:spPr>
        <p:txBody>
          <a:bodyPr/>
          <a:p>
            <a:r>
              <a:rPr altLang="en-US" lang="zh-CN">
                <a:noFill/>
              </a:rPr>
              <a:t> </a:t>
            </a:r>
          </a:p>
        </p:txBody>
      </p:sp>
      <p:sp>
        <p:nvSpPr>
          <p:cNvPr id="1049226" name="文本框 40"/>
          <p:cNvSpPr txBox="1">
            <a:spLocks noChangeAspect="1" noMove="1" noResize="1" noRot="1" noAdjustHandles="1" noEditPoints="1" noChangeArrowheads="1" noChangeShapeType="1" noTextEdit="1"/>
          </p:cNvSpPr>
          <p:nvPr/>
        </p:nvSpPr>
        <p:spPr bwMode="auto">
          <a:xfrm>
            <a:off x="3635888" y="3983645"/>
            <a:ext cx="2732202"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sp>
        <p:nvSpPr>
          <p:cNvPr id="1049227" name="圆角矩形 44"/>
          <p:cNvSpPr/>
          <p:nvPr/>
        </p:nvSpPr>
        <p:spPr>
          <a:xfrm>
            <a:off x="3662304" y="3707075"/>
            <a:ext cx="2631164"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28" name="文本框 45"/>
          <p:cNvSpPr txBox="1"/>
          <p:nvPr/>
        </p:nvSpPr>
        <p:spPr bwMode="auto">
          <a:xfrm>
            <a:off x="6368090" y="4306866"/>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grpSp>
        <p:nvGrpSpPr>
          <p:cNvPr id="141" name="组合 18"/>
          <p:cNvGrpSpPr/>
          <p:nvPr/>
        </p:nvGrpSpPr>
        <p:grpSpPr>
          <a:xfrm>
            <a:off x="1273758" y="5284292"/>
            <a:ext cx="2805338" cy="1255050"/>
            <a:chOff x="1066181" y="5330309"/>
            <a:chExt cx="2805338" cy="1255050"/>
          </a:xfrm>
        </p:grpSpPr>
        <p:grpSp>
          <p:nvGrpSpPr>
            <p:cNvPr id="142" name="组合 10"/>
            <p:cNvGrpSpPr/>
            <p:nvPr/>
          </p:nvGrpSpPr>
          <p:grpSpPr>
            <a:xfrm>
              <a:off x="1066181" y="5330309"/>
              <a:ext cx="2805338" cy="1255050"/>
              <a:chOff x="1066181" y="5330309"/>
              <a:chExt cx="2805338" cy="1255050"/>
            </a:xfrm>
          </p:grpSpPr>
          <p:sp>
            <p:nvSpPr>
              <p:cNvPr id="1049229" name="圆角矩形 47"/>
              <p:cNvSpPr/>
              <p:nvPr/>
            </p:nvSpPr>
            <p:spPr>
              <a:xfrm>
                <a:off x="1066181" y="5330309"/>
                <a:ext cx="2805338" cy="125505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43" name="组合 48"/>
              <p:cNvGrpSpPr/>
              <p:nvPr/>
            </p:nvGrpSpPr>
            <p:grpSpPr>
              <a:xfrm>
                <a:off x="1248527" y="5429224"/>
                <a:ext cx="2423756" cy="1063377"/>
                <a:chOff x="5126570" y="4065670"/>
                <a:chExt cx="2423756" cy="1063377"/>
              </a:xfrm>
            </p:grpSpPr>
            <p:cxnSp>
              <p:nvCxnSpPr>
                <p:cNvPr id="3145823" name="直接连接符 49"/>
                <p:cNvCxnSpPr>
                  <a:cxnSpLocks/>
                </p:cNvCxnSpPr>
                <p:nvPr/>
              </p:nvCxnSpPr>
              <p:spPr>
                <a:xfrm flipH="1">
                  <a:off x="5745894" y="4940111"/>
                  <a:ext cx="143913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4" name="直接连接符 50"/>
                <p:cNvCxnSpPr>
                  <a:cxnSpLocks/>
                </p:cNvCxnSpPr>
                <p:nvPr/>
              </p:nvCxnSpPr>
              <p:spPr>
                <a:xfrm flipH="1">
                  <a:off x="6411041" y="4264291"/>
                  <a:ext cx="773993"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5" name="直接连接符 52"/>
                <p:cNvCxnSpPr>
                  <a:cxnSpLocks/>
                </p:cNvCxnSpPr>
                <p:nvPr/>
              </p:nvCxnSpPr>
              <p:spPr>
                <a:xfrm>
                  <a:off x="5745894" y="4274681"/>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230" name="矩形 53"/>
                <p:cNvSpPr/>
                <p:nvPr/>
              </p:nvSpPr>
              <p:spPr>
                <a:xfrm rot="16200000">
                  <a:off x="5545932" y="4534962"/>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31" name="Oval 3165"/>
                <p:cNvSpPr>
                  <a:spLocks noChangeArrowheads="1"/>
                </p:cNvSpPr>
                <p:nvPr/>
              </p:nvSpPr>
              <p:spPr bwMode="auto">
                <a:xfrm>
                  <a:off x="7095613" y="487394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232" name="Rectangle 518"/>
                <p:cNvSpPr>
                  <a:spLocks noChangeAspect="1" noMove="1" noResize="1" noRot="1" noAdjustHandles="1" noEditPoints="1" noChangeArrowheads="1" noChangeShapeType="1" noTextEdit="1"/>
                </p:cNvSpPr>
                <p:nvPr/>
              </p:nvSpPr>
              <p:spPr bwMode="auto">
                <a:xfrm>
                  <a:off x="7253197" y="4065670"/>
                  <a:ext cx="217639" cy="307777"/>
                </a:xfrm>
                <a:prstGeom prst="rect"/>
                <a:blipFill>
                  <a:blip xmlns:r="http://schemas.openxmlformats.org/officeDocument/2006/relationships" r:embed="rId7"/>
                  <a:stretch>
                    <a:fillRect l="-34286" r="-34286" b="-8000"/>
                  </a:stretch>
                </a:blipFill>
                <a:ln w="28575">
                  <a:noFill/>
                  <a:miter lim="800000"/>
                  <a:headEnd/>
                  <a:tailEnd/>
                </a:ln>
              </p:spPr>
              <p:txBody>
                <a:bodyPr/>
                <a:p>
                  <a:r>
                    <a:rPr altLang="en-US" lang="zh-CN">
                      <a:noFill/>
                    </a:rPr>
                    <a:t> </a:t>
                  </a:r>
                </a:p>
              </p:txBody>
            </p:sp>
            <p:sp>
              <p:nvSpPr>
                <p:cNvPr id="1049233" name="Rectangle 519"/>
                <p:cNvSpPr>
                  <a:spLocks noChangeAspect="1" noMove="1" noResize="1" noRot="1" noAdjustHandles="1" noEditPoints="1" noChangeArrowheads="1" noChangeShapeType="1" noTextEdit="1"/>
                </p:cNvSpPr>
                <p:nvPr/>
              </p:nvSpPr>
              <p:spPr bwMode="auto">
                <a:xfrm>
                  <a:off x="7181163" y="4794242"/>
                  <a:ext cx="322263" cy="307975"/>
                </a:xfrm>
                <a:prstGeom prst="rect"/>
                <a:blipFill>
                  <a:blip xmlns:r="http://schemas.openxmlformats.org/officeDocument/2006/relationships" r:embed="rId8"/>
                  <a:stretch>
                    <a:fillRect/>
                  </a:stretch>
                </a:blipFill>
                <a:ln w="28575">
                  <a:noFill/>
                  <a:miter lim="800000"/>
                  <a:headEnd/>
                  <a:tailEnd/>
                </a:ln>
              </p:spPr>
              <p:txBody>
                <a:bodyPr/>
                <a:p>
                  <a:r>
                    <a:rPr altLang="en-US" lang="zh-CN">
                      <a:noFill/>
                    </a:rPr>
                    <a:t> </a:t>
                  </a:r>
                </a:p>
              </p:txBody>
            </p:sp>
            <p:sp>
              <p:nvSpPr>
                <p:cNvPr id="1049234" name="文本框 80"/>
                <p:cNvSpPr txBox="1">
                  <a:spLocks noChangeAspect="1" noMove="1" noResize="1" noRot="1" noAdjustHandles="1" noEditPoints="1" noChangeArrowheads="1" noChangeShapeType="1" noTextEdit="1"/>
                </p:cNvSpPr>
                <p:nvPr/>
              </p:nvSpPr>
              <p:spPr bwMode="auto">
                <a:xfrm>
                  <a:off x="7047173" y="4391918"/>
                  <a:ext cx="503153" cy="409856"/>
                </a:xfrm>
                <a:prstGeom prst="rect"/>
                <a:blipFill>
                  <a:blip xmlns:r="http://schemas.openxmlformats.org/officeDocument/2006/relationships" r:embed="rId9"/>
                  <a:stretch>
                    <a:fillRect l="-2439"/>
                  </a:stretch>
                </a:blipFill>
                <a:ln>
                  <a:noFill/>
                </a:ln>
                <a:effectLst/>
              </p:spPr>
              <p:txBody>
                <a:bodyPr/>
                <a:p>
                  <a:r>
                    <a:rPr altLang="en-US" lang="zh-CN">
                      <a:noFill/>
                    </a:rPr>
                    <a:t> </a:t>
                  </a:r>
                </a:p>
              </p:txBody>
            </p:sp>
            <p:sp>
              <p:nvSpPr>
                <p:cNvPr id="1049235" name="Oval 3165"/>
                <p:cNvSpPr>
                  <a:spLocks noChangeArrowheads="1"/>
                </p:cNvSpPr>
                <p:nvPr/>
              </p:nvSpPr>
              <p:spPr bwMode="auto">
                <a:xfrm>
                  <a:off x="7105261" y="4196560"/>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236" name="文本框 82"/>
                <p:cNvSpPr txBox="1">
                  <a:spLocks noChangeAspect="1" noMove="1" noResize="1" noRot="1" noAdjustHandles="1" noEditPoints="1" noChangeArrowheads="1" noChangeShapeType="1" noTextEdit="1"/>
                </p:cNvSpPr>
                <p:nvPr/>
              </p:nvSpPr>
              <p:spPr bwMode="auto">
                <a:xfrm>
                  <a:off x="5126570" y="4383002"/>
                  <a:ext cx="684960" cy="409856"/>
                </a:xfrm>
                <a:prstGeom prst="rect"/>
                <a:blipFill>
                  <a:blip xmlns:r="http://schemas.openxmlformats.org/officeDocument/2006/relationships" r:embed="rId10"/>
                  <a:stretch>
                    <a:fillRect b="-4478"/>
                  </a:stretch>
                </a:blipFill>
                <a:ln>
                  <a:noFill/>
                </a:ln>
                <a:effectLst/>
              </p:spPr>
              <p:txBody>
                <a:bodyPr/>
                <a:p>
                  <a:r>
                    <a:rPr altLang="en-US" lang="zh-CN">
                      <a:noFill/>
                    </a:rPr>
                    <a:t> </a:t>
                  </a:r>
                </a:p>
              </p:txBody>
            </p:sp>
            <p:sp>
              <p:nvSpPr>
                <p:cNvPr id="1049237" name="Rectangle 518"/>
                <p:cNvSpPr>
                  <a:spLocks noChangeAspect="1" noMove="1" noResize="1" noRot="1" noAdjustHandles="1" noEditPoints="1" noChangeArrowheads="1" noChangeShapeType="1" noTextEdit="1"/>
                </p:cNvSpPr>
                <p:nvPr/>
              </p:nvSpPr>
              <p:spPr bwMode="auto">
                <a:xfrm>
                  <a:off x="5510180" y="4095087"/>
                  <a:ext cx="217639" cy="307777"/>
                </a:xfrm>
                <a:prstGeom prst="rect"/>
                <a:blipFill>
                  <a:blip xmlns:r="http://schemas.openxmlformats.org/officeDocument/2006/relationships" r:embed="rId11"/>
                  <a:stretch>
                    <a:fillRect l="-34286" r="-34286" b="-5882"/>
                  </a:stretch>
                </a:blipFill>
                <a:ln w="28575">
                  <a:noFill/>
                  <a:miter lim="800000"/>
                  <a:headEnd/>
                  <a:tailEnd/>
                </a:ln>
              </p:spPr>
              <p:txBody>
                <a:bodyPr/>
                <a:p>
                  <a:r>
                    <a:rPr altLang="en-US" lang="zh-CN">
                      <a:noFill/>
                    </a:rPr>
                    <a:t> </a:t>
                  </a:r>
                </a:p>
              </p:txBody>
            </p:sp>
            <p:sp>
              <p:nvSpPr>
                <p:cNvPr id="1049238" name="Rectangle 519"/>
                <p:cNvSpPr>
                  <a:spLocks noChangeAspect="1" noMove="1" noResize="1" noRot="1" noAdjustHandles="1" noEditPoints="1" noChangeArrowheads="1" noChangeShapeType="1" noTextEdit="1"/>
                </p:cNvSpPr>
                <p:nvPr/>
              </p:nvSpPr>
              <p:spPr bwMode="auto">
                <a:xfrm>
                  <a:off x="5457867" y="4821072"/>
                  <a:ext cx="322263" cy="307975"/>
                </a:xfrm>
                <a:prstGeom prst="rect"/>
                <a:blipFill>
                  <a:blip xmlns:r="http://schemas.openxmlformats.org/officeDocument/2006/relationships" r:embed="rId12"/>
                  <a:stretch>
                    <a:fillRect/>
                  </a:stretch>
                </a:blipFill>
                <a:ln w="28575">
                  <a:noFill/>
                  <a:miter lim="800000"/>
                  <a:headEnd/>
                  <a:tailEnd/>
                </a:ln>
              </p:spPr>
              <p:txBody>
                <a:bodyPr/>
                <a:p>
                  <a:r>
                    <a:rPr altLang="en-US" lang="zh-CN">
                      <a:noFill/>
                    </a:rPr>
                    <a:t> </a:t>
                  </a:r>
                </a:p>
              </p:txBody>
            </p:sp>
          </p:grpSp>
        </p:grpSp>
        <p:sp>
          <p:nvSpPr>
            <p:cNvPr id="1049239" name="文本框 100"/>
            <p:cNvSpPr txBox="1">
              <a:spLocks noChangeAspect="1" noMove="1" noResize="1" noRot="1" noAdjustHandles="1" noEditPoints="1" noChangeArrowheads="1" noChangeShapeType="1" noTextEdit="1"/>
            </p:cNvSpPr>
            <p:nvPr/>
          </p:nvSpPr>
          <p:spPr bwMode="auto">
            <a:xfrm>
              <a:off x="1936543" y="5733674"/>
              <a:ext cx="684960" cy="409856"/>
            </a:xfrm>
            <a:prstGeom prst="rect"/>
            <a:blipFill>
              <a:blip xmlns:r="http://schemas.openxmlformats.org/officeDocument/2006/relationships" r:embed="rId13"/>
              <a:stretch>
                <a:fillRect b="-4478"/>
              </a:stretch>
            </a:blipFill>
            <a:ln>
              <a:noFill/>
            </a:ln>
            <a:effectLst/>
          </p:spPr>
          <p:txBody>
            <a:bodyPr/>
            <a:p>
              <a:r>
                <a:rPr altLang="en-US" lang="zh-CN">
                  <a:noFill/>
                </a:rPr>
                <a:t> </a:t>
              </a:r>
            </a:p>
          </p:txBody>
        </p:sp>
        <p:cxnSp>
          <p:nvCxnSpPr>
            <p:cNvPr id="3145826" name="直接箭头连接符 101"/>
            <p:cNvCxnSpPr>
              <a:cxnSpLocks/>
            </p:cNvCxnSpPr>
            <p:nvPr/>
          </p:nvCxnSpPr>
          <p:spPr>
            <a:xfrm rot="5400000">
              <a:off x="1861255" y="597168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827" name="直接连接符 102"/>
            <p:cNvCxnSpPr>
              <a:cxnSpLocks/>
            </p:cNvCxnSpPr>
            <p:nvPr/>
          </p:nvCxnSpPr>
          <p:spPr>
            <a:xfrm flipH="1">
              <a:off x="1849776" y="5627845"/>
              <a:ext cx="60573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240" name="文本框 16"/>
            <p:cNvSpPr txBox="1"/>
            <p:nvPr/>
          </p:nvSpPr>
          <p:spPr bwMode="auto">
            <a:xfrm rot="5400000">
              <a:off x="2176646" y="5440835"/>
              <a:ext cx="545285" cy="523220"/>
            </a:xfrm>
            <a:prstGeom prst="rect"/>
            <a:noFill/>
            <a:ln>
              <a:noFill/>
            </a:ln>
            <a:effectLst/>
          </p:spPr>
          <p:txBody>
            <a:bodyPr rtlCol="0" wrap="square">
              <a:spAutoFit/>
            </a:bodyPr>
            <a:p>
              <a:pPr eaLnBrk="1" hangingPunct="1">
                <a:spcBef>
                  <a:spcPct val="50000"/>
                </a:spcBef>
              </a:pPr>
              <a:r>
                <a:rPr altLang="zh-CN" dirty="0" sz="2800" kumimoji="1" lang="en-US">
                  <a:latin typeface="Arial" panose="020B0604020202020204" pitchFamily="34" charset="0"/>
                  <a:cs typeface="Arial" panose="020B0604020202020204" pitchFamily="34" charset="0"/>
                </a:rPr>
                <a:t>~</a:t>
              </a:r>
              <a:endParaRPr altLang="en-US" dirty="0" sz="2800" kumimoji="1" lang="zh-CN" smtClean="0">
                <a:latin typeface="Arial" panose="020B0604020202020204" pitchFamily="34" charset="0"/>
                <a:cs typeface="Arial" panose="020B0604020202020204" pitchFamily="34" charset="0"/>
              </a:endParaRPr>
            </a:p>
          </p:txBody>
        </p:sp>
        <p:sp>
          <p:nvSpPr>
            <p:cNvPr id="1049241" name="文本框 103"/>
            <p:cNvSpPr txBox="1"/>
            <p:nvPr/>
          </p:nvSpPr>
          <p:spPr bwMode="auto">
            <a:xfrm rot="5400000">
              <a:off x="2260356" y="5445030"/>
              <a:ext cx="545285" cy="523220"/>
            </a:xfrm>
            <a:prstGeom prst="rect"/>
            <a:noFill/>
            <a:ln>
              <a:noFill/>
            </a:ln>
            <a:effectLst/>
          </p:spPr>
          <p:txBody>
            <a:bodyPr rtlCol="0" wrap="square">
              <a:spAutoFit/>
            </a:bodyPr>
            <a:p>
              <a:pPr eaLnBrk="1" hangingPunct="1">
                <a:spcBef>
                  <a:spcPct val="50000"/>
                </a:spcBef>
              </a:pPr>
              <a:r>
                <a:rPr altLang="zh-CN" dirty="0" sz="2800" kumimoji="1" lang="en-US">
                  <a:latin typeface="Arial" panose="020B0604020202020204" pitchFamily="34" charset="0"/>
                  <a:cs typeface="Arial" panose="020B0604020202020204" pitchFamily="34" charset="0"/>
                </a:rPr>
                <a:t>~</a:t>
              </a:r>
              <a:endParaRPr altLang="en-US" dirty="0" sz="2800" kumimoji="1" lang="zh-CN" smtClean="0">
                <a:latin typeface="Arial" panose="020B0604020202020204" pitchFamily="34" charset="0"/>
                <a:cs typeface="Arial" panose="020B0604020202020204" pitchFamily="34" charset="0"/>
              </a:endParaRPr>
            </a:p>
          </p:txBody>
        </p:sp>
      </p:grpSp>
      <p:grpSp>
        <p:nvGrpSpPr>
          <p:cNvPr id="144" name="组合 21"/>
          <p:cNvGrpSpPr/>
          <p:nvPr/>
        </p:nvGrpSpPr>
        <p:grpSpPr>
          <a:xfrm>
            <a:off x="5138053" y="5284292"/>
            <a:ext cx="2805338" cy="1255050"/>
            <a:chOff x="4930476" y="5330309"/>
            <a:chExt cx="2805338" cy="1255050"/>
          </a:xfrm>
        </p:grpSpPr>
        <p:grpSp>
          <p:nvGrpSpPr>
            <p:cNvPr id="145" name="组合 104"/>
            <p:cNvGrpSpPr/>
            <p:nvPr/>
          </p:nvGrpSpPr>
          <p:grpSpPr>
            <a:xfrm>
              <a:off x="4930476" y="5330309"/>
              <a:ext cx="2805338" cy="1255050"/>
              <a:chOff x="1066181" y="5330309"/>
              <a:chExt cx="2805338" cy="1255050"/>
            </a:xfrm>
          </p:grpSpPr>
          <p:grpSp>
            <p:nvGrpSpPr>
              <p:cNvPr id="146" name="组合 105"/>
              <p:cNvGrpSpPr/>
              <p:nvPr/>
            </p:nvGrpSpPr>
            <p:grpSpPr>
              <a:xfrm>
                <a:off x="1066181" y="5330309"/>
                <a:ext cx="2805338" cy="1255050"/>
                <a:chOff x="1066181" y="5330309"/>
                <a:chExt cx="2805338" cy="1255050"/>
              </a:xfrm>
            </p:grpSpPr>
            <p:sp>
              <p:nvSpPr>
                <p:cNvPr id="1049242" name="圆角矩形 111"/>
                <p:cNvSpPr/>
                <p:nvPr/>
              </p:nvSpPr>
              <p:spPr>
                <a:xfrm>
                  <a:off x="1066181" y="5330309"/>
                  <a:ext cx="2805338" cy="125505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47" name="组合 112"/>
                <p:cNvGrpSpPr/>
                <p:nvPr/>
              </p:nvGrpSpPr>
              <p:grpSpPr>
                <a:xfrm>
                  <a:off x="1248527" y="5513797"/>
                  <a:ext cx="2116905" cy="890536"/>
                  <a:chOff x="5126570" y="4150243"/>
                  <a:chExt cx="2116905" cy="890536"/>
                </a:xfrm>
              </p:grpSpPr>
              <p:cxnSp>
                <p:nvCxnSpPr>
                  <p:cNvPr id="3145828" name="直接连接符 113"/>
                  <p:cNvCxnSpPr>
                    <a:cxnSpLocks/>
                  </p:cNvCxnSpPr>
                  <p:nvPr/>
                </p:nvCxnSpPr>
                <p:spPr>
                  <a:xfrm flipH="1">
                    <a:off x="5627324" y="5040779"/>
                    <a:ext cx="29672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9" name="直接连接符 114"/>
                  <p:cNvCxnSpPr>
                    <a:cxnSpLocks/>
                  </p:cNvCxnSpPr>
                  <p:nvPr/>
                </p:nvCxnSpPr>
                <p:spPr>
                  <a:xfrm flipH="1">
                    <a:off x="6411041" y="4264291"/>
                    <a:ext cx="773993"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30" name="直接连接符 115"/>
                  <p:cNvCxnSpPr>
                    <a:cxnSpLocks/>
                  </p:cNvCxnSpPr>
                  <p:nvPr/>
                </p:nvCxnSpPr>
                <p:spPr>
                  <a:xfrm>
                    <a:off x="5745894" y="4274681"/>
                    <a:ext cx="0" cy="76609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243" name="矩形 116"/>
                  <p:cNvSpPr/>
                  <p:nvPr/>
                </p:nvSpPr>
                <p:spPr>
                  <a:xfrm rot="16200000">
                    <a:off x="5545932" y="4534962"/>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44" name="文本框 120"/>
                  <p:cNvSpPr txBox="1">
                    <a:spLocks noChangeAspect="1" noMove="1" noResize="1" noRot="1" noAdjustHandles="1" noEditPoints="1" noChangeArrowheads="1" noChangeShapeType="1" noTextEdit="1"/>
                  </p:cNvSpPr>
                  <p:nvPr/>
                </p:nvSpPr>
                <p:spPr bwMode="auto">
                  <a:xfrm>
                    <a:off x="6740322" y="4356900"/>
                    <a:ext cx="503153" cy="409856"/>
                  </a:xfrm>
                  <a:prstGeom prst="rect"/>
                  <a:blipFill>
                    <a:blip xmlns:r="http://schemas.openxmlformats.org/officeDocument/2006/relationships" r:embed="rId14"/>
                    <a:stretch>
                      <a:fillRect/>
                    </a:stretch>
                  </a:blipFill>
                  <a:ln>
                    <a:noFill/>
                  </a:ln>
                  <a:effectLst/>
                </p:spPr>
                <p:txBody>
                  <a:bodyPr/>
                  <a:p>
                    <a:r>
                      <a:rPr altLang="en-US" lang="zh-CN">
                        <a:noFill/>
                      </a:rPr>
                      <a:t> </a:t>
                    </a:r>
                  </a:p>
                </p:txBody>
              </p:sp>
              <p:sp>
                <p:nvSpPr>
                  <p:cNvPr id="1049245" name="Oval 3165"/>
                  <p:cNvSpPr>
                    <a:spLocks noChangeArrowheads="1"/>
                  </p:cNvSpPr>
                  <p:nvPr/>
                </p:nvSpPr>
                <p:spPr bwMode="auto">
                  <a:xfrm>
                    <a:off x="7105261" y="4196560"/>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246" name="文本框 122"/>
                  <p:cNvSpPr txBox="1">
                    <a:spLocks noChangeAspect="1" noMove="1" noResize="1" noRot="1" noAdjustHandles="1" noEditPoints="1" noChangeArrowheads="1" noChangeShapeType="1" noTextEdit="1"/>
                  </p:cNvSpPr>
                  <p:nvPr/>
                </p:nvSpPr>
                <p:spPr bwMode="auto">
                  <a:xfrm>
                    <a:off x="5126570" y="4383002"/>
                    <a:ext cx="684960" cy="409856"/>
                  </a:xfrm>
                  <a:prstGeom prst="rect"/>
                  <a:blipFill>
                    <a:blip xmlns:r="http://schemas.openxmlformats.org/officeDocument/2006/relationships" r:embed="rId15"/>
                    <a:stretch>
                      <a:fillRect b="-4478"/>
                    </a:stretch>
                  </a:blipFill>
                  <a:ln>
                    <a:noFill/>
                  </a:ln>
                  <a:effectLst/>
                </p:spPr>
                <p:txBody>
                  <a:bodyPr/>
                  <a:p>
                    <a:r>
                      <a:rPr altLang="en-US" lang="zh-CN">
                        <a:noFill/>
                      </a:rPr>
                      <a:t> </a:t>
                    </a:r>
                  </a:p>
                </p:txBody>
              </p:sp>
              <p:sp>
                <p:nvSpPr>
                  <p:cNvPr id="1049247" name="Rectangle 518"/>
                  <p:cNvSpPr>
                    <a:spLocks noChangeAspect="1" noMove="1" noResize="1" noRot="1" noAdjustHandles="1" noEditPoints="1" noChangeArrowheads="1" noChangeShapeType="1" noTextEdit="1"/>
                  </p:cNvSpPr>
                  <p:nvPr/>
                </p:nvSpPr>
                <p:spPr bwMode="auto">
                  <a:xfrm>
                    <a:off x="5433775" y="4150243"/>
                    <a:ext cx="217639" cy="307777"/>
                  </a:xfrm>
                  <a:prstGeom prst="rect"/>
                  <a:blipFill>
                    <a:blip xmlns:r="http://schemas.openxmlformats.org/officeDocument/2006/relationships" r:embed="rId16"/>
                    <a:stretch>
                      <a:fillRect l="-33333" r="-30556" b="-8000"/>
                    </a:stretch>
                  </a:blipFill>
                  <a:ln w="28575">
                    <a:noFill/>
                    <a:miter lim="800000"/>
                    <a:headEnd/>
                    <a:tailEnd/>
                  </a:ln>
                </p:spPr>
                <p:txBody>
                  <a:bodyPr/>
                  <a:p>
                    <a:r>
                      <a:rPr altLang="en-US" lang="zh-CN">
                        <a:noFill/>
                      </a:rPr>
                      <a:t> </a:t>
                    </a:r>
                  </a:p>
                </p:txBody>
              </p:sp>
              <p:sp>
                <p:nvSpPr>
                  <p:cNvPr id="1049248" name="Rectangle 519"/>
                  <p:cNvSpPr>
                    <a:spLocks noChangeAspect="1" noMove="1" noResize="1" noRot="1" noAdjustHandles="1" noEditPoints="1" noChangeArrowheads="1" noChangeShapeType="1" noTextEdit="1"/>
                  </p:cNvSpPr>
                  <p:nvPr/>
                </p:nvSpPr>
                <p:spPr bwMode="auto">
                  <a:xfrm>
                    <a:off x="5393007" y="4690779"/>
                    <a:ext cx="322263" cy="307975"/>
                  </a:xfrm>
                  <a:prstGeom prst="rect"/>
                  <a:blipFill>
                    <a:blip xmlns:r="http://schemas.openxmlformats.org/officeDocument/2006/relationships" r:embed="rId17"/>
                    <a:stretch>
                      <a:fillRect/>
                    </a:stretch>
                  </a:blipFill>
                  <a:ln w="28575">
                    <a:noFill/>
                    <a:miter lim="800000"/>
                    <a:headEnd/>
                    <a:tailEnd/>
                  </a:ln>
                </p:spPr>
                <p:txBody>
                  <a:bodyPr/>
                  <a:p>
                    <a:r>
                      <a:rPr altLang="en-US" lang="zh-CN">
                        <a:noFill/>
                      </a:rPr>
                      <a:t> </a:t>
                    </a:r>
                  </a:p>
                </p:txBody>
              </p:sp>
            </p:grpSp>
          </p:grpSp>
          <p:sp>
            <p:nvSpPr>
              <p:cNvPr id="1049249" name="文本框 106"/>
              <p:cNvSpPr txBox="1">
                <a:spLocks noChangeAspect="1" noMove="1" noResize="1" noRot="1" noAdjustHandles="1" noEditPoints="1" noChangeArrowheads="1" noChangeShapeType="1" noTextEdit="1"/>
              </p:cNvSpPr>
              <p:nvPr/>
            </p:nvSpPr>
            <p:spPr bwMode="auto">
              <a:xfrm>
                <a:off x="1936543" y="5733674"/>
                <a:ext cx="684960" cy="409856"/>
              </a:xfrm>
              <a:prstGeom prst="rect"/>
              <a:blipFill>
                <a:blip xmlns:r="http://schemas.openxmlformats.org/officeDocument/2006/relationships" r:embed="rId18"/>
                <a:stretch>
                  <a:fillRect b="-4478"/>
                </a:stretch>
              </a:blipFill>
              <a:ln>
                <a:noFill/>
              </a:ln>
              <a:effectLst/>
            </p:spPr>
            <p:txBody>
              <a:bodyPr/>
              <a:p>
                <a:r>
                  <a:rPr altLang="en-US" lang="zh-CN">
                    <a:noFill/>
                  </a:rPr>
                  <a:t> </a:t>
                </a:r>
              </a:p>
            </p:txBody>
          </p:sp>
          <p:cxnSp>
            <p:nvCxnSpPr>
              <p:cNvPr id="3145831" name="直接箭头连接符 107"/>
              <p:cNvCxnSpPr>
                <a:cxnSpLocks/>
              </p:cNvCxnSpPr>
              <p:nvPr/>
            </p:nvCxnSpPr>
            <p:spPr>
              <a:xfrm rot="5400000">
                <a:off x="1861255" y="597168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832" name="直接连接符 108"/>
              <p:cNvCxnSpPr>
                <a:cxnSpLocks/>
              </p:cNvCxnSpPr>
              <p:nvPr/>
            </p:nvCxnSpPr>
            <p:spPr>
              <a:xfrm flipH="1">
                <a:off x="1849776" y="5627845"/>
                <a:ext cx="60573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250" name="文本框 109"/>
              <p:cNvSpPr txBox="1"/>
              <p:nvPr/>
            </p:nvSpPr>
            <p:spPr bwMode="auto">
              <a:xfrm rot="5400000">
                <a:off x="2176646" y="5440835"/>
                <a:ext cx="545285" cy="523220"/>
              </a:xfrm>
              <a:prstGeom prst="rect"/>
              <a:noFill/>
              <a:ln>
                <a:noFill/>
              </a:ln>
              <a:effectLst/>
            </p:spPr>
            <p:txBody>
              <a:bodyPr rtlCol="0" wrap="square">
                <a:spAutoFit/>
              </a:bodyPr>
              <a:p>
                <a:pPr eaLnBrk="1" hangingPunct="1">
                  <a:spcBef>
                    <a:spcPct val="50000"/>
                  </a:spcBef>
                </a:pPr>
                <a:r>
                  <a:rPr altLang="zh-CN" dirty="0" sz="2800" kumimoji="1" lang="en-US">
                    <a:latin typeface="Arial" panose="020B0604020202020204" pitchFamily="34" charset="0"/>
                    <a:cs typeface="Arial" panose="020B0604020202020204" pitchFamily="34" charset="0"/>
                  </a:rPr>
                  <a:t>~</a:t>
                </a:r>
                <a:endParaRPr altLang="en-US" dirty="0" sz="2800" kumimoji="1" lang="zh-CN" smtClean="0">
                  <a:latin typeface="Arial" panose="020B0604020202020204" pitchFamily="34" charset="0"/>
                  <a:cs typeface="Arial" panose="020B0604020202020204" pitchFamily="34" charset="0"/>
                </a:endParaRPr>
              </a:p>
            </p:txBody>
          </p:sp>
          <p:sp>
            <p:nvSpPr>
              <p:cNvPr id="1049251" name="文本框 110"/>
              <p:cNvSpPr txBox="1"/>
              <p:nvPr/>
            </p:nvSpPr>
            <p:spPr bwMode="auto">
              <a:xfrm rot="5400000">
                <a:off x="2260356" y="5445030"/>
                <a:ext cx="545285" cy="523220"/>
              </a:xfrm>
              <a:prstGeom prst="rect"/>
              <a:noFill/>
              <a:ln>
                <a:noFill/>
              </a:ln>
              <a:effectLst/>
            </p:spPr>
            <p:txBody>
              <a:bodyPr rtlCol="0" wrap="square">
                <a:spAutoFit/>
              </a:bodyPr>
              <a:p>
                <a:pPr eaLnBrk="1" hangingPunct="1">
                  <a:spcBef>
                    <a:spcPct val="50000"/>
                  </a:spcBef>
                </a:pPr>
                <a:r>
                  <a:rPr altLang="zh-CN" dirty="0" sz="2800" kumimoji="1" lang="en-US">
                    <a:latin typeface="Arial" panose="020B0604020202020204" pitchFamily="34" charset="0"/>
                    <a:cs typeface="Arial" panose="020B0604020202020204" pitchFamily="34" charset="0"/>
                  </a:rPr>
                  <a:t>~</a:t>
                </a:r>
                <a:endParaRPr altLang="en-US" dirty="0" sz="2800" kumimoji="1" lang="zh-CN" smtClean="0">
                  <a:latin typeface="Arial" panose="020B0604020202020204" pitchFamily="34" charset="0"/>
                  <a:cs typeface="Arial" panose="020B0604020202020204" pitchFamily="34" charset="0"/>
                </a:endParaRPr>
              </a:p>
            </p:txBody>
          </p:sp>
        </p:grpSp>
        <p:cxnSp>
          <p:nvCxnSpPr>
            <p:cNvPr id="3145833" name="直接箭头连接符 125"/>
            <p:cNvCxnSpPr>
              <a:cxnSpLocks/>
            </p:cNvCxnSpPr>
            <p:nvPr/>
          </p:nvCxnSpPr>
          <p:spPr>
            <a:xfrm rot="10800000">
              <a:off x="6671983" y="5755030"/>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9252" name="文本框 126"/>
          <p:cNvSpPr txBox="1">
            <a:spLocks noChangeAspect="1" noMove="1" noResize="1" noRot="1" noAdjustHandles="1" noEditPoints="1" noChangeArrowheads="1" noChangeShapeType="1" noTextEdit="1"/>
          </p:cNvSpPr>
          <p:nvPr/>
        </p:nvSpPr>
        <p:spPr bwMode="auto">
          <a:xfrm>
            <a:off x="3958339" y="5537095"/>
            <a:ext cx="1243876" cy="791435"/>
          </a:xfrm>
          <a:prstGeom prst="rect"/>
          <a:blipFill>
            <a:blip xmlns:r="http://schemas.openxmlformats.org/officeDocument/2006/relationships" r:embed="rId19"/>
            <a:stretch>
              <a:fillRect/>
            </a:stretch>
          </a:blipFill>
          <a:ln>
            <a:noFill/>
          </a:ln>
          <a:effectLst/>
        </p:spPr>
        <p:txBody>
          <a:bodyPr/>
          <a:p>
            <a:r>
              <a:rPr altLang="en-US" lang="zh-CN">
                <a:noFill/>
              </a:rPr>
              <a:t> </a:t>
            </a:r>
          </a:p>
        </p:txBody>
      </p:sp>
      <p:sp>
        <p:nvSpPr>
          <p:cNvPr id="1049253" name="Text Box 12"/>
          <p:cNvSpPr txBox="1">
            <a:spLocks noChangeArrowheads="1"/>
          </p:cNvSpPr>
          <p:nvPr/>
        </p:nvSpPr>
        <p:spPr bwMode="auto">
          <a:xfrm>
            <a:off x="1461016" y="4925653"/>
            <a:ext cx="2249898" cy="40011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000" kumimoji="1" lang="en-US" smtClean="0">
                <a:latin typeface="Arial" panose="020B0604020202020204" pitchFamily="34" charset="0"/>
                <a:cs typeface="Arial" panose="020B0604020202020204" pitchFamily="34" charset="0"/>
              </a:rPr>
              <a:t>Voltage feedback</a:t>
            </a:r>
            <a:endParaRPr altLang="en-US" b="1" dirty="0" sz="2000" kumimoji="1" lang="zh-CN">
              <a:latin typeface="宋体" panose="02010600030101010101" pitchFamily="2" charset="-122"/>
              <a:cs typeface="Arial" panose="020B0604020202020204" pitchFamily="34" charset="0"/>
            </a:endParaRPr>
          </a:p>
        </p:txBody>
      </p:sp>
      <p:sp>
        <p:nvSpPr>
          <p:cNvPr id="1049254" name="Text Box 12"/>
          <p:cNvSpPr txBox="1">
            <a:spLocks noChangeArrowheads="1"/>
          </p:cNvSpPr>
          <p:nvPr/>
        </p:nvSpPr>
        <p:spPr bwMode="auto">
          <a:xfrm>
            <a:off x="5560446" y="4947798"/>
            <a:ext cx="2249898" cy="40011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000" kumimoji="1" lang="en-US" smtClean="0">
                <a:latin typeface="Arial" panose="020B0604020202020204" pitchFamily="34" charset="0"/>
                <a:cs typeface="Arial" panose="020B0604020202020204" pitchFamily="34" charset="0"/>
              </a:rPr>
              <a:t>Current feedback</a:t>
            </a:r>
            <a:endParaRPr altLang="en-US" b="1" dirty="0" sz="2000" kumimoji="1" lang="zh-CN">
              <a:latin typeface="宋体" panose="02010600030101010101" pitchFamily="2" charset="-122"/>
              <a:cs typeface="Arial" panose="020B0604020202020204" pitchFamily="34" charset="0"/>
            </a:endParaRPr>
          </a:p>
        </p:txBody>
      </p:sp>
      <p:sp>
        <p:nvSpPr>
          <p:cNvPr id="1049255" name="矩形 71"/>
          <p:cNvSpPr>
            <a:spLocks noChangeAspect="1" noMove="1" noResize="1" noRot="1" noAdjustHandles="1" noEditPoints="1" noChangeArrowheads="1" noChangeShapeType="1" noTextEdit="1"/>
          </p:cNvSpPr>
          <p:nvPr/>
        </p:nvSpPr>
        <p:spPr>
          <a:xfrm>
            <a:off x="2547524" y="2240581"/>
            <a:ext cx="1231683" cy="473206"/>
          </a:xfrm>
          <a:prstGeom prst="rect"/>
          <a:blipFill>
            <a:blip xmlns:r="http://schemas.openxmlformats.org/officeDocument/2006/relationships" r:embed="rId20"/>
            <a:stretch>
              <a:fillRect t="-3896" b="-3896"/>
            </a:stretch>
          </a:blipFill>
        </p:spPr>
        <p:txBody>
          <a:bodyPr/>
          <a:p>
            <a:r>
              <a:rPr altLang="en-US" lang="zh-CN">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907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073" name="Text Box 12"/>
          <p:cNvSpPr txBox="1">
            <a:spLocks noChangeArrowheads="1"/>
          </p:cNvSpPr>
          <p:nvPr/>
        </p:nvSpPr>
        <p:spPr bwMode="auto">
          <a:xfrm>
            <a:off x="281758" y="430407"/>
            <a:ext cx="8644128"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1: </a:t>
            </a:r>
            <a:r>
              <a:rPr altLang="zh-CN" dirty="0" sz="2400" kumimoji="1" lang="en-US">
                <a:cs typeface="Arial" panose="020B0604020202020204" pitchFamily="34" charset="0"/>
              </a:rPr>
              <a:t>Voltage series </a:t>
            </a:r>
            <a:r>
              <a:rPr altLang="zh-CN" dirty="0" sz="2400" kumimoji="1" lang="en-US" smtClean="0">
                <a:cs typeface="Arial" panose="020B0604020202020204" pitchFamily="34" charset="0"/>
              </a:rPr>
              <a:t>negative feedback </a:t>
            </a:r>
            <a:r>
              <a:rPr altLang="en-US" dirty="0" sz="2400" kumimoji="1" lang="zh-CN">
                <a:cs typeface="Arial" panose="020B0604020202020204" pitchFamily="34" charset="0"/>
              </a:rPr>
              <a:t>电压</a:t>
            </a:r>
            <a:r>
              <a:rPr altLang="en-US" dirty="0" sz="2400" kumimoji="1" lang="zh-CN" smtClean="0">
                <a:cs typeface="Arial" panose="020B0604020202020204" pitchFamily="34" charset="0"/>
              </a:rPr>
              <a:t>串联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grpSp>
        <p:nvGrpSpPr>
          <p:cNvPr id="123" name="组合 9"/>
          <p:cNvGrpSpPr/>
          <p:nvPr/>
        </p:nvGrpSpPr>
        <p:grpSpPr>
          <a:xfrm>
            <a:off x="4849280" y="1207785"/>
            <a:ext cx="4041886" cy="2369941"/>
            <a:chOff x="960982" y="1652402"/>
            <a:chExt cx="4041886" cy="2369941"/>
          </a:xfrm>
        </p:grpSpPr>
        <p:grpSp>
          <p:nvGrpSpPr>
            <p:cNvPr id="124" name="组合 110"/>
            <p:cNvGrpSpPr/>
            <p:nvPr/>
          </p:nvGrpSpPr>
          <p:grpSpPr>
            <a:xfrm>
              <a:off x="960982" y="1652402"/>
              <a:ext cx="3598120" cy="2233405"/>
              <a:chOff x="1903275" y="3421338"/>
              <a:chExt cx="3598120" cy="2233405"/>
            </a:xfrm>
          </p:grpSpPr>
          <p:cxnSp>
            <p:nvCxnSpPr>
              <p:cNvPr id="3145785" name="直接连接符 219"/>
              <p:cNvCxnSpPr>
                <a:cxnSpLocks/>
              </p:cNvCxnSpPr>
              <p:nvPr/>
            </p:nvCxnSpPr>
            <p:spPr>
              <a:xfrm flipH="1">
                <a:off x="2223849" y="5432435"/>
                <a:ext cx="327754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074"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2679" t="-1282" b="-5128"/>
                </a:stretch>
              </a:blipFill>
              <a:ln>
                <a:noFill/>
              </a:ln>
              <a:effectLst/>
            </p:spPr>
            <p:txBody>
              <a:bodyPr/>
              <a:p>
                <a:r>
                  <a:rPr altLang="en-US" lang="zh-CN">
                    <a:noFill/>
                  </a:rPr>
                  <a:t> </a:t>
                </a:r>
              </a:p>
            </p:txBody>
          </p:sp>
          <p:sp>
            <p:nvSpPr>
              <p:cNvPr id="1049075"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sp>
            <p:nvSpPr>
              <p:cNvPr id="1049076" name="文本框 114"/>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cxnSp>
            <p:nvCxnSpPr>
              <p:cNvPr id="3145786" name="直接连接符 11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7" name="直接连接符 119"/>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8" name="直接连接符 120"/>
              <p:cNvCxnSpPr>
                <a:cxnSpLocks/>
              </p:cNvCxnSpPr>
              <p:nvPr/>
            </p:nvCxnSpPr>
            <p:spPr>
              <a:xfrm flipH="1">
                <a:off x="2803845" y="4756615"/>
                <a:ext cx="223032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9" name="直接连接符 121"/>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077" name="椭圆 122"/>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78" name="椭圆 123"/>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79"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4"/>
                <a:stretch>
                  <a:fillRect l="-33333" r="-30556" b="-8000"/>
                </a:stretch>
              </a:blipFill>
              <a:ln w="28575">
                <a:noFill/>
                <a:miter lim="800000"/>
                <a:headEnd/>
                <a:tailEnd/>
              </a:ln>
            </p:spPr>
            <p:txBody>
              <a:bodyPr/>
              <a:p>
                <a:r>
                  <a:rPr altLang="en-US" lang="zh-CN">
                    <a:noFill/>
                  </a:rPr>
                  <a:t> </a:t>
                </a:r>
              </a:p>
            </p:txBody>
          </p:sp>
          <p:sp>
            <p:nvSpPr>
              <p:cNvPr id="1049080"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49081"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6"/>
                <a:stretch>
                  <a:fillRect l="-34286" r="-34286" b="-8000"/>
                </a:stretch>
              </a:blipFill>
              <a:ln w="28575">
                <a:noFill/>
                <a:miter lim="800000"/>
                <a:headEnd/>
                <a:tailEnd/>
              </a:ln>
            </p:spPr>
            <p:txBody>
              <a:bodyPr/>
              <a:p>
                <a:r>
                  <a:rPr altLang="en-US" lang="zh-CN">
                    <a:noFill/>
                  </a:rPr>
                  <a:t> </a:t>
                </a:r>
              </a:p>
            </p:txBody>
          </p:sp>
          <p:sp>
            <p:nvSpPr>
              <p:cNvPr id="1049082"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sp>
            <p:nvSpPr>
              <p:cNvPr id="1049083"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8"/>
                <a:stretch>
                  <a:fillRect l="-33333" r="-30556" b="-8000"/>
                </a:stretch>
              </a:blipFill>
              <a:ln w="28575">
                <a:noFill/>
                <a:miter lim="800000"/>
                <a:headEnd/>
                <a:tailEnd/>
              </a:ln>
            </p:spPr>
            <p:txBody>
              <a:bodyPr/>
              <a:p>
                <a:r>
                  <a:rPr altLang="en-US" lang="zh-CN">
                    <a:noFill/>
                  </a:rPr>
                  <a:t> </a:t>
                </a:r>
              </a:p>
            </p:txBody>
          </p:sp>
          <p:sp>
            <p:nvSpPr>
              <p:cNvPr id="1049084"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grpSp>
        <p:sp>
          <p:nvSpPr>
            <p:cNvPr id="1049085"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10"/>
              <a:stretch>
                <a:fillRect l="-21951" r="-21951" b="-5882"/>
              </a:stretch>
            </a:blipFill>
            <a:ln w="28575">
              <a:noFill/>
              <a:miter lim="800000"/>
              <a:headEnd/>
              <a:tailEnd/>
            </a:ln>
          </p:spPr>
          <p:txBody>
            <a:bodyPr/>
            <a:p>
              <a:r>
                <a:rPr altLang="en-US" lang="zh-CN">
                  <a:noFill/>
                </a:rPr>
                <a:t> </a:t>
              </a:r>
            </a:p>
          </p:txBody>
        </p:sp>
        <p:sp>
          <p:nvSpPr>
            <p:cNvPr id="1049086"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sp>
          <p:nvSpPr>
            <p:cNvPr id="1049087"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9088"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89"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090"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91"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92" name="矩形 277"/>
            <p:cNvSpPr/>
            <p:nvPr/>
          </p:nvSpPr>
          <p:spPr>
            <a:xfrm>
              <a:off x="3103571" y="291524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90" name="直接连接符 278"/>
            <p:cNvCxnSpPr>
              <a:cxnSpLocks/>
            </p:cNvCxnSpPr>
            <p:nvPr/>
          </p:nvCxnSpPr>
          <p:spPr>
            <a:xfrm>
              <a:off x="4091878" y="2197242"/>
              <a:ext cx="0" cy="7904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1" name="直接连接符 279"/>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093" name="矩形 280"/>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94" name="文本框 6"/>
            <p:cNvSpPr txBox="1">
              <a:spLocks noChangeAspect="1" noMove="1" noResize="1" noRot="1" noAdjustHandles="1" noEditPoints="1" noChangeArrowheads="1" noChangeShapeType="1" noTextEdit="1"/>
            </p:cNvSpPr>
            <p:nvPr/>
          </p:nvSpPr>
          <p:spPr bwMode="auto">
            <a:xfrm>
              <a:off x="2689824" y="3176894"/>
              <a:ext cx="343363" cy="307777"/>
            </a:xfrm>
            <a:prstGeom prst="rect"/>
            <a:blipFill>
              <a:blip xmlns:r="http://schemas.openxmlformats.org/officeDocument/2006/relationships" r:embed="rId12"/>
              <a:stretch>
                <a:fillRect l="-14286" r="-5357" b="-17647"/>
              </a:stretch>
            </a:blipFill>
            <a:ln>
              <a:noFill/>
            </a:ln>
            <a:effectLst/>
          </p:spPr>
          <p:txBody>
            <a:bodyPr/>
            <a:p>
              <a:r>
                <a:rPr altLang="en-US" lang="zh-CN">
                  <a:noFill/>
                </a:rPr>
                <a:t> </a:t>
              </a:r>
            </a:p>
          </p:txBody>
        </p:sp>
        <p:sp>
          <p:nvSpPr>
            <p:cNvPr id="1049095" name="文本框 282"/>
            <p:cNvSpPr txBox="1">
              <a:spLocks noChangeAspect="1" noMove="1" noResize="1" noRot="1" noAdjustHandles="1" noEditPoints="1" noChangeArrowheads="1" noChangeShapeType="1" noTextEdit="1"/>
            </p:cNvSpPr>
            <p:nvPr/>
          </p:nvSpPr>
          <p:spPr bwMode="auto">
            <a:xfrm>
              <a:off x="3171144" y="3060112"/>
              <a:ext cx="349326" cy="307777"/>
            </a:xfrm>
            <a:prstGeom prst="rect"/>
            <a:blipFill>
              <a:blip xmlns:r="http://schemas.openxmlformats.org/officeDocument/2006/relationships" r:embed="rId13"/>
              <a:stretch>
                <a:fillRect l="-14035" r="-7018" b="-19608"/>
              </a:stretch>
            </a:blipFill>
            <a:ln>
              <a:noFill/>
            </a:ln>
            <a:effectLst/>
          </p:spPr>
          <p:txBody>
            <a:bodyPr/>
            <a:p>
              <a:r>
                <a:rPr altLang="en-US" lang="zh-CN">
                  <a:noFill/>
                </a:rPr>
                <a:t> </a:t>
              </a:r>
            </a:p>
          </p:txBody>
        </p:sp>
        <p:cxnSp>
          <p:nvCxnSpPr>
            <p:cNvPr id="3145792" name="直接连接符 283"/>
            <p:cNvCxnSpPr>
              <a:cxnSpLocks/>
            </p:cNvCxnSpPr>
            <p:nvPr/>
          </p:nvCxnSpPr>
          <p:spPr>
            <a:xfrm>
              <a:off x="4319779" y="2204858"/>
              <a:ext cx="0" cy="1458641"/>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096" name="矩形 284"/>
            <p:cNvSpPr/>
            <p:nvPr/>
          </p:nvSpPr>
          <p:spPr>
            <a:xfrm rot="16200000">
              <a:off x="4118314" y="288781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97" name="文本框 285"/>
            <p:cNvSpPr txBox="1">
              <a:spLocks noChangeAspect="1" noMove="1" noResize="1" noRot="1" noAdjustHandles="1" noEditPoints="1" noChangeArrowheads="1" noChangeShapeType="1" noTextEdit="1"/>
            </p:cNvSpPr>
            <p:nvPr/>
          </p:nvSpPr>
          <p:spPr bwMode="auto">
            <a:xfrm>
              <a:off x="3933118" y="2999524"/>
              <a:ext cx="350930" cy="307777"/>
            </a:xfrm>
            <a:prstGeom prst="rect"/>
            <a:blipFill>
              <a:blip xmlns:r="http://schemas.openxmlformats.org/officeDocument/2006/relationships" r:embed="rId14"/>
              <a:stretch>
                <a:fillRect l="-13793" r="-5172" b="-19608"/>
              </a:stretch>
            </a:blipFill>
            <a:ln>
              <a:noFill/>
            </a:ln>
            <a:effectLst/>
          </p:spPr>
          <p:txBody>
            <a:bodyPr/>
            <a:p>
              <a:r>
                <a:rPr altLang="en-US" lang="zh-CN">
                  <a:noFill/>
                </a:rPr>
                <a:t> </a:t>
              </a:r>
            </a:p>
          </p:txBody>
        </p:sp>
        <p:sp>
          <p:nvSpPr>
            <p:cNvPr id="1049098" name="Oval 3165"/>
            <p:cNvSpPr>
              <a:spLocks noChangeArrowheads="1"/>
            </p:cNvSpPr>
            <p:nvPr/>
          </p:nvSpPr>
          <p:spPr bwMode="auto">
            <a:xfrm>
              <a:off x="4484959" y="35996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099"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15"/>
              <a:stretch>
                <a:fillRect l="-33333" r="-30556" b="-8000"/>
              </a:stretch>
            </a:blipFill>
            <a:ln w="28575">
              <a:noFill/>
              <a:miter lim="800000"/>
              <a:headEnd/>
              <a:tailEnd/>
            </a:ln>
          </p:spPr>
          <p:txBody>
            <a:bodyPr/>
            <a:p>
              <a:r>
                <a:rPr altLang="en-US" lang="zh-CN">
                  <a:noFill/>
                </a:rPr>
                <a:t> </a:t>
              </a:r>
            </a:p>
          </p:txBody>
        </p:sp>
        <p:sp>
          <p:nvSpPr>
            <p:cNvPr id="1049100" name="Rectangle 519"/>
            <p:cNvSpPr>
              <a:spLocks noChangeAspect="1" noMove="1" noResize="1" noRot="1" noAdjustHandles="1" noEditPoints="1" noChangeArrowheads="1" noChangeShapeType="1" noTextEdit="1"/>
            </p:cNvSpPr>
            <p:nvPr/>
          </p:nvSpPr>
          <p:spPr bwMode="auto">
            <a:xfrm>
              <a:off x="4397970" y="3367889"/>
              <a:ext cx="322263" cy="307975"/>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sp>
          <p:nvSpPr>
            <p:cNvPr id="1049101" name="文本框 289"/>
            <p:cNvSpPr txBox="1">
              <a:spLocks noChangeAspect="1" noMove="1" noResize="1" noRot="1" noAdjustHandles="1" noEditPoints="1" noChangeArrowheads="1" noChangeShapeType="1" noTextEdit="1"/>
            </p:cNvSpPr>
            <p:nvPr/>
          </p:nvSpPr>
          <p:spPr bwMode="auto">
            <a:xfrm>
              <a:off x="4317908" y="2704686"/>
              <a:ext cx="684960" cy="473206"/>
            </a:xfrm>
            <a:prstGeom prst="rect"/>
            <a:blipFill>
              <a:blip xmlns:r="http://schemas.openxmlformats.org/officeDocument/2006/relationships" r:embed="rId17"/>
              <a:stretch>
                <a:fillRect t="-1299" b="-1299"/>
              </a:stretch>
            </a:blipFill>
            <a:ln>
              <a:noFill/>
            </a:ln>
            <a:effectLst/>
          </p:spPr>
          <p:txBody>
            <a:bodyPr/>
            <a:p>
              <a:r>
                <a:rPr altLang="en-US" lang="zh-CN">
                  <a:noFill/>
                </a:rPr>
                <a:t> </a:t>
              </a:r>
            </a:p>
          </p:txBody>
        </p:sp>
      </p:grpSp>
      <p:sp>
        <p:nvSpPr>
          <p:cNvPr id="1049102" name="圆角矩形 10"/>
          <p:cNvSpPr/>
          <p:nvPr/>
        </p:nvSpPr>
        <p:spPr>
          <a:xfrm>
            <a:off x="6182686" y="2322467"/>
            <a:ext cx="1501630"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03" name="文本框 11"/>
          <p:cNvSpPr txBox="1"/>
          <p:nvPr/>
        </p:nvSpPr>
        <p:spPr bwMode="auto">
          <a:xfrm>
            <a:off x="5876380" y="3443386"/>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49104" name="文本框 290"/>
          <p:cNvSpPr txBox="1">
            <a:spLocks noChangeAspect="1" noMove="1" noResize="1" noRot="1" noAdjustHandles="1" noEditPoints="1" noChangeArrowheads="1" noChangeShapeType="1" noTextEdit="1"/>
          </p:cNvSpPr>
          <p:nvPr/>
        </p:nvSpPr>
        <p:spPr bwMode="auto">
          <a:xfrm>
            <a:off x="744499" y="1706219"/>
            <a:ext cx="3112994" cy="789832"/>
          </a:xfrm>
          <a:prstGeom prst="rect"/>
          <a:blipFill>
            <a:blip xmlns:r="http://schemas.openxmlformats.org/officeDocument/2006/relationships" r:embed="rId18"/>
            <a:stretch>
              <a:fillRect/>
            </a:stretch>
          </a:blipFill>
          <a:ln>
            <a:noFill/>
          </a:ln>
          <a:effectLst/>
        </p:spPr>
        <p:txBody>
          <a:bodyPr/>
          <a:p>
            <a:r>
              <a:rPr altLang="en-US" lang="zh-CN">
                <a:noFill/>
              </a:rPr>
              <a:t> </a:t>
            </a:r>
          </a:p>
        </p:txBody>
      </p:sp>
      <p:sp>
        <p:nvSpPr>
          <p:cNvPr id="1049105" name="Text Box 12"/>
          <p:cNvSpPr txBox="1">
            <a:spLocks noChangeArrowheads="1"/>
          </p:cNvSpPr>
          <p:nvPr/>
        </p:nvSpPr>
        <p:spPr bwMode="auto">
          <a:xfrm>
            <a:off x="524704" y="1128680"/>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Close-loop gain</a:t>
            </a:r>
            <a:endParaRPr altLang="en-US" dirty="0" sz="2000" kumimoji="1" lang="zh-CN">
              <a:cs typeface="Arial" panose="020B0604020202020204" pitchFamily="34" charset="0"/>
            </a:endParaRPr>
          </a:p>
        </p:txBody>
      </p:sp>
      <p:sp>
        <p:nvSpPr>
          <p:cNvPr id="1049106" name="文本框 292"/>
          <p:cNvSpPr txBox="1">
            <a:spLocks noChangeAspect="1" noMove="1" noResize="1" noRot="1" noAdjustHandles="1" noEditPoints="1" noChangeArrowheads="1" noChangeShapeType="1" noTextEdit="1"/>
          </p:cNvSpPr>
          <p:nvPr/>
        </p:nvSpPr>
        <p:spPr bwMode="auto">
          <a:xfrm>
            <a:off x="761938" y="2644102"/>
            <a:ext cx="3112994" cy="718851"/>
          </a:xfrm>
          <a:prstGeom prst="rect"/>
          <a:blipFill>
            <a:blip xmlns:r="http://schemas.openxmlformats.org/officeDocument/2006/relationships" r:embed="rId19"/>
            <a:stretch>
              <a:fillRect/>
            </a:stretch>
          </a:blipFill>
          <a:ln>
            <a:noFill/>
          </a:ln>
          <a:effectLst/>
        </p:spPr>
        <p:txBody>
          <a:bodyPr/>
          <a:p>
            <a:r>
              <a:rPr altLang="en-US" lang="zh-CN">
                <a:noFill/>
              </a:rPr>
              <a:t> </a:t>
            </a:r>
          </a:p>
        </p:txBody>
      </p:sp>
      <p:sp>
        <p:nvSpPr>
          <p:cNvPr id="1049107" name="文本框 293"/>
          <p:cNvSpPr txBox="1">
            <a:spLocks noChangeAspect="1" noMove="1" noResize="1" noRot="1" noAdjustHandles="1" noEditPoints="1" noChangeArrowheads="1" noChangeShapeType="1" noTextEdit="1"/>
          </p:cNvSpPr>
          <p:nvPr/>
        </p:nvSpPr>
        <p:spPr bwMode="auto">
          <a:xfrm>
            <a:off x="812273" y="4510343"/>
            <a:ext cx="3112994" cy="789832"/>
          </a:xfrm>
          <a:prstGeom prst="rect"/>
          <a:blipFill>
            <a:blip xmlns:r="http://schemas.openxmlformats.org/officeDocument/2006/relationships" r:embed="rId20"/>
            <a:stretch>
              <a:fillRect/>
            </a:stretch>
          </a:blipFill>
          <a:ln>
            <a:noFill/>
          </a:ln>
          <a:effectLst/>
        </p:spPr>
        <p:txBody>
          <a:bodyPr/>
          <a:p>
            <a:r>
              <a:rPr altLang="en-US" lang="zh-CN">
                <a:noFill/>
              </a:rPr>
              <a:t> </a:t>
            </a:r>
          </a:p>
        </p:txBody>
      </p:sp>
      <p:sp>
        <p:nvSpPr>
          <p:cNvPr id="1049108" name="文本框 294"/>
          <p:cNvSpPr txBox="1">
            <a:spLocks noChangeAspect="1" noMove="1" noResize="1" noRot="1" noAdjustHandles="1" noEditPoints="1" noChangeArrowheads="1" noChangeShapeType="1" noTextEdit="1"/>
          </p:cNvSpPr>
          <p:nvPr/>
        </p:nvSpPr>
        <p:spPr bwMode="auto">
          <a:xfrm>
            <a:off x="723527" y="3643441"/>
            <a:ext cx="3112994" cy="718851"/>
          </a:xfrm>
          <a:prstGeom prst="rect"/>
          <a:blipFill>
            <a:blip xmlns:r="http://schemas.openxmlformats.org/officeDocument/2006/relationships" r:embed="rId21"/>
            <a:stretch>
              <a:fillRect/>
            </a:stretch>
          </a:blipFill>
          <a:ln>
            <a:noFill/>
          </a:ln>
          <a:effectLst/>
        </p:spPr>
        <p:txBody>
          <a:bodyPr/>
          <a:p>
            <a:r>
              <a:rPr altLang="en-US" lang="zh-CN">
                <a:noFill/>
              </a:rPr>
              <a:t> </a:t>
            </a:r>
          </a:p>
        </p:txBody>
      </p:sp>
      <p:sp>
        <p:nvSpPr>
          <p:cNvPr id="1049109" name="Text Box 12"/>
          <p:cNvSpPr txBox="1">
            <a:spLocks noChangeArrowheads="1"/>
          </p:cNvSpPr>
          <p:nvPr/>
        </p:nvSpPr>
        <p:spPr bwMode="auto">
          <a:xfrm>
            <a:off x="5226933" y="6065807"/>
            <a:ext cx="330626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en-US" dirty="0" sz="2400" kumimoji="1" lang="zh-CN" smtClean="0">
                <a:latin typeface="宋体" panose="02010600030101010101" pitchFamily="2" charset="-122"/>
                <a:cs typeface="Arial" panose="020B0604020202020204" pitchFamily="34" charset="0"/>
              </a:rPr>
              <a:t>同相输入比例放大器</a:t>
            </a:r>
            <a:endParaRPr altLang="en-US" dirty="0" sz="2000" kumimoji="1" lang="zh-CN">
              <a:latin typeface="宋体" panose="02010600030101010101" pitchFamily="2" charset="-122"/>
              <a:cs typeface="Arial" panose="020B0604020202020204" pitchFamily="34" charset="0"/>
            </a:endParaRPr>
          </a:p>
        </p:txBody>
      </p:sp>
      <p:sp>
        <p:nvSpPr>
          <p:cNvPr id="1049110" name="Text Box 12"/>
          <p:cNvSpPr txBox="1">
            <a:spLocks noChangeArrowheads="1"/>
          </p:cNvSpPr>
          <p:nvPr/>
        </p:nvSpPr>
        <p:spPr bwMode="auto">
          <a:xfrm>
            <a:off x="4547403" y="5209491"/>
            <a:ext cx="4672531"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Non-inverted input scaling amplifier</a:t>
            </a:r>
            <a:endParaRPr altLang="en-US" dirty="0" sz="2000" kumimoji="1" lang="zh-CN">
              <a:latin typeface="Arial" panose="020B0604020202020204" pitchFamily="34" charset="0"/>
              <a:cs typeface="Arial" panose="020B0604020202020204" pitchFamily="34" charset="0"/>
            </a:endParaRPr>
          </a:p>
        </p:txBody>
      </p:sp>
      <p:sp>
        <p:nvSpPr>
          <p:cNvPr id="1049111" name="Text Box 12"/>
          <p:cNvSpPr txBox="1">
            <a:spLocks noChangeArrowheads="1"/>
          </p:cNvSpPr>
          <p:nvPr/>
        </p:nvSpPr>
        <p:spPr bwMode="auto">
          <a:xfrm>
            <a:off x="57661" y="5486503"/>
            <a:ext cx="467253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Independent of load resistor!</a:t>
            </a:r>
            <a:endParaRPr altLang="en-US" dirty="0" sz="2000" kumimoji="1" lang="zh-CN">
              <a:latin typeface="Arial" panose="020B0604020202020204" pitchFamily="34" charset="0"/>
              <a:cs typeface="Arial" panose="020B0604020202020204" pitchFamily="34" charset="0"/>
            </a:endParaRPr>
          </a:p>
        </p:txBody>
      </p:sp>
      <p:grpSp>
        <p:nvGrpSpPr>
          <p:cNvPr id="125" name="组合 16"/>
          <p:cNvGrpSpPr/>
          <p:nvPr/>
        </p:nvGrpSpPr>
        <p:grpSpPr>
          <a:xfrm>
            <a:off x="5604408" y="4001163"/>
            <a:ext cx="2601798" cy="1089487"/>
            <a:chOff x="5191760" y="4039560"/>
            <a:chExt cx="2601798" cy="1089487"/>
          </a:xfrm>
        </p:grpSpPr>
        <p:cxnSp>
          <p:nvCxnSpPr>
            <p:cNvPr id="3145793" name="直接连接符 298"/>
            <p:cNvCxnSpPr>
              <a:cxnSpLocks/>
            </p:cNvCxnSpPr>
            <p:nvPr/>
          </p:nvCxnSpPr>
          <p:spPr>
            <a:xfrm flipH="1">
              <a:off x="5745894" y="4940111"/>
              <a:ext cx="143913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4" name="直接连接符 299"/>
            <p:cNvCxnSpPr>
              <a:cxnSpLocks/>
            </p:cNvCxnSpPr>
            <p:nvPr/>
          </p:nvCxnSpPr>
          <p:spPr>
            <a:xfrm flipH="1">
              <a:off x="5735806" y="4264291"/>
              <a:ext cx="144922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12" name="矩形 300"/>
            <p:cNvSpPr/>
            <p:nvPr/>
          </p:nvSpPr>
          <p:spPr>
            <a:xfrm>
              <a:off x="6228785" y="419185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95" name="直接连接符 301"/>
            <p:cNvCxnSpPr>
              <a:cxnSpLocks/>
            </p:cNvCxnSpPr>
            <p:nvPr/>
          </p:nvCxnSpPr>
          <p:spPr>
            <a:xfrm>
              <a:off x="5745894" y="4274681"/>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13" name="矩形 302"/>
            <p:cNvSpPr/>
            <p:nvPr/>
          </p:nvSpPr>
          <p:spPr>
            <a:xfrm rot="16200000">
              <a:off x="5545932" y="4534962"/>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14" name="文本框 303"/>
            <p:cNvSpPr txBox="1">
              <a:spLocks noChangeAspect="1" noMove="1" noResize="1" noRot="1" noAdjustHandles="1" noEditPoints="1" noChangeArrowheads="1" noChangeShapeType="1" noTextEdit="1"/>
            </p:cNvSpPr>
            <p:nvPr/>
          </p:nvSpPr>
          <p:spPr bwMode="auto">
            <a:xfrm>
              <a:off x="5815038" y="4453506"/>
              <a:ext cx="343363" cy="307777"/>
            </a:xfrm>
            <a:prstGeom prst="rect"/>
            <a:blipFill>
              <a:blip xmlns:r="http://schemas.openxmlformats.org/officeDocument/2006/relationships" r:embed="rId22"/>
              <a:stretch>
                <a:fillRect l="-16071" r="-5357" b="-17647"/>
              </a:stretch>
            </a:blipFill>
            <a:ln>
              <a:noFill/>
            </a:ln>
            <a:effectLst/>
          </p:spPr>
          <p:txBody>
            <a:bodyPr/>
            <a:p>
              <a:r>
                <a:rPr altLang="en-US" lang="zh-CN">
                  <a:noFill/>
                </a:rPr>
                <a:t> </a:t>
              </a:r>
            </a:p>
          </p:txBody>
        </p:sp>
        <p:sp>
          <p:nvSpPr>
            <p:cNvPr id="1049115" name="文本框 304"/>
            <p:cNvSpPr txBox="1">
              <a:spLocks noChangeAspect="1" noMove="1" noResize="1" noRot="1" noAdjustHandles="1" noEditPoints="1" noChangeArrowheads="1" noChangeShapeType="1" noTextEdit="1"/>
            </p:cNvSpPr>
            <p:nvPr/>
          </p:nvSpPr>
          <p:spPr bwMode="auto">
            <a:xfrm>
              <a:off x="6296358" y="4336724"/>
              <a:ext cx="349326" cy="307777"/>
            </a:xfrm>
            <a:prstGeom prst="rect"/>
            <a:blipFill>
              <a:blip xmlns:r="http://schemas.openxmlformats.org/officeDocument/2006/relationships" r:embed="rId23"/>
              <a:stretch>
                <a:fillRect l="-15789" r="-5263" b="-19608"/>
              </a:stretch>
            </a:blipFill>
            <a:ln>
              <a:noFill/>
            </a:ln>
            <a:effectLst/>
          </p:spPr>
          <p:txBody>
            <a:bodyPr/>
            <a:p>
              <a:r>
                <a:rPr altLang="en-US" lang="zh-CN">
                  <a:noFill/>
                </a:rPr>
                <a:t> </a:t>
              </a:r>
            </a:p>
          </p:txBody>
        </p:sp>
        <p:sp>
          <p:nvSpPr>
            <p:cNvPr id="1049116" name="圆角矩形 305"/>
            <p:cNvSpPr/>
            <p:nvPr/>
          </p:nvSpPr>
          <p:spPr>
            <a:xfrm>
              <a:off x="5294900" y="4039560"/>
              <a:ext cx="2498658"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17" name="Oval 3165"/>
            <p:cNvSpPr>
              <a:spLocks noChangeArrowheads="1"/>
            </p:cNvSpPr>
            <p:nvPr/>
          </p:nvSpPr>
          <p:spPr bwMode="auto">
            <a:xfrm>
              <a:off x="7095613" y="487394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118" name="Rectangle 518"/>
            <p:cNvSpPr>
              <a:spLocks noChangeAspect="1" noMove="1" noResize="1" noRot="1" noAdjustHandles="1" noEditPoints="1" noChangeArrowheads="1" noChangeShapeType="1" noTextEdit="1"/>
            </p:cNvSpPr>
            <p:nvPr/>
          </p:nvSpPr>
          <p:spPr bwMode="auto">
            <a:xfrm>
              <a:off x="7253197" y="4065670"/>
              <a:ext cx="217639" cy="307777"/>
            </a:xfrm>
            <a:prstGeom prst="rect"/>
            <a:blipFill>
              <a:blip xmlns:r="http://schemas.openxmlformats.org/officeDocument/2006/relationships" r:embed="rId24"/>
              <a:stretch>
                <a:fillRect l="-34286" r="-34286" b="-8000"/>
              </a:stretch>
            </a:blipFill>
            <a:ln w="28575">
              <a:noFill/>
              <a:miter lim="800000"/>
              <a:headEnd/>
              <a:tailEnd/>
            </a:ln>
          </p:spPr>
          <p:txBody>
            <a:bodyPr/>
            <a:p>
              <a:r>
                <a:rPr altLang="en-US" lang="zh-CN">
                  <a:noFill/>
                </a:rPr>
                <a:t> </a:t>
              </a:r>
            </a:p>
          </p:txBody>
        </p:sp>
        <p:sp>
          <p:nvSpPr>
            <p:cNvPr id="1049119" name="Rectangle 519"/>
            <p:cNvSpPr>
              <a:spLocks noChangeAspect="1" noMove="1" noResize="1" noRot="1" noAdjustHandles="1" noEditPoints="1" noChangeArrowheads="1" noChangeShapeType="1" noTextEdit="1"/>
            </p:cNvSpPr>
            <p:nvPr/>
          </p:nvSpPr>
          <p:spPr bwMode="auto">
            <a:xfrm>
              <a:off x="7181163" y="4794242"/>
              <a:ext cx="322263" cy="307975"/>
            </a:xfrm>
            <a:prstGeom prst="rect"/>
            <a:blipFill>
              <a:blip xmlns:r="http://schemas.openxmlformats.org/officeDocument/2006/relationships" r:embed="rId25"/>
              <a:stretch>
                <a:fillRect/>
              </a:stretch>
            </a:blipFill>
            <a:ln w="28575">
              <a:noFill/>
              <a:miter lim="800000"/>
              <a:headEnd/>
              <a:tailEnd/>
            </a:ln>
          </p:spPr>
          <p:txBody>
            <a:bodyPr/>
            <a:p>
              <a:r>
                <a:rPr altLang="en-US" lang="zh-CN">
                  <a:noFill/>
                </a:rPr>
                <a:t> </a:t>
              </a:r>
            </a:p>
          </p:txBody>
        </p:sp>
        <p:sp>
          <p:nvSpPr>
            <p:cNvPr id="1049120" name="文本框 310"/>
            <p:cNvSpPr txBox="1">
              <a:spLocks noChangeAspect="1" noMove="1" noResize="1" noRot="1" noAdjustHandles="1" noEditPoints="1" noChangeArrowheads="1" noChangeShapeType="1" noTextEdit="1"/>
            </p:cNvSpPr>
            <p:nvPr/>
          </p:nvSpPr>
          <p:spPr bwMode="auto">
            <a:xfrm>
              <a:off x="7047173" y="4391918"/>
              <a:ext cx="503153" cy="409856"/>
            </a:xfrm>
            <a:prstGeom prst="rect"/>
            <a:blipFill>
              <a:blip xmlns:r="http://schemas.openxmlformats.org/officeDocument/2006/relationships" r:embed="rId26"/>
              <a:stretch>
                <a:fillRect l="-2439"/>
              </a:stretch>
            </a:blipFill>
            <a:ln>
              <a:noFill/>
            </a:ln>
            <a:effectLst/>
          </p:spPr>
          <p:txBody>
            <a:bodyPr/>
            <a:p>
              <a:r>
                <a:rPr altLang="en-US" lang="zh-CN">
                  <a:noFill/>
                </a:rPr>
                <a:t> </a:t>
              </a:r>
            </a:p>
          </p:txBody>
        </p:sp>
        <p:sp>
          <p:nvSpPr>
            <p:cNvPr id="1049121" name="Oval 3165"/>
            <p:cNvSpPr>
              <a:spLocks noChangeArrowheads="1"/>
            </p:cNvSpPr>
            <p:nvPr/>
          </p:nvSpPr>
          <p:spPr bwMode="auto">
            <a:xfrm>
              <a:off x="7105261" y="4196560"/>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122" name="文本框 312"/>
            <p:cNvSpPr txBox="1">
              <a:spLocks noChangeAspect="1" noMove="1" noResize="1" noRot="1" noAdjustHandles="1" noEditPoints="1" noChangeArrowheads="1" noChangeShapeType="1" noTextEdit="1"/>
            </p:cNvSpPr>
            <p:nvPr/>
          </p:nvSpPr>
          <p:spPr bwMode="auto">
            <a:xfrm>
              <a:off x="5191760" y="4370072"/>
              <a:ext cx="684960" cy="409856"/>
            </a:xfrm>
            <a:prstGeom prst="rect"/>
            <a:blipFill>
              <a:blip xmlns:r="http://schemas.openxmlformats.org/officeDocument/2006/relationships" r:embed="rId27"/>
              <a:stretch>
                <a:fillRect b="-4478"/>
              </a:stretch>
            </a:blipFill>
            <a:ln>
              <a:noFill/>
            </a:ln>
            <a:effectLst/>
          </p:spPr>
          <p:txBody>
            <a:bodyPr/>
            <a:p>
              <a:r>
                <a:rPr altLang="en-US" lang="zh-CN">
                  <a:noFill/>
                </a:rPr>
                <a:t> </a:t>
              </a:r>
            </a:p>
          </p:txBody>
        </p:sp>
        <p:sp>
          <p:nvSpPr>
            <p:cNvPr id="1049123" name="Rectangle 518"/>
            <p:cNvSpPr>
              <a:spLocks noChangeAspect="1" noMove="1" noResize="1" noRot="1" noAdjustHandles="1" noEditPoints="1" noChangeArrowheads="1" noChangeShapeType="1" noTextEdit="1"/>
            </p:cNvSpPr>
            <p:nvPr/>
          </p:nvSpPr>
          <p:spPr bwMode="auto">
            <a:xfrm>
              <a:off x="5510180" y="4095087"/>
              <a:ext cx="217639" cy="307777"/>
            </a:xfrm>
            <a:prstGeom prst="rect"/>
            <a:blipFill>
              <a:blip xmlns:r="http://schemas.openxmlformats.org/officeDocument/2006/relationships" r:embed="rId28"/>
              <a:stretch>
                <a:fillRect l="-34286" r="-34286" b="-5882"/>
              </a:stretch>
            </a:blipFill>
            <a:ln w="28575">
              <a:noFill/>
              <a:miter lim="800000"/>
              <a:headEnd/>
              <a:tailEnd/>
            </a:ln>
          </p:spPr>
          <p:txBody>
            <a:bodyPr/>
            <a:p>
              <a:r>
                <a:rPr altLang="en-US" lang="zh-CN">
                  <a:noFill/>
                </a:rPr>
                <a:t> </a:t>
              </a:r>
            </a:p>
          </p:txBody>
        </p:sp>
        <p:sp>
          <p:nvSpPr>
            <p:cNvPr id="1049124" name="Rectangle 519"/>
            <p:cNvSpPr>
              <a:spLocks noChangeAspect="1" noMove="1" noResize="1" noRot="1" noAdjustHandles="1" noEditPoints="1" noChangeArrowheads="1" noChangeShapeType="1" noTextEdit="1"/>
            </p:cNvSpPr>
            <p:nvPr/>
          </p:nvSpPr>
          <p:spPr bwMode="auto">
            <a:xfrm>
              <a:off x="5457867" y="4821072"/>
              <a:ext cx="322263" cy="307975"/>
            </a:xfrm>
            <a:prstGeom prst="rect"/>
            <a:blipFill>
              <a:blip xmlns:r="http://schemas.openxmlformats.org/officeDocument/2006/relationships" r:embed="rId29"/>
              <a:stretch>
                <a:fillRect/>
              </a:stretch>
            </a:blipFill>
            <a:ln w="28575">
              <a:noFill/>
              <a:miter lim="800000"/>
              <a:headEnd/>
              <a:tailEnd/>
            </a:ln>
          </p:spPr>
          <p:txBody>
            <a:bodyPr/>
            <a:p>
              <a:r>
                <a:rPr altLang="en-US" lang="zh-CN">
                  <a:noFill/>
                </a:rPr>
                <a:t> </a:t>
              </a:r>
            </a:p>
          </p:txBody>
        </p:sp>
      </p:grpSp>
      <p:cxnSp>
        <p:nvCxnSpPr>
          <p:cNvPr id="3145796" name="直接箭头连接符 68"/>
          <p:cNvCxnSpPr>
            <a:cxnSpLocks/>
          </p:cNvCxnSpPr>
          <p:nvPr/>
        </p:nvCxnSpPr>
        <p:spPr>
          <a:xfrm>
            <a:off x="6183712" y="1365935"/>
            <a:ext cx="369511" cy="0"/>
          </a:xfrm>
          <a:prstGeom prst="straightConnector1"/>
          <a:ln w="25400">
            <a:solidFill>
              <a:srgbClr val="C0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125" name="文本框 69"/>
          <p:cNvSpPr txBox="1">
            <a:spLocks noChangeAspect="1" noMove="1" noResize="1" noRot="1" noAdjustHandles="1" noEditPoints="1" noChangeArrowheads="1" noChangeShapeType="1" noTextEdit="1"/>
          </p:cNvSpPr>
          <p:nvPr/>
        </p:nvSpPr>
        <p:spPr bwMode="auto">
          <a:xfrm>
            <a:off x="6005284" y="865931"/>
            <a:ext cx="684960" cy="409856"/>
          </a:xfrm>
          <a:prstGeom prst="rect"/>
          <a:blipFill>
            <a:blip xmlns:r="http://schemas.openxmlformats.org/officeDocument/2006/relationships" r:embed="rId30"/>
            <a:stretch>
              <a:fillRect b="-4478"/>
            </a:stretch>
          </a:blipFill>
          <a:ln>
            <a:noFill/>
          </a:ln>
          <a:effectLst/>
        </p:spPr>
        <p:txBody>
          <a:bodyPr/>
          <a:p>
            <a:r>
              <a:rPr altLang="en-US" lang="zh-CN">
                <a:noFill/>
              </a:rPr>
              <a:t> </a:t>
            </a:r>
          </a:p>
        </p:txBody>
      </p:sp>
      <p:cxnSp>
        <p:nvCxnSpPr>
          <p:cNvPr id="3145797" name="直接箭头连接符 70"/>
          <p:cNvCxnSpPr>
            <a:cxnSpLocks/>
          </p:cNvCxnSpPr>
          <p:nvPr/>
        </p:nvCxnSpPr>
        <p:spPr>
          <a:xfrm flipH="1">
            <a:off x="6137154" y="1982676"/>
            <a:ext cx="381292" cy="0"/>
          </a:xfrm>
          <a:prstGeom prst="straightConnector1"/>
          <a:ln w="25400">
            <a:solidFill>
              <a:srgbClr val="C0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126" name="文本框 72"/>
          <p:cNvSpPr txBox="1">
            <a:spLocks noChangeAspect="1" noMove="1" noResize="1" noRot="1" noAdjustHandles="1" noEditPoints="1" noChangeArrowheads="1" noChangeShapeType="1" noTextEdit="1"/>
          </p:cNvSpPr>
          <p:nvPr/>
        </p:nvSpPr>
        <p:spPr bwMode="auto">
          <a:xfrm>
            <a:off x="6079310" y="1531424"/>
            <a:ext cx="1014795" cy="409856"/>
          </a:xfrm>
          <a:prstGeom prst="rect"/>
          <a:blipFill>
            <a:blip xmlns:r="http://schemas.openxmlformats.org/officeDocument/2006/relationships" r:embed="rId31"/>
            <a:stretch>
              <a:fillRect b="-4478"/>
            </a:stretch>
          </a:blipFill>
          <a:ln>
            <a:noFill/>
          </a:ln>
          <a:effectLst/>
        </p:spPr>
        <p:txBody>
          <a:bodyPr/>
          <a:p>
            <a:r>
              <a:rPr altLang="en-US" lang="zh-CN">
                <a:noFill/>
              </a:rPr>
              <a:t> </a:t>
            </a:r>
          </a:p>
        </p:txBody>
      </p:sp>
      <p:sp>
        <p:nvSpPr>
          <p:cNvPr id="1049127" name="乘号 2"/>
          <p:cNvSpPr/>
          <p:nvPr/>
        </p:nvSpPr>
        <p:spPr>
          <a:xfrm>
            <a:off x="5492219" y="2049279"/>
            <a:ext cx="494882" cy="494882"/>
          </a:xfrm>
          <a:prstGeom prst="mathMultiply">
            <a:avLst>
              <a:gd name="adj1" fmla="val 1102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32">
            <p14:nvContentPartPr>
              <p14:cNvPr id="1049128" name=""/>
              <p14:cNvContentPartPr/>
              <p14:nvPr/>
            </p14:nvContentPartPr>
            <p14:xfrm>
              <a:off x="3360517" y="5009066"/>
              <a:ext cx="74681" cy="64121"/>
            </p14:xfrm>
          </p:contentPart>
        </mc:Choice>
        <mc:Fallback>
          <p:sp>
            <p:nvSpPr>
              <p:cNvPr id="1049128" name=""/>
              <p:cNvSpPr/>
              <p:nvPr/>
            </p:nvSpPr>
            <p:spPr>
              <a:xfrm>
                <a:off x="3360517" y="5009066"/>
                <a:ext cx="74681" cy="64121"/>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102"/>
                                        </p:tgtEl>
                                        <p:attrNameLst>
                                          <p:attrName>style.visibility</p:attrName>
                                        </p:attrNameLst>
                                      </p:cBhvr>
                                      <p:to>
                                        <p:strVal val="visible"/>
                                      </p:to>
                                    </p:set>
                                    <p:animEffect transition="in" filter="wipe(down)">
                                      <p:cBhvr>
                                        <p:cTn dur="500" id="7"/>
                                        <p:tgtEl>
                                          <p:spTgt spid="1049102"/>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9103"/>
                                        </p:tgtEl>
                                        <p:attrNameLst>
                                          <p:attrName>style.visibility</p:attrName>
                                        </p:attrNameLst>
                                      </p:cBhvr>
                                      <p:to>
                                        <p:strVal val="visible"/>
                                      </p:to>
                                    </p:set>
                                    <p:animEffect transition="in" filter="wipe(down)">
                                      <p:cBhvr>
                                        <p:cTn dur="500" id="10"/>
                                        <p:tgtEl>
                                          <p:spTgt spid="104910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49127"/>
                                        </p:tgtEl>
                                        <p:attrNameLst>
                                          <p:attrName>style.visibility</p:attrName>
                                        </p:attrNameLst>
                                      </p:cBhvr>
                                      <p:to>
                                        <p:strVal val="visible"/>
                                      </p:to>
                                    </p:set>
                                    <p:animEffect transition="in" filter="wipe(down)">
                                      <p:cBhvr>
                                        <p:cTn dur="500" id="15"/>
                                        <p:tgtEl>
                                          <p:spTgt spid="1049127"/>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4">
                                  <p:stCondLst>
                                    <p:cond delay="0"/>
                                  </p:stCondLst>
                                  <p:childTnLst>
                                    <p:set>
                                      <p:cBhvr>
                                        <p:cTn dur="1" fill="hold" id="19">
                                          <p:stCondLst>
                                            <p:cond delay="0"/>
                                          </p:stCondLst>
                                        </p:cTn>
                                        <p:tgtEl>
                                          <p:spTgt spid="125"/>
                                        </p:tgtEl>
                                        <p:attrNameLst>
                                          <p:attrName>style.visibility</p:attrName>
                                        </p:attrNameLst>
                                      </p:cBhvr>
                                      <p:to>
                                        <p:strVal val="visible"/>
                                      </p:to>
                                    </p:set>
                                    <p:animEffect transition="in" filter="wipe(down)">
                                      <p:cBhvr>
                                        <p:cTn dur="500" id="20"/>
                                        <p:tgtEl>
                                          <p:spTgt spid="125"/>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6" presetSubtype="21">
                                  <p:stCondLst>
                                    <p:cond delay="0"/>
                                  </p:stCondLst>
                                  <p:childTnLst>
                                    <p:set>
                                      <p:cBhvr>
                                        <p:cTn dur="1" fill="hold" id="24">
                                          <p:stCondLst>
                                            <p:cond delay="0"/>
                                          </p:stCondLst>
                                        </p:cTn>
                                        <p:tgtEl>
                                          <p:spTgt spid="1049104"/>
                                        </p:tgtEl>
                                        <p:attrNameLst>
                                          <p:attrName>style.visibility</p:attrName>
                                        </p:attrNameLst>
                                      </p:cBhvr>
                                      <p:to>
                                        <p:strVal val="visible"/>
                                      </p:to>
                                    </p:set>
                                    <p:animEffect transition="in" filter="barn(inVertical)">
                                      <p:cBhvr>
                                        <p:cTn dur="500" id="25"/>
                                        <p:tgtEl>
                                          <p:spTgt spid="1049104"/>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4">
                                  <p:stCondLst>
                                    <p:cond delay="0"/>
                                  </p:stCondLst>
                                  <p:childTnLst>
                                    <p:set>
                                      <p:cBhvr>
                                        <p:cTn dur="1" fill="hold" id="29">
                                          <p:stCondLst>
                                            <p:cond delay="0"/>
                                          </p:stCondLst>
                                        </p:cTn>
                                        <p:tgtEl>
                                          <p:spTgt spid="1049106"/>
                                        </p:tgtEl>
                                        <p:attrNameLst>
                                          <p:attrName>style.visibility</p:attrName>
                                        </p:attrNameLst>
                                      </p:cBhvr>
                                      <p:to>
                                        <p:strVal val="visible"/>
                                      </p:to>
                                    </p:set>
                                    <p:animEffect transition="in" filter="wipe(down)">
                                      <p:cBhvr>
                                        <p:cTn dur="500" id="30"/>
                                        <p:tgtEl>
                                          <p:spTgt spid="104910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2" presetSubtype="4">
                                  <p:stCondLst>
                                    <p:cond delay="0"/>
                                  </p:stCondLst>
                                  <p:childTnLst>
                                    <p:set>
                                      <p:cBhvr>
                                        <p:cTn dur="1" fill="hold" id="34">
                                          <p:stCondLst>
                                            <p:cond delay="0"/>
                                          </p:stCondLst>
                                        </p:cTn>
                                        <p:tgtEl>
                                          <p:spTgt spid="1049108"/>
                                        </p:tgtEl>
                                        <p:attrNameLst>
                                          <p:attrName>style.visibility</p:attrName>
                                        </p:attrNameLst>
                                      </p:cBhvr>
                                      <p:to>
                                        <p:strVal val="visible"/>
                                      </p:to>
                                    </p:set>
                                    <p:animEffect transition="in" filter="wipe(down)">
                                      <p:cBhvr>
                                        <p:cTn dur="500" id="35"/>
                                        <p:tgtEl>
                                          <p:spTgt spid="1049108"/>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2" presetSubtype="4">
                                  <p:stCondLst>
                                    <p:cond delay="0"/>
                                  </p:stCondLst>
                                  <p:childTnLst>
                                    <p:set>
                                      <p:cBhvr>
                                        <p:cTn dur="1" fill="hold" id="39">
                                          <p:stCondLst>
                                            <p:cond delay="0"/>
                                          </p:stCondLst>
                                        </p:cTn>
                                        <p:tgtEl>
                                          <p:spTgt spid="1049107"/>
                                        </p:tgtEl>
                                        <p:attrNameLst>
                                          <p:attrName>style.visibility</p:attrName>
                                        </p:attrNameLst>
                                      </p:cBhvr>
                                      <p:to>
                                        <p:strVal val="visible"/>
                                      </p:to>
                                    </p:set>
                                    <p:animEffect transition="in" filter="wipe(down)">
                                      <p:cBhvr>
                                        <p:cTn dur="500" id="40"/>
                                        <p:tgtEl>
                                          <p:spTgt spid="1049107"/>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2" presetSubtype="4">
                                  <p:stCondLst>
                                    <p:cond delay="0"/>
                                  </p:stCondLst>
                                  <p:childTnLst>
                                    <p:set>
                                      <p:cBhvr>
                                        <p:cTn dur="1" fill="hold" id="44">
                                          <p:stCondLst>
                                            <p:cond delay="0"/>
                                          </p:stCondLst>
                                        </p:cTn>
                                        <p:tgtEl>
                                          <p:spTgt spid="1049111"/>
                                        </p:tgtEl>
                                        <p:attrNameLst>
                                          <p:attrName>style.visibility</p:attrName>
                                        </p:attrNameLst>
                                      </p:cBhvr>
                                      <p:to>
                                        <p:strVal val="visible"/>
                                      </p:to>
                                    </p:set>
                                    <p:animEffect transition="in" filter="wipe(down)">
                                      <p:cBhvr>
                                        <p:cTn dur="500" id="45"/>
                                        <p:tgtEl>
                                          <p:spTgt spid="1049111"/>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22" presetSubtype="4">
                                  <p:stCondLst>
                                    <p:cond delay="0"/>
                                  </p:stCondLst>
                                  <p:childTnLst>
                                    <p:set>
                                      <p:cBhvr>
                                        <p:cTn dur="1" fill="hold" id="49">
                                          <p:stCondLst>
                                            <p:cond delay="0"/>
                                          </p:stCondLst>
                                        </p:cTn>
                                        <p:tgtEl>
                                          <p:spTgt spid="1049110"/>
                                        </p:tgtEl>
                                        <p:attrNameLst>
                                          <p:attrName>style.visibility</p:attrName>
                                        </p:attrNameLst>
                                      </p:cBhvr>
                                      <p:to>
                                        <p:strVal val="visible"/>
                                      </p:to>
                                    </p:set>
                                    <p:animEffect transition="in" filter="wipe(down)">
                                      <p:cBhvr>
                                        <p:cTn dur="500" id="50"/>
                                        <p:tgtEl>
                                          <p:spTgt spid="1049110"/>
                                        </p:tgtEl>
                                      </p:cBhvr>
                                    </p:animEffect>
                                  </p:childTnLst>
                                </p:cTn>
                              </p:par>
                              <p:par>
                                <p:cTn fill="hold" grpId="0" id="51" nodeType="withEffect" presetClass="entr" presetID="22" presetSubtype="4">
                                  <p:stCondLst>
                                    <p:cond delay="0"/>
                                  </p:stCondLst>
                                  <p:childTnLst>
                                    <p:set>
                                      <p:cBhvr>
                                        <p:cTn dur="1" fill="hold" id="52">
                                          <p:stCondLst>
                                            <p:cond delay="0"/>
                                          </p:stCondLst>
                                        </p:cTn>
                                        <p:tgtEl>
                                          <p:spTgt spid="1049109"/>
                                        </p:tgtEl>
                                        <p:attrNameLst>
                                          <p:attrName>style.visibility</p:attrName>
                                        </p:attrNameLst>
                                      </p:cBhvr>
                                      <p:to>
                                        <p:strVal val="visible"/>
                                      </p:to>
                                    </p:set>
                                    <p:animEffect transition="in" filter="wipe(down)">
                                      <p:cBhvr>
                                        <p:cTn dur="500" id="53"/>
                                        <p:tgtEl>
                                          <p:spTgt spid="1049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2" grpId="0" animBg="1"/>
      <p:bldP spid="1049103" grpId="0"/>
      <p:bldP spid="1049104" grpId="0"/>
      <p:bldP spid="1049106" grpId="0"/>
      <p:bldP spid="1049107" grpId="0"/>
      <p:bldP spid="1049108" grpId="0"/>
      <p:bldP spid="1049109" grpId="0"/>
      <p:bldP spid="1049110" grpId="0"/>
      <p:bldP spid="1049111" grpId="0"/>
      <p:bldP spid="10491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89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899" name="Text Box 12"/>
          <p:cNvSpPr txBox="1">
            <a:spLocks noChangeArrowheads="1"/>
          </p:cNvSpPr>
          <p:nvPr/>
        </p:nvSpPr>
        <p:spPr bwMode="auto">
          <a:xfrm>
            <a:off x="281758" y="430407"/>
            <a:ext cx="8644128"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1: </a:t>
            </a:r>
            <a:r>
              <a:rPr altLang="zh-CN" dirty="0" sz="2400" kumimoji="1" lang="en-US">
                <a:cs typeface="Arial" panose="020B0604020202020204" pitchFamily="34" charset="0"/>
              </a:rPr>
              <a:t>Voltage series </a:t>
            </a:r>
            <a:r>
              <a:rPr altLang="zh-CN" dirty="0" sz="2400" kumimoji="1" lang="en-US" smtClean="0">
                <a:cs typeface="Arial" panose="020B0604020202020204" pitchFamily="34" charset="0"/>
              </a:rPr>
              <a:t>negative feedback </a:t>
            </a:r>
            <a:r>
              <a:rPr altLang="en-US" dirty="0" sz="2400" kumimoji="1" lang="zh-CN">
                <a:cs typeface="Arial" panose="020B0604020202020204" pitchFamily="34" charset="0"/>
              </a:rPr>
              <a:t>电压</a:t>
            </a:r>
            <a:r>
              <a:rPr altLang="en-US" dirty="0" sz="2400" kumimoji="1" lang="zh-CN" smtClean="0">
                <a:cs typeface="Arial" panose="020B0604020202020204" pitchFamily="34" charset="0"/>
              </a:rPr>
              <a:t>串联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48900" name="文本框 290"/>
          <p:cNvSpPr txBox="1">
            <a:spLocks noChangeAspect="1" noMove="1" noResize="1" noRot="1" noAdjustHandles="1" noEditPoints="1" noChangeArrowheads="1" noChangeShapeType="1" noTextEdit="1"/>
          </p:cNvSpPr>
          <p:nvPr/>
        </p:nvSpPr>
        <p:spPr bwMode="auto">
          <a:xfrm>
            <a:off x="935827" y="2502314"/>
            <a:ext cx="1512949" cy="791435"/>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8901" name="Text Box 12"/>
          <p:cNvSpPr txBox="1">
            <a:spLocks noChangeArrowheads="1"/>
          </p:cNvSpPr>
          <p:nvPr/>
        </p:nvSpPr>
        <p:spPr bwMode="auto">
          <a:xfrm>
            <a:off x="809408" y="108182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Input resistance:</a:t>
            </a:r>
            <a:endParaRPr altLang="en-US" dirty="0" sz="2000" kumimoji="1" lang="zh-CN">
              <a:cs typeface="Arial" panose="020B0604020202020204" pitchFamily="34" charset="0"/>
            </a:endParaRPr>
          </a:p>
        </p:txBody>
      </p:sp>
      <p:sp>
        <p:nvSpPr>
          <p:cNvPr id="1048902" name="文本框 294"/>
          <p:cNvSpPr txBox="1">
            <a:spLocks noChangeAspect="1" noMove="1" noResize="1" noRot="1" noAdjustHandles="1" noEditPoints="1" noChangeArrowheads="1" noChangeShapeType="1" noTextEdit="1"/>
          </p:cNvSpPr>
          <p:nvPr/>
        </p:nvSpPr>
        <p:spPr bwMode="auto">
          <a:xfrm>
            <a:off x="831961" y="3524395"/>
            <a:ext cx="2360774" cy="409856"/>
          </a:xfrm>
          <a:prstGeom prst="rect"/>
          <a:blipFill>
            <a:blip xmlns:r="http://schemas.openxmlformats.org/officeDocument/2006/relationships" r:embed="rId2"/>
            <a:stretch>
              <a:fillRect b="-17910"/>
            </a:stretch>
          </a:blipFill>
          <a:ln>
            <a:noFill/>
          </a:ln>
          <a:effectLst/>
        </p:spPr>
        <p:txBody>
          <a:bodyPr/>
          <a:p>
            <a:r>
              <a:rPr altLang="en-US" lang="zh-CN">
                <a:noFill/>
              </a:rPr>
              <a:t> </a:t>
            </a:r>
          </a:p>
        </p:txBody>
      </p:sp>
      <p:sp>
        <p:nvSpPr>
          <p:cNvPr id="1048903" name="文本框 71"/>
          <p:cNvSpPr txBox="1">
            <a:spLocks noChangeAspect="1" noMove="1" noResize="1" noRot="1" noAdjustHandles="1" noEditPoints="1" noChangeArrowheads="1" noChangeShapeType="1" noTextEdit="1"/>
          </p:cNvSpPr>
          <p:nvPr/>
        </p:nvSpPr>
        <p:spPr bwMode="auto">
          <a:xfrm>
            <a:off x="1504503" y="1543185"/>
            <a:ext cx="1737884" cy="791435"/>
          </a:xfrm>
          <a:prstGeom prst="rect"/>
          <a:blipFill>
            <a:blip xmlns:r="http://schemas.openxmlformats.org/officeDocument/2006/relationships" r:embed="rId3"/>
            <a:stretch>
              <a:fillRect/>
            </a:stretch>
          </a:blipFill>
          <a:ln>
            <a:noFill/>
          </a:ln>
          <a:effectLst/>
        </p:spPr>
        <p:txBody>
          <a:bodyPr/>
          <a:p>
            <a:r>
              <a:rPr altLang="en-US" lang="zh-CN">
                <a:noFill/>
              </a:rPr>
              <a:t> </a:t>
            </a:r>
          </a:p>
        </p:txBody>
      </p:sp>
      <p:grpSp>
        <p:nvGrpSpPr>
          <p:cNvPr id="105" name="组合 4"/>
          <p:cNvGrpSpPr/>
          <p:nvPr/>
        </p:nvGrpSpPr>
        <p:grpSpPr>
          <a:xfrm>
            <a:off x="4849280" y="881768"/>
            <a:ext cx="4041886" cy="2961728"/>
            <a:chOff x="4849280" y="881768"/>
            <a:chExt cx="4041886" cy="2961728"/>
          </a:xfrm>
        </p:grpSpPr>
        <p:grpSp>
          <p:nvGrpSpPr>
            <p:cNvPr id="106" name="组合 9"/>
            <p:cNvGrpSpPr/>
            <p:nvPr/>
          </p:nvGrpSpPr>
          <p:grpSpPr>
            <a:xfrm>
              <a:off x="4849280" y="1207785"/>
              <a:ext cx="4041886" cy="2369941"/>
              <a:chOff x="960982" y="1652402"/>
              <a:chExt cx="4041886" cy="2369941"/>
            </a:xfrm>
          </p:grpSpPr>
          <p:grpSp>
            <p:nvGrpSpPr>
              <p:cNvPr id="107" name="组合 110"/>
              <p:cNvGrpSpPr/>
              <p:nvPr/>
            </p:nvGrpSpPr>
            <p:grpSpPr>
              <a:xfrm>
                <a:off x="960982" y="1652402"/>
                <a:ext cx="3598120" cy="2233405"/>
                <a:chOff x="1903275" y="3421338"/>
                <a:chExt cx="3598120" cy="2233405"/>
              </a:xfrm>
            </p:grpSpPr>
            <p:cxnSp>
              <p:nvCxnSpPr>
                <p:cNvPr id="3145754" name="直接连接符 219"/>
                <p:cNvCxnSpPr>
                  <a:cxnSpLocks/>
                </p:cNvCxnSpPr>
                <p:nvPr/>
              </p:nvCxnSpPr>
              <p:spPr>
                <a:xfrm flipH="1">
                  <a:off x="2223849" y="5432435"/>
                  <a:ext cx="327754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04"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4"/>
                  <a:stretch>
                    <a:fillRect l="-2679" t="-1282" b="-5128"/>
                  </a:stretch>
                </a:blipFill>
                <a:ln>
                  <a:noFill/>
                </a:ln>
                <a:effectLst/>
              </p:spPr>
              <p:txBody>
                <a:bodyPr/>
                <a:p>
                  <a:r>
                    <a:rPr altLang="en-US" lang="zh-CN">
                      <a:noFill/>
                    </a:rPr>
                    <a:t> </a:t>
                  </a:r>
                </a:p>
              </p:txBody>
            </p:sp>
            <p:sp>
              <p:nvSpPr>
                <p:cNvPr id="1048905"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48906" name="文本框 114"/>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6"/>
                  <a:stretch>
                    <a:fillRect t="-1282" b="-5128"/>
                  </a:stretch>
                </a:blipFill>
                <a:ln>
                  <a:noFill/>
                </a:ln>
                <a:effectLst/>
              </p:spPr>
              <p:txBody>
                <a:bodyPr/>
                <a:p>
                  <a:r>
                    <a:rPr altLang="en-US" lang="zh-CN">
                      <a:noFill/>
                    </a:rPr>
                    <a:t> </a:t>
                  </a:r>
                </a:p>
              </p:txBody>
            </p:sp>
            <p:cxnSp>
              <p:nvCxnSpPr>
                <p:cNvPr id="3145755" name="直接连接符 11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6" name="直接连接符 119"/>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7" name="直接连接符 120"/>
                <p:cNvCxnSpPr>
                  <a:cxnSpLocks/>
                </p:cNvCxnSpPr>
                <p:nvPr/>
              </p:nvCxnSpPr>
              <p:spPr>
                <a:xfrm flipH="1">
                  <a:off x="2803845" y="4756615"/>
                  <a:ext cx="223032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8" name="直接连接符 121"/>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07" name="椭圆 122"/>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08" name="椭圆 123"/>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09"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7"/>
                  <a:stretch>
                    <a:fillRect l="-33333" r="-30556" b="-8000"/>
                  </a:stretch>
                </a:blipFill>
                <a:ln w="28575">
                  <a:noFill/>
                  <a:miter lim="800000"/>
                  <a:headEnd/>
                  <a:tailEnd/>
                </a:ln>
              </p:spPr>
              <p:txBody>
                <a:bodyPr/>
                <a:p>
                  <a:r>
                    <a:rPr altLang="en-US" lang="zh-CN">
                      <a:noFill/>
                    </a:rPr>
                    <a:t> </a:t>
                  </a:r>
                </a:p>
              </p:txBody>
            </p:sp>
            <p:sp>
              <p:nvSpPr>
                <p:cNvPr id="1048910"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8"/>
                  <a:stretch>
                    <a:fillRect/>
                  </a:stretch>
                </a:blipFill>
                <a:ln w="28575">
                  <a:noFill/>
                  <a:miter lim="800000"/>
                  <a:headEnd/>
                  <a:tailEnd/>
                </a:ln>
              </p:spPr>
              <p:txBody>
                <a:bodyPr/>
                <a:p>
                  <a:r>
                    <a:rPr altLang="en-US" lang="zh-CN">
                      <a:noFill/>
                    </a:rPr>
                    <a:t> </a:t>
                  </a:r>
                </a:p>
              </p:txBody>
            </p:sp>
            <p:sp>
              <p:nvSpPr>
                <p:cNvPr id="1048911"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9"/>
                  <a:stretch>
                    <a:fillRect l="-34286" r="-34286" b="-8000"/>
                  </a:stretch>
                </a:blipFill>
                <a:ln w="28575">
                  <a:noFill/>
                  <a:miter lim="800000"/>
                  <a:headEnd/>
                  <a:tailEnd/>
                </a:ln>
              </p:spPr>
              <p:txBody>
                <a:bodyPr/>
                <a:p>
                  <a:r>
                    <a:rPr altLang="en-US" lang="zh-CN">
                      <a:noFill/>
                    </a:rPr>
                    <a:t> </a:t>
                  </a:r>
                </a:p>
              </p:txBody>
            </p:sp>
            <p:sp>
              <p:nvSpPr>
                <p:cNvPr id="1048912"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sp>
              <p:nvSpPr>
                <p:cNvPr id="1048913"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1"/>
                  <a:stretch>
                    <a:fillRect l="-33333" r="-30556" b="-8000"/>
                  </a:stretch>
                </a:blipFill>
                <a:ln w="28575">
                  <a:noFill/>
                  <a:miter lim="800000"/>
                  <a:headEnd/>
                  <a:tailEnd/>
                </a:ln>
              </p:spPr>
              <p:txBody>
                <a:bodyPr/>
                <a:p>
                  <a:r>
                    <a:rPr altLang="en-US" lang="zh-CN">
                      <a:noFill/>
                    </a:rPr>
                    <a:t> </a:t>
                  </a:r>
                </a:p>
              </p:txBody>
            </p:sp>
            <p:sp>
              <p:nvSpPr>
                <p:cNvPr id="1048914"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12"/>
                  <a:stretch>
                    <a:fillRect/>
                  </a:stretch>
                </a:blipFill>
                <a:ln w="28575">
                  <a:noFill/>
                  <a:miter lim="800000"/>
                  <a:headEnd/>
                  <a:tailEnd/>
                </a:ln>
              </p:spPr>
              <p:txBody>
                <a:bodyPr/>
                <a:p>
                  <a:r>
                    <a:rPr altLang="en-US" lang="zh-CN">
                      <a:noFill/>
                    </a:rPr>
                    <a:t> </a:t>
                  </a:r>
                </a:p>
              </p:txBody>
            </p:sp>
          </p:grpSp>
          <p:sp>
            <p:nvSpPr>
              <p:cNvPr id="1048915"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13"/>
                <a:stretch>
                  <a:fillRect l="-21951" r="-21951" b="-5882"/>
                </a:stretch>
              </a:blipFill>
              <a:ln w="28575">
                <a:noFill/>
                <a:miter lim="800000"/>
                <a:headEnd/>
                <a:tailEnd/>
              </a:ln>
            </p:spPr>
            <p:txBody>
              <a:bodyPr/>
              <a:p>
                <a:r>
                  <a:rPr altLang="en-US" lang="zh-CN">
                    <a:noFill/>
                  </a:rPr>
                  <a:t> </a:t>
                </a:r>
              </a:p>
            </p:txBody>
          </p:sp>
          <p:sp>
            <p:nvSpPr>
              <p:cNvPr id="1048916"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sp>
            <p:nvSpPr>
              <p:cNvPr id="1048917"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8918"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19"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920"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21"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22" name="矩形 277"/>
              <p:cNvSpPr/>
              <p:nvPr/>
            </p:nvSpPr>
            <p:spPr>
              <a:xfrm>
                <a:off x="3103571" y="291524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59" name="直接连接符 278"/>
              <p:cNvCxnSpPr>
                <a:cxnSpLocks/>
              </p:cNvCxnSpPr>
              <p:nvPr/>
            </p:nvCxnSpPr>
            <p:spPr>
              <a:xfrm>
                <a:off x="4091878" y="2197242"/>
                <a:ext cx="0" cy="7904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0" name="直接连接符 279"/>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23" name="矩形 280"/>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4" name="文本框 6"/>
              <p:cNvSpPr txBox="1">
                <a:spLocks noChangeAspect="1" noMove="1" noResize="1" noRot="1" noAdjustHandles="1" noEditPoints="1" noChangeArrowheads="1" noChangeShapeType="1" noTextEdit="1"/>
              </p:cNvSpPr>
              <p:nvPr/>
            </p:nvSpPr>
            <p:spPr bwMode="auto">
              <a:xfrm>
                <a:off x="2689824" y="3176894"/>
                <a:ext cx="343363" cy="307777"/>
              </a:xfrm>
              <a:prstGeom prst="rect"/>
              <a:blipFill>
                <a:blip xmlns:r="http://schemas.openxmlformats.org/officeDocument/2006/relationships" r:embed="rId15"/>
                <a:stretch>
                  <a:fillRect l="-14286" r="-5357" b="-17647"/>
                </a:stretch>
              </a:blipFill>
              <a:ln>
                <a:noFill/>
              </a:ln>
              <a:effectLst/>
            </p:spPr>
            <p:txBody>
              <a:bodyPr/>
              <a:p>
                <a:r>
                  <a:rPr altLang="en-US" lang="zh-CN">
                    <a:noFill/>
                  </a:rPr>
                  <a:t> </a:t>
                </a:r>
              </a:p>
            </p:txBody>
          </p:sp>
          <p:sp>
            <p:nvSpPr>
              <p:cNvPr id="1048925" name="文本框 282"/>
              <p:cNvSpPr txBox="1">
                <a:spLocks noChangeAspect="1" noMove="1" noResize="1" noRot="1" noAdjustHandles="1" noEditPoints="1" noChangeArrowheads="1" noChangeShapeType="1" noTextEdit="1"/>
              </p:cNvSpPr>
              <p:nvPr/>
            </p:nvSpPr>
            <p:spPr bwMode="auto">
              <a:xfrm>
                <a:off x="3171144" y="3060112"/>
                <a:ext cx="349326" cy="307777"/>
              </a:xfrm>
              <a:prstGeom prst="rect"/>
              <a:blipFill>
                <a:blip xmlns:r="http://schemas.openxmlformats.org/officeDocument/2006/relationships" r:embed="rId16"/>
                <a:stretch>
                  <a:fillRect l="-14035" r="-7018" b="-19608"/>
                </a:stretch>
              </a:blipFill>
              <a:ln>
                <a:noFill/>
              </a:ln>
              <a:effectLst/>
            </p:spPr>
            <p:txBody>
              <a:bodyPr/>
              <a:p>
                <a:r>
                  <a:rPr altLang="en-US" lang="zh-CN">
                    <a:noFill/>
                  </a:rPr>
                  <a:t> </a:t>
                </a:r>
              </a:p>
            </p:txBody>
          </p:sp>
          <p:cxnSp>
            <p:nvCxnSpPr>
              <p:cNvPr id="3145761" name="直接连接符 283"/>
              <p:cNvCxnSpPr>
                <a:cxnSpLocks/>
              </p:cNvCxnSpPr>
              <p:nvPr/>
            </p:nvCxnSpPr>
            <p:spPr>
              <a:xfrm>
                <a:off x="4319779" y="2204858"/>
                <a:ext cx="0" cy="1458641"/>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26" name="矩形 284"/>
              <p:cNvSpPr/>
              <p:nvPr/>
            </p:nvSpPr>
            <p:spPr>
              <a:xfrm rot="16200000">
                <a:off x="4118314" y="288781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7" name="文本框 285"/>
              <p:cNvSpPr txBox="1">
                <a:spLocks noChangeAspect="1" noMove="1" noResize="1" noRot="1" noAdjustHandles="1" noEditPoints="1" noChangeArrowheads="1" noChangeShapeType="1" noTextEdit="1"/>
              </p:cNvSpPr>
              <p:nvPr/>
            </p:nvSpPr>
            <p:spPr bwMode="auto">
              <a:xfrm>
                <a:off x="3933118" y="2999524"/>
                <a:ext cx="350930" cy="307777"/>
              </a:xfrm>
              <a:prstGeom prst="rect"/>
              <a:blipFill>
                <a:blip xmlns:r="http://schemas.openxmlformats.org/officeDocument/2006/relationships" r:embed="rId17"/>
                <a:stretch>
                  <a:fillRect l="-13793" r="-5172" b="-19608"/>
                </a:stretch>
              </a:blipFill>
              <a:ln>
                <a:noFill/>
              </a:ln>
              <a:effectLst/>
            </p:spPr>
            <p:txBody>
              <a:bodyPr/>
              <a:p>
                <a:r>
                  <a:rPr altLang="en-US" lang="zh-CN">
                    <a:noFill/>
                  </a:rPr>
                  <a:t> </a:t>
                </a:r>
              </a:p>
            </p:txBody>
          </p:sp>
          <p:sp>
            <p:nvSpPr>
              <p:cNvPr id="1048928" name="Oval 3165"/>
              <p:cNvSpPr>
                <a:spLocks noChangeArrowheads="1"/>
              </p:cNvSpPr>
              <p:nvPr/>
            </p:nvSpPr>
            <p:spPr bwMode="auto">
              <a:xfrm>
                <a:off x="4484959" y="35996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929"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18"/>
                <a:stretch>
                  <a:fillRect l="-33333" r="-30556" b="-8000"/>
                </a:stretch>
              </a:blipFill>
              <a:ln w="28575">
                <a:noFill/>
                <a:miter lim="800000"/>
                <a:headEnd/>
                <a:tailEnd/>
              </a:ln>
            </p:spPr>
            <p:txBody>
              <a:bodyPr/>
              <a:p>
                <a:r>
                  <a:rPr altLang="en-US" lang="zh-CN">
                    <a:noFill/>
                  </a:rPr>
                  <a:t> </a:t>
                </a:r>
              </a:p>
            </p:txBody>
          </p:sp>
          <p:sp>
            <p:nvSpPr>
              <p:cNvPr id="1048930" name="Rectangle 519"/>
              <p:cNvSpPr>
                <a:spLocks noChangeAspect="1" noMove="1" noResize="1" noRot="1" noAdjustHandles="1" noEditPoints="1" noChangeArrowheads="1" noChangeShapeType="1" noTextEdit="1"/>
              </p:cNvSpPr>
              <p:nvPr/>
            </p:nvSpPr>
            <p:spPr bwMode="auto">
              <a:xfrm>
                <a:off x="4397970" y="3367889"/>
                <a:ext cx="322263" cy="307975"/>
              </a:xfrm>
              <a:prstGeom prst="rect"/>
              <a:blipFill>
                <a:blip xmlns:r="http://schemas.openxmlformats.org/officeDocument/2006/relationships" r:embed="rId19"/>
                <a:stretch>
                  <a:fillRect/>
                </a:stretch>
              </a:blipFill>
              <a:ln w="28575">
                <a:noFill/>
                <a:miter lim="800000"/>
                <a:headEnd/>
                <a:tailEnd/>
              </a:ln>
            </p:spPr>
            <p:txBody>
              <a:bodyPr/>
              <a:p>
                <a:r>
                  <a:rPr altLang="en-US" lang="zh-CN">
                    <a:noFill/>
                  </a:rPr>
                  <a:t> </a:t>
                </a:r>
              </a:p>
            </p:txBody>
          </p:sp>
          <p:sp>
            <p:nvSpPr>
              <p:cNvPr id="1048931" name="文本框 289"/>
              <p:cNvSpPr txBox="1">
                <a:spLocks noChangeAspect="1" noMove="1" noResize="1" noRot="1" noAdjustHandles="1" noEditPoints="1" noChangeArrowheads="1" noChangeShapeType="1" noTextEdit="1"/>
              </p:cNvSpPr>
              <p:nvPr/>
            </p:nvSpPr>
            <p:spPr bwMode="auto">
              <a:xfrm>
                <a:off x="4317908" y="2704686"/>
                <a:ext cx="684960" cy="473206"/>
              </a:xfrm>
              <a:prstGeom prst="rect"/>
              <a:blipFill>
                <a:blip xmlns:r="http://schemas.openxmlformats.org/officeDocument/2006/relationships" r:embed="rId20"/>
                <a:stretch>
                  <a:fillRect t="-1299" b="-1299"/>
                </a:stretch>
              </a:blipFill>
              <a:ln>
                <a:noFill/>
              </a:ln>
              <a:effectLst/>
            </p:spPr>
            <p:txBody>
              <a:bodyPr/>
              <a:p>
                <a:r>
                  <a:rPr altLang="en-US" lang="zh-CN">
                    <a:noFill/>
                  </a:rPr>
                  <a:t> </a:t>
                </a:r>
              </a:p>
            </p:txBody>
          </p:sp>
        </p:grpSp>
        <p:sp>
          <p:nvSpPr>
            <p:cNvPr id="1048932" name="圆角矩形 10"/>
            <p:cNvSpPr/>
            <p:nvPr/>
          </p:nvSpPr>
          <p:spPr>
            <a:xfrm>
              <a:off x="6182686" y="2322467"/>
              <a:ext cx="1501630"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33" name="文本框 11"/>
            <p:cNvSpPr txBox="1"/>
            <p:nvPr/>
          </p:nvSpPr>
          <p:spPr bwMode="auto">
            <a:xfrm>
              <a:off x="5876380" y="3443386"/>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48934" name="文本框 68"/>
            <p:cNvSpPr txBox="1">
              <a:spLocks noChangeAspect="1" noMove="1" noResize="1" noRot="1" noAdjustHandles="1" noEditPoints="1" noChangeArrowheads="1" noChangeShapeType="1" noTextEdit="1"/>
            </p:cNvSpPr>
            <p:nvPr/>
          </p:nvSpPr>
          <p:spPr bwMode="auto">
            <a:xfrm>
              <a:off x="7492684" y="953101"/>
              <a:ext cx="497917" cy="400110"/>
            </a:xfrm>
            <a:prstGeom prst="rect"/>
            <a:blipFill>
              <a:blip xmlns:r="http://schemas.openxmlformats.org/officeDocument/2006/relationships" r:embed="rId21"/>
              <a:stretch>
                <a:fillRect b="-4545"/>
              </a:stretch>
            </a:blipFill>
            <a:ln>
              <a:noFill/>
            </a:ln>
            <a:effectLst/>
          </p:spPr>
          <p:txBody>
            <a:bodyPr/>
            <a:p>
              <a:r>
                <a:rPr altLang="en-US" lang="zh-CN">
                  <a:noFill/>
                </a:rPr>
                <a:t> </a:t>
              </a:r>
            </a:p>
          </p:txBody>
        </p:sp>
        <p:cxnSp>
          <p:nvCxnSpPr>
            <p:cNvPr id="3145762" name="直接箭头连接符 2"/>
            <p:cNvCxnSpPr>
              <a:cxnSpLocks/>
            </p:cNvCxnSpPr>
            <p:nvPr/>
          </p:nvCxnSpPr>
          <p:spPr>
            <a:xfrm flipV="1">
              <a:off x="7344561" y="1306605"/>
              <a:ext cx="293348" cy="399348"/>
            </a:xfrm>
            <a:prstGeom prst="straightConnector1"/>
            <a:ln w="127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5763" name="直接箭头连接符 72"/>
            <p:cNvCxnSpPr>
              <a:cxnSpLocks/>
            </p:cNvCxnSpPr>
            <p:nvPr/>
          </p:nvCxnSpPr>
          <p:spPr>
            <a:xfrm>
              <a:off x="5357294" y="139433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935" name="文本框 73"/>
            <p:cNvSpPr txBox="1">
              <a:spLocks noChangeAspect="1" noMove="1" noResize="1" noRot="1" noAdjustHandles="1" noEditPoints="1" noChangeArrowheads="1" noChangeShapeType="1" noTextEdit="1"/>
            </p:cNvSpPr>
            <p:nvPr/>
          </p:nvSpPr>
          <p:spPr bwMode="auto">
            <a:xfrm>
              <a:off x="5226650" y="881768"/>
              <a:ext cx="684960" cy="473206"/>
            </a:xfrm>
            <a:prstGeom prst="rect"/>
            <a:blipFill>
              <a:blip xmlns:r="http://schemas.openxmlformats.org/officeDocument/2006/relationships" r:embed="rId22"/>
              <a:stretch>
                <a:fillRect t="-1299" b="-5195"/>
              </a:stretch>
            </a:blipFill>
            <a:ln>
              <a:noFill/>
            </a:ln>
            <a:effectLst/>
          </p:spPr>
          <p:txBody>
            <a:bodyPr/>
            <a:p>
              <a:r>
                <a:rPr altLang="en-US" lang="zh-CN">
                  <a:noFill/>
                </a:rPr>
                <a:t> </a:t>
              </a:r>
            </a:p>
          </p:txBody>
        </p:sp>
      </p:grpSp>
      <p:sp>
        <p:nvSpPr>
          <p:cNvPr id="1048936" name="文本框 74"/>
          <p:cNvSpPr txBox="1">
            <a:spLocks noChangeAspect="1" noMove="1" noResize="1" noRot="1" noAdjustHandles="1" noEditPoints="1" noChangeArrowheads="1" noChangeShapeType="1" noTextEdit="1"/>
          </p:cNvSpPr>
          <p:nvPr/>
        </p:nvSpPr>
        <p:spPr bwMode="auto">
          <a:xfrm>
            <a:off x="2089864" y="2502314"/>
            <a:ext cx="1512949" cy="791435"/>
          </a:xfrm>
          <a:prstGeom prst="rect"/>
          <a:blipFill>
            <a:blip xmlns:r="http://schemas.openxmlformats.org/officeDocument/2006/relationships" r:embed="rId23"/>
            <a:stretch>
              <a:fillRect/>
            </a:stretch>
          </a:blipFill>
          <a:ln>
            <a:noFill/>
          </a:ln>
          <a:effectLst/>
        </p:spPr>
        <p:txBody>
          <a:bodyPr/>
          <a:p>
            <a:r>
              <a:rPr altLang="en-US" lang="zh-CN">
                <a:noFill/>
              </a:rPr>
              <a:t> </a:t>
            </a:r>
          </a:p>
        </p:txBody>
      </p:sp>
      <p:sp>
        <p:nvSpPr>
          <p:cNvPr id="1048937" name="文本框 75"/>
          <p:cNvSpPr txBox="1">
            <a:spLocks noChangeAspect="1" noMove="1" noResize="1" noRot="1" noAdjustHandles="1" noEditPoints="1" noChangeArrowheads="1" noChangeShapeType="1" noTextEdit="1"/>
          </p:cNvSpPr>
          <p:nvPr/>
        </p:nvSpPr>
        <p:spPr bwMode="auto">
          <a:xfrm>
            <a:off x="2635102" y="3524395"/>
            <a:ext cx="1259643" cy="409856"/>
          </a:xfrm>
          <a:prstGeom prst="rect"/>
          <a:blipFill>
            <a:blip xmlns:r="http://schemas.openxmlformats.org/officeDocument/2006/relationships" r:embed="rId24"/>
            <a:stretch>
              <a:fillRect/>
            </a:stretch>
          </a:blipFill>
          <a:ln>
            <a:noFill/>
          </a:ln>
          <a:effectLst/>
        </p:spPr>
        <p:txBody>
          <a:bodyPr/>
          <a:p>
            <a:r>
              <a:rPr altLang="en-US" lang="zh-CN">
                <a:noFill/>
              </a:rPr>
              <a:t> </a:t>
            </a:r>
          </a:p>
        </p:txBody>
      </p:sp>
      <p:sp>
        <p:nvSpPr>
          <p:cNvPr id="1048938" name="Text Box 12"/>
          <p:cNvSpPr txBox="1">
            <a:spLocks noChangeArrowheads="1"/>
          </p:cNvSpPr>
          <p:nvPr/>
        </p:nvSpPr>
        <p:spPr bwMode="auto">
          <a:xfrm>
            <a:off x="886268" y="4313518"/>
            <a:ext cx="288105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Output resistance:</a:t>
            </a:r>
            <a:endParaRPr altLang="en-US" dirty="0" sz="2000" kumimoji="1" lang="zh-CN">
              <a:cs typeface="Arial" panose="020B0604020202020204" pitchFamily="34" charset="0"/>
            </a:endParaRPr>
          </a:p>
        </p:txBody>
      </p:sp>
      <p:grpSp>
        <p:nvGrpSpPr>
          <p:cNvPr id="108" name="组合 14"/>
          <p:cNvGrpSpPr/>
          <p:nvPr/>
        </p:nvGrpSpPr>
        <p:grpSpPr>
          <a:xfrm>
            <a:off x="4625422" y="3934251"/>
            <a:ext cx="4481457" cy="2605203"/>
            <a:chOff x="4625422" y="3934251"/>
            <a:chExt cx="4481457" cy="2605203"/>
          </a:xfrm>
        </p:grpSpPr>
        <p:grpSp>
          <p:nvGrpSpPr>
            <p:cNvPr id="109" name="组合 77"/>
            <p:cNvGrpSpPr/>
            <p:nvPr/>
          </p:nvGrpSpPr>
          <p:grpSpPr>
            <a:xfrm>
              <a:off x="4625422" y="4169513"/>
              <a:ext cx="4204148" cy="2369941"/>
              <a:chOff x="4687018" y="1207785"/>
              <a:chExt cx="4204148" cy="2369941"/>
            </a:xfrm>
          </p:grpSpPr>
          <p:sp>
            <p:nvSpPr>
              <p:cNvPr id="1048939" name="文本框 84"/>
              <p:cNvSpPr txBox="1">
                <a:spLocks noChangeAspect="1" noMove="1" noResize="1" noRot="1" noAdjustHandles="1" noEditPoints="1" noChangeArrowheads="1" noChangeShapeType="1" noTextEdit="1"/>
              </p:cNvSpPr>
              <p:nvPr/>
            </p:nvSpPr>
            <p:spPr bwMode="auto">
              <a:xfrm>
                <a:off x="7870115" y="1269611"/>
                <a:ext cx="684960" cy="409856"/>
              </a:xfrm>
              <a:prstGeom prst="rect"/>
              <a:blipFill>
                <a:blip xmlns:r="http://schemas.openxmlformats.org/officeDocument/2006/relationships" r:embed="rId25"/>
                <a:stretch>
                  <a:fillRect/>
                </a:stretch>
              </a:blipFill>
              <a:ln>
                <a:noFill/>
              </a:ln>
              <a:effectLst/>
            </p:spPr>
            <p:txBody>
              <a:bodyPr/>
              <a:p>
                <a:r>
                  <a:rPr altLang="en-US" lang="zh-CN">
                    <a:noFill/>
                  </a:rPr>
                  <a:t> </a:t>
                </a:r>
              </a:p>
            </p:txBody>
          </p:sp>
          <p:grpSp>
            <p:nvGrpSpPr>
              <p:cNvPr id="110" name="组合 78"/>
              <p:cNvGrpSpPr/>
              <p:nvPr/>
            </p:nvGrpSpPr>
            <p:grpSpPr>
              <a:xfrm>
                <a:off x="4687018" y="1207785"/>
                <a:ext cx="4204148" cy="2369941"/>
                <a:chOff x="798720" y="1652402"/>
                <a:chExt cx="4204148" cy="2369941"/>
              </a:xfrm>
            </p:grpSpPr>
            <p:grpSp>
              <p:nvGrpSpPr>
                <p:cNvPr id="111" name="组合 85"/>
                <p:cNvGrpSpPr/>
                <p:nvPr/>
              </p:nvGrpSpPr>
              <p:grpSpPr>
                <a:xfrm>
                  <a:off x="798720" y="1652402"/>
                  <a:ext cx="3760382" cy="2233405"/>
                  <a:chOff x="1741013" y="3421338"/>
                  <a:chExt cx="3760382" cy="2233405"/>
                </a:xfrm>
              </p:grpSpPr>
              <p:cxnSp>
                <p:nvCxnSpPr>
                  <p:cNvPr id="3145764" name="直接连接符 106"/>
                  <p:cNvCxnSpPr>
                    <a:cxnSpLocks/>
                  </p:cNvCxnSpPr>
                  <p:nvPr/>
                </p:nvCxnSpPr>
                <p:spPr>
                  <a:xfrm flipH="1">
                    <a:off x="2223849" y="5432435"/>
                    <a:ext cx="327754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40"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4"/>
                    <a:stretch>
                      <a:fillRect l="-2679" t="-1282" b="-5128"/>
                    </a:stretch>
                  </a:blipFill>
                  <a:ln>
                    <a:noFill/>
                  </a:ln>
                  <a:effectLst/>
                </p:spPr>
                <p:txBody>
                  <a:bodyPr/>
                  <a:p>
                    <a:r>
                      <a:rPr altLang="en-US" lang="zh-CN">
                        <a:noFill/>
                      </a:rPr>
                      <a:t> </a:t>
                    </a:r>
                  </a:p>
                </p:txBody>
              </p:sp>
              <p:sp>
                <p:nvSpPr>
                  <p:cNvPr id="1048941" name="文本框 108"/>
                  <p:cNvSpPr txBox="1">
                    <a:spLocks noChangeAspect="1" noMove="1" noResize="1" noRot="1" noAdjustHandles="1" noEditPoints="1" noChangeArrowheads="1" noChangeShapeType="1" noTextEdit="1"/>
                  </p:cNvSpPr>
                  <p:nvPr/>
                </p:nvSpPr>
                <p:spPr bwMode="auto">
                  <a:xfrm>
                    <a:off x="1741013" y="4340807"/>
                    <a:ext cx="891475" cy="409856"/>
                  </a:xfrm>
                  <a:prstGeom prst="rect"/>
                  <a:blipFill>
                    <a:blip xmlns:r="http://schemas.openxmlformats.org/officeDocument/2006/relationships" r:embed="rId26"/>
                    <a:stretch>
                      <a:fillRect t="-5970" r="-2740" b="-26866"/>
                    </a:stretch>
                  </a:blipFill>
                  <a:ln>
                    <a:noFill/>
                  </a:ln>
                  <a:effectLst/>
                </p:spPr>
                <p:txBody>
                  <a:bodyPr/>
                  <a:p>
                    <a:r>
                      <a:rPr altLang="en-US" lang="zh-CN">
                        <a:noFill/>
                      </a:rPr>
                      <a:t> </a:t>
                    </a:r>
                  </a:p>
                </p:txBody>
              </p:sp>
              <p:sp>
                <p:nvSpPr>
                  <p:cNvPr id="1048942" name="文本框 109"/>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27"/>
                    <a:stretch>
                      <a:fillRect t="-1282" b="-5128"/>
                    </a:stretch>
                  </a:blipFill>
                  <a:ln>
                    <a:noFill/>
                  </a:ln>
                  <a:effectLst/>
                </p:spPr>
                <p:txBody>
                  <a:bodyPr/>
                  <a:p>
                    <a:r>
                      <a:rPr altLang="en-US" lang="zh-CN">
                        <a:noFill/>
                      </a:rPr>
                      <a:t> </a:t>
                    </a:r>
                  </a:p>
                </p:txBody>
              </p:sp>
              <p:cxnSp>
                <p:nvCxnSpPr>
                  <p:cNvPr id="3145765" name="直接连接符 111"/>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6" name="直接连接符 115"/>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7" name="直接连接符 116"/>
                  <p:cNvCxnSpPr>
                    <a:cxnSpLocks/>
                  </p:cNvCxnSpPr>
                  <p:nvPr/>
                </p:nvCxnSpPr>
                <p:spPr>
                  <a:xfrm flipH="1">
                    <a:off x="2803845" y="4756615"/>
                    <a:ext cx="223032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8" name="直接连接符 117"/>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43" name="椭圆 125"/>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44" name="椭圆 128"/>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45"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7"/>
                    <a:stretch>
                      <a:fillRect l="-33333" r="-30556" b="-8000"/>
                    </a:stretch>
                  </a:blipFill>
                  <a:ln w="28575">
                    <a:noFill/>
                    <a:miter lim="800000"/>
                    <a:headEnd/>
                    <a:tailEnd/>
                  </a:ln>
                </p:spPr>
                <p:txBody>
                  <a:bodyPr/>
                  <a:p>
                    <a:r>
                      <a:rPr altLang="en-US" lang="zh-CN">
                        <a:noFill/>
                      </a:rPr>
                      <a:t> </a:t>
                    </a:r>
                  </a:p>
                </p:txBody>
              </p:sp>
              <p:sp>
                <p:nvSpPr>
                  <p:cNvPr id="1048946"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8"/>
                    <a:stretch>
                      <a:fillRect/>
                    </a:stretch>
                  </a:blipFill>
                  <a:ln w="28575">
                    <a:noFill/>
                    <a:miter lim="800000"/>
                    <a:headEnd/>
                    <a:tailEnd/>
                  </a:ln>
                </p:spPr>
                <p:txBody>
                  <a:bodyPr/>
                  <a:p>
                    <a:r>
                      <a:rPr altLang="en-US" lang="zh-CN">
                        <a:noFill/>
                      </a:rPr>
                      <a:t> </a:t>
                    </a:r>
                  </a:p>
                </p:txBody>
              </p:sp>
              <p:sp>
                <p:nvSpPr>
                  <p:cNvPr id="1048947"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9"/>
                    <a:stretch>
                      <a:fillRect l="-34286" r="-34286" b="-8000"/>
                    </a:stretch>
                  </a:blipFill>
                  <a:ln w="28575">
                    <a:noFill/>
                    <a:miter lim="800000"/>
                    <a:headEnd/>
                    <a:tailEnd/>
                  </a:ln>
                </p:spPr>
                <p:txBody>
                  <a:bodyPr/>
                  <a:p>
                    <a:r>
                      <a:rPr altLang="en-US" lang="zh-CN">
                        <a:noFill/>
                      </a:rPr>
                      <a:t> </a:t>
                    </a:r>
                  </a:p>
                </p:txBody>
              </p:sp>
              <p:sp>
                <p:nvSpPr>
                  <p:cNvPr id="1048948"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28"/>
                    <a:stretch>
                      <a:fillRect/>
                    </a:stretch>
                  </a:blipFill>
                  <a:ln w="28575">
                    <a:noFill/>
                    <a:miter lim="800000"/>
                    <a:headEnd/>
                    <a:tailEnd/>
                  </a:ln>
                </p:spPr>
                <p:txBody>
                  <a:bodyPr/>
                  <a:p>
                    <a:r>
                      <a:rPr altLang="en-US" lang="zh-CN">
                        <a:noFill/>
                      </a:rPr>
                      <a:t> </a:t>
                    </a:r>
                  </a:p>
                </p:txBody>
              </p:sp>
            </p:grpSp>
            <p:sp>
              <p:nvSpPr>
                <p:cNvPr id="1048949"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29"/>
                  <a:stretch>
                    <a:fillRect l="-21951" r="-21951" b="-5882"/>
                  </a:stretch>
                </a:blipFill>
                <a:ln w="28575">
                  <a:noFill/>
                  <a:miter lim="800000"/>
                  <a:headEnd/>
                  <a:tailEnd/>
                </a:ln>
              </p:spPr>
              <p:txBody>
                <a:bodyPr/>
                <a:p>
                  <a:r>
                    <a:rPr altLang="en-US" lang="zh-CN">
                      <a:noFill/>
                    </a:rPr>
                    <a:t> </a:t>
                  </a:r>
                </a:p>
              </p:txBody>
            </p:sp>
            <p:sp>
              <p:nvSpPr>
                <p:cNvPr id="1048950"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30"/>
                  <a:stretch>
                    <a:fillRect/>
                  </a:stretch>
                </a:blipFill>
                <a:ln w="28575">
                  <a:noFill/>
                  <a:miter lim="800000"/>
                  <a:headEnd/>
                  <a:tailEnd/>
                </a:ln>
              </p:spPr>
              <p:txBody>
                <a:bodyPr/>
                <a:p>
                  <a:r>
                    <a:rPr altLang="en-US" lang="zh-CN">
                      <a:noFill/>
                    </a:rPr>
                    <a:t> </a:t>
                  </a:r>
                </a:p>
              </p:txBody>
            </p:sp>
            <p:sp>
              <p:nvSpPr>
                <p:cNvPr id="1048951"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8952" name="Line 29"/>
                <p:cNvSpPr>
                  <a:spLocks noChangeShapeType="1"/>
                </p:cNvSpPr>
                <p:nvPr/>
              </p:nvSpPr>
              <p:spPr bwMode="auto">
                <a:xfrm>
                  <a:off x="3124209" y="2200694"/>
                  <a:ext cx="13743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53"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954"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55"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56" name="矩形 93"/>
                <p:cNvSpPr/>
                <p:nvPr/>
              </p:nvSpPr>
              <p:spPr>
                <a:xfrm>
                  <a:off x="3103571" y="291524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69" name="直接连接符 94"/>
                <p:cNvCxnSpPr>
                  <a:cxnSpLocks/>
                </p:cNvCxnSpPr>
                <p:nvPr/>
              </p:nvCxnSpPr>
              <p:spPr>
                <a:xfrm>
                  <a:off x="4091878" y="2197242"/>
                  <a:ext cx="0" cy="7904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70" name="直接连接符 95"/>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57" name="矩形 96"/>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58" name="文本框 97"/>
                <p:cNvSpPr txBox="1">
                  <a:spLocks noChangeAspect="1" noMove="1" noResize="1" noRot="1" noAdjustHandles="1" noEditPoints="1" noChangeArrowheads="1" noChangeShapeType="1" noTextEdit="1"/>
                </p:cNvSpPr>
                <p:nvPr/>
              </p:nvSpPr>
              <p:spPr bwMode="auto">
                <a:xfrm>
                  <a:off x="2689824" y="3176894"/>
                  <a:ext cx="343363" cy="307777"/>
                </a:xfrm>
                <a:prstGeom prst="rect"/>
                <a:blipFill>
                  <a:blip xmlns:r="http://schemas.openxmlformats.org/officeDocument/2006/relationships" r:embed="rId31"/>
                  <a:stretch>
                    <a:fillRect l="-16071" r="-5357" b="-17647"/>
                  </a:stretch>
                </a:blipFill>
                <a:ln>
                  <a:noFill/>
                </a:ln>
                <a:effectLst/>
              </p:spPr>
              <p:txBody>
                <a:bodyPr/>
                <a:p>
                  <a:r>
                    <a:rPr altLang="en-US" lang="zh-CN">
                      <a:noFill/>
                    </a:rPr>
                    <a:t> </a:t>
                  </a:r>
                </a:p>
              </p:txBody>
            </p:sp>
            <p:sp>
              <p:nvSpPr>
                <p:cNvPr id="1048959" name="文本框 98"/>
                <p:cNvSpPr txBox="1">
                  <a:spLocks noChangeAspect="1" noMove="1" noResize="1" noRot="1" noAdjustHandles="1" noEditPoints="1" noChangeArrowheads="1" noChangeShapeType="1" noTextEdit="1"/>
                </p:cNvSpPr>
                <p:nvPr/>
              </p:nvSpPr>
              <p:spPr bwMode="auto">
                <a:xfrm>
                  <a:off x="3171144" y="3060112"/>
                  <a:ext cx="349326" cy="307777"/>
                </a:xfrm>
                <a:prstGeom prst="rect"/>
                <a:blipFill>
                  <a:blip xmlns:r="http://schemas.openxmlformats.org/officeDocument/2006/relationships" r:embed="rId32"/>
                  <a:stretch>
                    <a:fillRect l="-15789" r="-5263" b="-20000"/>
                  </a:stretch>
                </a:blipFill>
                <a:ln>
                  <a:noFill/>
                </a:ln>
                <a:effectLst/>
              </p:spPr>
              <p:txBody>
                <a:bodyPr/>
                <a:p>
                  <a:r>
                    <a:rPr altLang="en-US" lang="zh-CN">
                      <a:noFill/>
                    </a:rPr>
                    <a:t> </a:t>
                  </a:r>
                </a:p>
              </p:txBody>
            </p:sp>
            <p:cxnSp>
              <p:nvCxnSpPr>
                <p:cNvPr id="3145771" name="直接连接符 99"/>
                <p:cNvCxnSpPr>
                  <a:cxnSpLocks/>
                  <a:endCxn id="1048944" idx="0"/>
                </p:cNvCxnSpPr>
                <p:nvPr/>
              </p:nvCxnSpPr>
              <p:spPr>
                <a:xfrm flipH="1">
                  <a:off x="1204043" y="2036871"/>
                  <a:ext cx="12806" cy="154911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60" name="Oval 3165"/>
                <p:cNvSpPr>
                  <a:spLocks noChangeArrowheads="1"/>
                </p:cNvSpPr>
                <p:nvPr/>
              </p:nvSpPr>
              <p:spPr bwMode="auto">
                <a:xfrm>
                  <a:off x="4484959" y="35996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961"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33"/>
                  <a:stretch>
                    <a:fillRect l="-33333" r="-30556" b="-8000"/>
                  </a:stretch>
                </a:blipFill>
                <a:ln w="28575">
                  <a:noFill/>
                  <a:miter lim="800000"/>
                  <a:headEnd/>
                  <a:tailEnd/>
                </a:ln>
              </p:spPr>
              <p:txBody>
                <a:bodyPr/>
                <a:p>
                  <a:r>
                    <a:rPr altLang="en-US" lang="zh-CN">
                      <a:noFill/>
                    </a:rPr>
                    <a:t> </a:t>
                  </a:r>
                </a:p>
              </p:txBody>
            </p:sp>
            <p:sp>
              <p:nvSpPr>
                <p:cNvPr id="1048962" name="Rectangle 519"/>
                <p:cNvSpPr>
                  <a:spLocks noChangeAspect="1" noMove="1" noResize="1" noRot="1" noAdjustHandles="1" noEditPoints="1" noChangeArrowheads="1" noChangeShapeType="1" noTextEdit="1"/>
                </p:cNvSpPr>
                <p:nvPr/>
              </p:nvSpPr>
              <p:spPr bwMode="auto">
                <a:xfrm>
                  <a:off x="4397970" y="3367889"/>
                  <a:ext cx="322263" cy="307975"/>
                </a:xfrm>
                <a:prstGeom prst="rect"/>
                <a:blipFill>
                  <a:blip xmlns:r="http://schemas.openxmlformats.org/officeDocument/2006/relationships" r:embed="rId34"/>
                  <a:stretch>
                    <a:fillRect/>
                  </a:stretch>
                </a:blipFill>
                <a:ln w="28575">
                  <a:noFill/>
                  <a:miter lim="800000"/>
                  <a:headEnd/>
                  <a:tailEnd/>
                </a:ln>
              </p:spPr>
              <p:txBody>
                <a:bodyPr/>
                <a:p>
                  <a:r>
                    <a:rPr altLang="en-US" lang="zh-CN">
                      <a:noFill/>
                    </a:rPr>
                    <a:t> </a:t>
                  </a:r>
                </a:p>
              </p:txBody>
            </p:sp>
            <p:sp>
              <p:nvSpPr>
                <p:cNvPr id="1048963" name="文本框 105"/>
                <p:cNvSpPr txBox="1">
                  <a:spLocks noChangeAspect="1" noMove="1" noResize="1" noRot="1" noAdjustHandles="1" noEditPoints="1" noChangeArrowheads="1" noChangeShapeType="1" noTextEdit="1"/>
                </p:cNvSpPr>
                <p:nvPr/>
              </p:nvSpPr>
              <p:spPr bwMode="auto">
                <a:xfrm>
                  <a:off x="4317908" y="2704686"/>
                  <a:ext cx="684960" cy="473206"/>
                </a:xfrm>
                <a:prstGeom prst="rect"/>
                <a:blipFill>
                  <a:blip xmlns:r="http://schemas.openxmlformats.org/officeDocument/2006/relationships" r:embed="rId35"/>
                  <a:stretch>
                    <a:fillRect t="-1299" b="-1299"/>
                  </a:stretch>
                </a:blipFill>
                <a:ln>
                  <a:noFill/>
                </a:ln>
                <a:effectLst/>
              </p:spPr>
              <p:txBody>
                <a:bodyPr/>
                <a:p>
                  <a:r>
                    <a:rPr altLang="en-US" lang="zh-CN">
                      <a:noFill/>
                    </a:rPr>
                    <a:t> </a:t>
                  </a:r>
                </a:p>
              </p:txBody>
            </p:sp>
          </p:grpSp>
          <p:sp>
            <p:nvSpPr>
              <p:cNvPr id="1048964" name="圆角矩形 79"/>
              <p:cNvSpPr/>
              <p:nvPr/>
            </p:nvSpPr>
            <p:spPr>
              <a:xfrm>
                <a:off x="6182686" y="2322467"/>
                <a:ext cx="1501630"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72" name="直接箭头连接符 83"/>
              <p:cNvCxnSpPr>
                <a:cxnSpLocks/>
              </p:cNvCxnSpPr>
              <p:nvPr/>
            </p:nvCxnSpPr>
            <p:spPr>
              <a:xfrm flipH="1">
                <a:off x="8013656" y="167584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8965" name="Line 28"/>
            <p:cNvSpPr>
              <a:spLocks noChangeShapeType="1"/>
            </p:cNvSpPr>
            <p:nvPr/>
          </p:nvSpPr>
          <p:spPr bwMode="auto">
            <a:xfrm rot="5400000" flipH="1">
              <a:off x="6822426" y="4825925"/>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66" name="Line 28"/>
            <p:cNvSpPr>
              <a:spLocks noChangeShapeType="1"/>
            </p:cNvSpPr>
            <p:nvPr/>
          </p:nvSpPr>
          <p:spPr bwMode="auto">
            <a:xfrm flipH="1">
              <a:off x="6794488" y="4963216"/>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967" name="矩形 138"/>
            <p:cNvSpPr/>
            <p:nvPr/>
          </p:nvSpPr>
          <p:spPr>
            <a:xfrm>
              <a:off x="7285728" y="4672461"/>
              <a:ext cx="246080" cy="9227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68" name="文本框 139"/>
            <p:cNvSpPr txBox="1">
              <a:spLocks noChangeAspect="1" noMove="1" noResize="1" noRot="1" noAdjustHandles="1" noEditPoints="1" noChangeArrowheads="1" noChangeShapeType="1" noTextEdit="1"/>
            </p:cNvSpPr>
            <p:nvPr/>
          </p:nvSpPr>
          <p:spPr bwMode="auto">
            <a:xfrm>
              <a:off x="7451393" y="4274004"/>
              <a:ext cx="318164" cy="276999"/>
            </a:xfrm>
            <a:prstGeom prst="rect"/>
            <a:blipFill>
              <a:blip xmlns:r="http://schemas.openxmlformats.org/officeDocument/2006/relationships" r:embed="rId36"/>
              <a:stretch>
                <a:fillRect l="-15094" b="-13043"/>
              </a:stretch>
            </a:blipFill>
            <a:ln>
              <a:noFill/>
            </a:ln>
            <a:effectLst/>
          </p:spPr>
          <p:txBody>
            <a:bodyPr/>
            <a:p>
              <a:r>
                <a:rPr altLang="en-US" lang="zh-CN">
                  <a:noFill/>
                </a:rPr>
                <a:t> </a:t>
              </a:r>
            </a:p>
          </p:txBody>
        </p:sp>
        <p:sp>
          <p:nvSpPr>
            <p:cNvPr id="1048969" name="AutoShape 105"/>
            <p:cNvSpPr>
              <a:spLocks noChangeArrowheads="1"/>
            </p:cNvSpPr>
            <p:nvPr/>
          </p:nvSpPr>
          <p:spPr bwMode="auto">
            <a:xfrm>
              <a:off x="6959150" y="4630228"/>
              <a:ext cx="283858" cy="168930"/>
            </a:xfrm>
            <a:prstGeom prst="flowChartDecision"/>
            <a:noFill/>
            <a:ln w="19050">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8970" name="文本框 141"/>
            <p:cNvSpPr txBox="1">
              <a:spLocks noChangeAspect="1" noMove="1" noResize="1" noRot="1" noAdjustHandles="1" noEditPoints="1" noChangeArrowheads="1" noChangeShapeType="1" noTextEdit="1"/>
            </p:cNvSpPr>
            <p:nvPr/>
          </p:nvSpPr>
          <p:spPr bwMode="auto">
            <a:xfrm>
              <a:off x="6571706" y="3934251"/>
              <a:ext cx="2535173" cy="379848"/>
            </a:xfrm>
            <a:prstGeom prst="rect"/>
            <a:blipFill>
              <a:blip xmlns:r="http://schemas.openxmlformats.org/officeDocument/2006/relationships" r:embed="rId37"/>
              <a:stretch>
                <a:fillRect b="-1587"/>
              </a:stretch>
            </a:blipFill>
            <a:ln>
              <a:noFill/>
            </a:ln>
            <a:effectLst/>
          </p:spPr>
          <p:txBody>
            <a:bodyPr/>
            <a:p>
              <a:r>
                <a:rPr altLang="en-US" lang="zh-CN">
                  <a:noFill/>
                </a:rPr>
                <a:t> </a:t>
              </a:r>
            </a:p>
          </p:txBody>
        </p:sp>
        <p:cxnSp>
          <p:nvCxnSpPr>
            <p:cNvPr id="3145773" name="直接箭头连接符 144"/>
            <p:cNvCxnSpPr>
              <a:cxnSpLocks/>
            </p:cNvCxnSpPr>
            <p:nvPr/>
          </p:nvCxnSpPr>
          <p:spPr>
            <a:xfrm flipV="1">
              <a:off x="7145850" y="4304349"/>
              <a:ext cx="196238" cy="315288"/>
            </a:xfrm>
            <a:prstGeom prst="straightConnector1"/>
            <a:ln w="127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5774" name="直接箭头连接符 145"/>
            <p:cNvCxnSpPr>
              <a:cxnSpLocks/>
            </p:cNvCxnSpPr>
            <p:nvPr/>
          </p:nvCxnSpPr>
          <p:spPr>
            <a:xfrm flipV="1">
              <a:off x="7479708" y="4503599"/>
              <a:ext cx="82467" cy="210754"/>
            </a:xfrm>
            <a:prstGeom prst="straightConnector1"/>
            <a:ln w="127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048971" name="文本框 147"/>
          <p:cNvSpPr txBox="1">
            <a:spLocks noChangeAspect="1" noMove="1" noResize="1" noRot="1" noAdjustHandles="1" noEditPoints="1" noChangeArrowheads="1" noChangeShapeType="1" noTextEdit="1"/>
          </p:cNvSpPr>
          <p:nvPr/>
        </p:nvSpPr>
        <p:spPr bwMode="auto">
          <a:xfrm>
            <a:off x="876271" y="4998834"/>
            <a:ext cx="2373564" cy="741421"/>
          </a:xfrm>
          <a:prstGeom prst="rect"/>
          <a:blipFill>
            <a:blip xmlns:r="http://schemas.openxmlformats.org/officeDocument/2006/relationships" r:embed="rId38"/>
            <a:stretch>
              <a:fillRect/>
            </a:stretch>
          </a:blipFill>
          <a:ln>
            <a:noFill/>
          </a:ln>
          <a:effectLst/>
        </p:spPr>
        <p:txBody>
          <a:bodyPr/>
          <a:p>
            <a:r>
              <a:rPr altLang="en-US" lang="zh-CN">
                <a:noFill/>
              </a:rPr>
              <a:t> </a:t>
            </a:r>
          </a:p>
        </p:txBody>
      </p:sp>
      <p:sp>
        <p:nvSpPr>
          <p:cNvPr id="1048972" name="文本框 149"/>
          <p:cNvSpPr txBox="1">
            <a:spLocks noChangeAspect="1" noMove="1" noResize="1" noRot="1" noAdjustHandles="1" noEditPoints="1" noChangeArrowheads="1" noChangeShapeType="1" noTextEdit="1"/>
          </p:cNvSpPr>
          <p:nvPr/>
        </p:nvSpPr>
        <p:spPr bwMode="auto">
          <a:xfrm>
            <a:off x="2683981" y="5177374"/>
            <a:ext cx="1111791" cy="409856"/>
          </a:xfrm>
          <a:prstGeom prst="rect"/>
          <a:blipFill>
            <a:blip xmlns:r="http://schemas.openxmlformats.org/officeDocument/2006/relationships" r:embed="rId39"/>
            <a:stretch>
              <a:fillRect/>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40">
            <p14:nvContentPartPr>
              <p14:cNvPr id="1048973" name=""/>
              <p14:cNvContentPartPr/>
              <p14:nvPr/>
            </p14:nvContentPartPr>
            <p14:xfrm>
              <a:off x="7296455" y="434699"/>
              <a:ext cx="514409" cy="514509"/>
            </p14:xfrm>
          </p:contentPart>
        </mc:Choice>
        <mc:Fallback>
          <p:sp>
            <p:nvSpPr>
              <p:cNvPr id="1048973" name=""/>
              <p:cNvSpPr/>
              <p:nvPr/>
            </p:nvSpPr>
            <p:spPr>
              <a:xfrm>
                <a:off x="7296455" y="434699"/>
                <a:ext cx="514409" cy="514509"/>
              </a:xfrm>
            </p:spPr>
          </p:sp>
        </mc:Fallback>
      </mc:AlternateContent>
      <mc:AlternateContent xmlns:mc="http://schemas.openxmlformats.org/markup-compatibility/2006">
        <mc:Choice xmlns:p14="http://schemas.microsoft.com/office/powerpoint/2010/main" Requires="p14">
          <p:contentPart p14:bwMode="auto" r:id="rId41">
            <p14:nvContentPartPr>
              <p14:cNvPr id="1048974" name=""/>
              <p14:cNvContentPartPr/>
              <p14:nvPr/>
            </p14:nvContentPartPr>
            <p14:xfrm>
              <a:off x="1576012" y="4002936"/>
              <a:ext cx="1012620" cy="50852"/>
            </p14:xfrm>
          </p:contentPart>
        </mc:Choice>
        <mc:Fallback>
          <p:sp>
            <p:nvSpPr>
              <p:cNvPr id="1048974" name=""/>
              <p:cNvSpPr/>
              <p:nvPr/>
            </p:nvSpPr>
            <p:spPr>
              <a:xfrm>
                <a:off x="1576012" y="4002936"/>
                <a:ext cx="1012620" cy="50852"/>
              </a:xfrm>
            </p:spPr>
          </p:sp>
        </mc:Fallback>
      </mc:AlternateContent>
      <mc:AlternateContent xmlns:mc="http://schemas.openxmlformats.org/markup-compatibility/2006">
        <mc:Choice xmlns:p14="http://schemas.microsoft.com/office/powerpoint/2010/main" Requires="p14">
          <p:contentPart p14:bwMode="auto" r:id="rId42">
            <p14:nvContentPartPr>
              <p14:cNvPr id="1048975" name=""/>
              <p14:cNvContentPartPr/>
              <p14:nvPr/>
            </p14:nvContentPartPr>
            <p14:xfrm>
              <a:off x="2505584" y="3320237"/>
              <a:ext cx="260129" cy="322590"/>
            </p14:xfrm>
          </p:contentPart>
        </mc:Choice>
        <mc:Fallback>
          <p:sp>
            <p:nvSpPr>
              <p:cNvPr id="1048975" name=""/>
              <p:cNvSpPr/>
              <p:nvPr/>
            </p:nvSpPr>
            <p:spPr>
              <a:xfrm>
                <a:off x="2505584" y="3320237"/>
                <a:ext cx="260129" cy="322590"/>
              </a:xfrm>
            </p:spPr>
          </p:sp>
        </mc:Fallback>
      </mc:AlternateContent>
      <mc:AlternateContent xmlns:mc="http://schemas.openxmlformats.org/markup-compatibility/2006">
        <mc:Choice xmlns:p14="http://schemas.microsoft.com/office/powerpoint/2010/main" Requires="p14">
          <p:contentPart p14:bwMode="auto" r:id="rId43">
            <p14:nvContentPartPr>
              <p14:cNvPr id="1048976" name=""/>
              <p14:cNvContentPartPr/>
              <p14:nvPr/>
            </p14:nvContentPartPr>
            <p14:xfrm>
              <a:off x="7838286" y="673691"/>
              <a:ext cx="134874" cy="66577"/>
            </p14:xfrm>
          </p:contentPart>
        </mc:Choice>
        <mc:Fallback>
          <p:sp>
            <p:nvSpPr>
              <p:cNvPr id="1048976" name=""/>
              <p:cNvSpPr/>
              <p:nvPr/>
            </p:nvSpPr>
            <p:spPr>
              <a:xfrm>
                <a:off x="7838286" y="673691"/>
                <a:ext cx="134874" cy="66577"/>
              </a:xfrm>
            </p:spPr>
          </p:sp>
        </mc:Fallback>
      </mc:AlternateContent>
      <mc:AlternateContent xmlns:mc="http://schemas.openxmlformats.org/markup-compatibility/2006">
        <mc:Choice xmlns:p14="http://schemas.microsoft.com/office/powerpoint/2010/main" Requires="p14">
          <p:contentPart p14:bwMode="auto" r:id="rId44">
            <p14:nvContentPartPr>
              <p14:cNvPr id="1048977" name=""/>
              <p14:cNvContentPartPr/>
              <p14:nvPr/>
            </p14:nvContentPartPr>
            <p14:xfrm>
              <a:off x="7540750" y="760071"/>
              <a:ext cx="132383" cy="435697"/>
            </p14:xfrm>
          </p:contentPart>
        </mc:Choice>
        <mc:Fallback>
          <p:sp>
            <p:nvSpPr>
              <p:cNvPr id="1048977" name=""/>
              <p:cNvSpPr/>
              <p:nvPr/>
            </p:nvSpPr>
            <p:spPr>
              <a:xfrm>
                <a:off x="7540750" y="760071"/>
                <a:ext cx="132383" cy="435697"/>
              </a:xfrm>
            </p:spPr>
          </p:sp>
        </mc:Fallback>
      </mc:AlternateContent>
      <mc:AlternateContent xmlns:mc="http://schemas.openxmlformats.org/markup-compatibility/2006">
        <mc:Choice xmlns:p14="http://schemas.microsoft.com/office/powerpoint/2010/main" Requires="p14">
          <p:contentPart p14:bwMode="auto" r:id="rId45">
            <p14:nvContentPartPr>
              <p14:cNvPr id="1048978" name=""/>
              <p14:cNvContentPartPr/>
              <p14:nvPr/>
            </p14:nvContentPartPr>
            <p14:xfrm>
              <a:off x="6600474" y="299713"/>
              <a:ext cx="729735" cy="758772"/>
            </p14:xfrm>
          </p:contentPart>
        </mc:Choice>
        <mc:Fallback>
          <p:sp>
            <p:nvSpPr>
              <p:cNvPr id="1048978" name=""/>
              <p:cNvSpPr/>
              <p:nvPr/>
            </p:nvSpPr>
            <p:spPr>
              <a:xfrm>
                <a:off x="6600474" y="299713"/>
                <a:ext cx="729735" cy="758772"/>
              </a:xfrm>
            </p:spPr>
          </p:sp>
        </mc:Fallback>
      </mc:AlternateContent>
      <mc:AlternateContent xmlns:mc="http://schemas.openxmlformats.org/markup-compatibility/2006">
        <mc:Choice xmlns:p14="http://schemas.microsoft.com/office/powerpoint/2010/main" Requires="p14">
          <p:contentPart p14:bwMode="auto" r:id="rId46">
            <p14:nvContentPartPr>
              <p14:cNvPr id="1048979" name=""/>
              <p14:cNvContentPartPr/>
              <p14:nvPr/>
            </p14:nvContentPartPr>
            <p14:xfrm>
              <a:off x="2033795" y="5744298"/>
              <a:ext cx="911822" cy="92077"/>
            </p14:xfrm>
          </p:contentPart>
        </mc:Choice>
        <mc:Fallback>
          <p:sp>
            <p:nvSpPr>
              <p:cNvPr id="1048979" name=""/>
              <p:cNvSpPr/>
              <p:nvPr/>
            </p:nvSpPr>
            <p:spPr>
              <a:xfrm>
                <a:off x="2033795" y="5744298"/>
                <a:ext cx="911822" cy="92077"/>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8903"/>
                                        </p:tgtEl>
                                        <p:attrNameLst>
                                          <p:attrName>style.visibility</p:attrName>
                                        </p:attrNameLst>
                                      </p:cBhvr>
                                      <p:to>
                                        <p:strVal val="visible"/>
                                      </p:to>
                                    </p:set>
                                    <p:animEffect transition="in" filter="wipe(down)">
                                      <p:cBhvr>
                                        <p:cTn dur="500" id="7"/>
                                        <p:tgtEl>
                                          <p:spTgt spid="104890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8900"/>
                                        </p:tgtEl>
                                        <p:attrNameLst>
                                          <p:attrName>style.visibility</p:attrName>
                                        </p:attrNameLst>
                                      </p:cBhvr>
                                      <p:to>
                                        <p:strVal val="visible"/>
                                      </p:to>
                                    </p:set>
                                    <p:animEffect transition="in" filter="wipe(down)">
                                      <p:cBhvr>
                                        <p:cTn dur="500" id="12"/>
                                        <p:tgtEl>
                                          <p:spTgt spid="104890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8936"/>
                                        </p:tgtEl>
                                        <p:attrNameLst>
                                          <p:attrName>style.visibility</p:attrName>
                                        </p:attrNameLst>
                                      </p:cBhvr>
                                      <p:to>
                                        <p:strVal val="visible"/>
                                      </p:to>
                                    </p:set>
                                    <p:animEffect transition="in" filter="wipe(down)">
                                      <p:cBhvr>
                                        <p:cTn dur="500" id="17"/>
                                        <p:tgtEl>
                                          <p:spTgt spid="104893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8902"/>
                                        </p:tgtEl>
                                        <p:attrNameLst>
                                          <p:attrName>style.visibility</p:attrName>
                                        </p:attrNameLst>
                                      </p:cBhvr>
                                      <p:to>
                                        <p:strVal val="visible"/>
                                      </p:to>
                                    </p:set>
                                    <p:animEffect transition="in" filter="wipe(down)">
                                      <p:cBhvr>
                                        <p:cTn dur="500" id="22"/>
                                        <p:tgtEl>
                                          <p:spTgt spid="104890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48937"/>
                                        </p:tgtEl>
                                        <p:attrNameLst>
                                          <p:attrName>style.visibility</p:attrName>
                                        </p:attrNameLst>
                                      </p:cBhvr>
                                      <p:to>
                                        <p:strVal val="visible"/>
                                      </p:to>
                                    </p:set>
                                    <p:animEffect transition="in" filter="wipe(down)">
                                      <p:cBhvr>
                                        <p:cTn dur="500" id="27"/>
                                        <p:tgtEl>
                                          <p:spTgt spid="1048937"/>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4">
                                  <p:stCondLst>
                                    <p:cond delay="0"/>
                                  </p:stCondLst>
                                  <p:childTnLst>
                                    <p:set>
                                      <p:cBhvr>
                                        <p:cTn dur="1" fill="hold" id="31">
                                          <p:stCondLst>
                                            <p:cond delay="0"/>
                                          </p:stCondLst>
                                        </p:cTn>
                                        <p:tgtEl>
                                          <p:spTgt spid="108"/>
                                        </p:tgtEl>
                                        <p:attrNameLst>
                                          <p:attrName>style.visibility</p:attrName>
                                        </p:attrNameLst>
                                      </p:cBhvr>
                                      <p:to>
                                        <p:strVal val="visible"/>
                                      </p:to>
                                    </p:set>
                                    <p:animEffect transition="in" filter="wipe(down)">
                                      <p:cBhvr>
                                        <p:cTn dur="500" id="32"/>
                                        <p:tgtEl>
                                          <p:spTgt spid="10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4">
                                  <p:stCondLst>
                                    <p:cond delay="0"/>
                                  </p:stCondLst>
                                  <p:childTnLst>
                                    <p:set>
                                      <p:cBhvr>
                                        <p:cTn dur="1" fill="hold" id="36">
                                          <p:stCondLst>
                                            <p:cond delay="0"/>
                                          </p:stCondLst>
                                        </p:cTn>
                                        <p:tgtEl>
                                          <p:spTgt spid="1048971"/>
                                        </p:tgtEl>
                                        <p:attrNameLst>
                                          <p:attrName>style.visibility</p:attrName>
                                        </p:attrNameLst>
                                      </p:cBhvr>
                                      <p:to>
                                        <p:strVal val="visible"/>
                                      </p:to>
                                    </p:set>
                                    <p:animEffect transition="in" filter="wipe(down)">
                                      <p:cBhvr>
                                        <p:cTn dur="500" id="37"/>
                                        <p:tgtEl>
                                          <p:spTgt spid="104897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4">
                                  <p:stCondLst>
                                    <p:cond delay="0"/>
                                  </p:stCondLst>
                                  <p:childTnLst>
                                    <p:set>
                                      <p:cBhvr>
                                        <p:cTn dur="1" fill="hold" id="41">
                                          <p:stCondLst>
                                            <p:cond delay="0"/>
                                          </p:stCondLst>
                                        </p:cTn>
                                        <p:tgtEl>
                                          <p:spTgt spid="1048972"/>
                                        </p:tgtEl>
                                        <p:attrNameLst>
                                          <p:attrName>style.visibility</p:attrName>
                                        </p:attrNameLst>
                                      </p:cBhvr>
                                      <p:to>
                                        <p:strVal val="visible"/>
                                      </p:to>
                                    </p:set>
                                    <p:animEffect transition="in" filter="wipe(down)">
                                      <p:cBhvr>
                                        <p:cTn dur="500" id="42"/>
                                        <p:tgtEl>
                                          <p:spTgt spid="1048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0" grpId="0"/>
      <p:bldP spid="1048902" grpId="0"/>
      <p:bldP spid="1048903" grpId="0"/>
      <p:bldP spid="1048936" grpId="0"/>
      <p:bldP spid="1048937" grpId="0"/>
      <p:bldP spid="1048971" grpId="0"/>
      <p:bldP spid="10489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58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587"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2: </a:t>
            </a:r>
            <a:r>
              <a:rPr altLang="zh-CN" dirty="0" sz="2400" kumimoji="1" lang="en-US">
                <a:cs typeface="Arial" panose="020B0604020202020204" pitchFamily="34" charset="0"/>
              </a:rPr>
              <a:t>Voltage </a:t>
            </a:r>
            <a:r>
              <a:rPr altLang="zh-CN" dirty="0" sz="2400" kumimoji="1" lang="en-US" smtClean="0">
                <a:cs typeface="Arial" panose="020B0604020202020204" pitchFamily="34" charset="0"/>
              </a:rPr>
              <a:t>parallel negative feedback </a:t>
            </a:r>
            <a:r>
              <a:rPr altLang="en-US" dirty="0" sz="2400" kumimoji="1" lang="zh-CN" smtClean="0">
                <a:cs typeface="Arial" panose="020B0604020202020204" pitchFamily="34" charset="0"/>
              </a:rPr>
              <a:t>电压并联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48588" name="圆角矩形 10"/>
          <p:cNvSpPr/>
          <p:nvPr/>
        </p:nvSpPr>
        <p:spPr>
          <a:xfrm>
            <a:off x="6858241" y="1280190"/>
            <a:ext cx="705168" cy="684902"/>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89" name="文本框 61"/>
          <p:cNvSpPr txBox="1">
            <a:spLocks noChangeAspect="1" noMove="1" noResize="1" noRot="1" noAdjustHandles="1" noEditPoints="1" noChangeArrowheads="1" noChangeShapeType="1" noTextEdit="1"/>
          </p:cNvSpPr>
          <p:nvPr/>
        </p:nvSpPr>
        <p:spPr bwMode="auto">
          <a:xfrm>
            <a:off x="743367" y="1810576"/>
            <a:ext cx="3112994" cy="830612"/>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8590" name="Text Box 12"/>
          <p:cNvSpPr txBox="1">
            <a:spLocks noChangeArrowheads="1"/>
          </p:cNvSpPr>
          <p:nvPr/>
        </p:nvSpPr>
        <p:spPr bwMode="auto">
          <a:xfrm>
            <a:off x="524984" y="117901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Close-loop gain</a:t>
            </a:r>
            <a:endParaRPr altLang="en-US" dirty="0" sz="2000" kumimoji="1" lang="zh-CN">
              <a:cs typeface="Arial" panose="020B0604020202020204" pitchFamily="34" charset="0"/>
            </a:endParaRPr>
          </a:p>
        </p:txBody>
      </p:sp>
      <p:sp>
        <p:nvSpPr>
          <p:cNvPr id="1048591" name="文本框 63"/>
          <p:cNvSpPr txBox="1">
            <a:spLocks noChangeAspect="1" noMove="1" noResize="1" noRot="1" noAdjustHandles="1" noEditPoints="1" noChangeArrowheads="1" noChangeShapeType="1" noTextEdit="1"/>
          </p:cNvSpPr>
          <p:nvPr/>
        </p:nvSpPr>
        <p:spPr bwMode="auto">
          <a:xfrm>
            <a:off x="762304" y="2662573"/>
            <a:ext cx="3112994" cy="770852"/>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8592" name="文本框 64"/>
          <p:cNvSpPr txBox="1">
            <a:spLocks noChangeAspect="1" noMove="1" noResize="1" noRot="1" noAdjustHandles="1" noEditPoints="1" noChangeArrowheads="1" noChangeShapeType="1" noTextEdit="1"/>
          </p:cNvSpPr>
          <p:nvPr/>
        </p:nvSpPr>
        <p:spPr bwMode="auto">
          <a:xfrm>
            <a:off x="762304" y="4203666"/>
            <a:ext cx="3112994" cy="789832"/>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8593" name="文本框 65"/>
          <p:cNvSpPr txBox="1">
            <a:spLocks noChangeAspect="1" noMove="1" noResize="1" noRot="1" noAdjustHandles="1" noEditPoints="1" noChangeArrowheads="1" noChangeShapeType="1" noTextEdit="1"/>
          </p:cNvSpPr>
          <p:nvPr/>
        </p:nvSpPr>
        <p:spPr bwMode="auto">
          <a:xfrm>
            <a:off x="723807" y="3492450"/>
            <a:ext cx="3112994" cy="718851"/>
          </a:xfrm>
          <a:prstGeom prst="rect"/>
          <a:blipFill>
            <a:blip xmlns:r="http://schemas.openxmlformats.org/officeDocument/2006/relationships" r:embed="rId4"/>
            <a:stretch>
              <a:fillRect/>
            </a:stretch>
          </a:blipFill>
          <a:ln>
            <a:noFill/>
          </a:ln>
          <a:effectLst/>
        </p:spPr>
        <p:txBody>
          <a:bodyPr/>
          <a:p>
            <a:r>
              <a:rPr altLang="en-US" lang="zh-CN">
                <a:noFill/>
              </a:rPr>
              <a:t> </a:t>
            </a:r>
          </a:p>
        </p:txBody>
      </p:sp>
      <p:grpSp>
        <p:nvGrpSpPr>
          <p:cNvPr id="58" name="组合 13"/>
          <p:cNvGrpSpPr/>
          <p:nvPr/>
        </p:nvGrpSpPr>
        <p:grpSpPr>
          <a:xfrm>
            <a:off x="4327499" y="1060755"/>
            <a:ext cx="4468417" cy="2991575"/>
            <a:chOff x="4327499" y="1060755"/>
            <a:chExt cx="4468417" cy="2991575"/>
          </a:xfrm>
        </p:grpSpPr>
        <p:grpSp>
          <p:nvGrpSpPr>
            <p:cNvPr id="59" name="组合 9"/>
            <p:cNvGrpSpPr/>
            <p:nvPr/>
          </p:nvGrpSpPr>
          <p:grpSpPr>
            <a:xfrm>
              <a:off x="4327499" y="1454535"/>
              <a:ext cx="4468417" cy="2597795"/>
              <a:chOff x="534451" y="1397502"/>
              <a:chExt cx="4468417" cy="2597795"/>
            </a:xfrm>
          </p:grpSpPr>
          <p:sp>
            <p:nvSpPr>
              <p:cNvPr id="1048594" name="Line 28"/>
              <p:cNvSpPr>
                <a:spLocks noChangeShapeType="1"/>
              </p:cNvSpPr>
              <p:nvPr/>
            </p:nvSpPr>
            <p:spPr bwMode="auto">
              <a:xfrm rot="5400000" flipH="1">
                <a:off x="206994" y="2996783"/>
                <a:ext cx="19970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grpSp>
            <p:nvGrpSpPr>
              <p:cNvPr id="60" name="组合 110"/>
              <p:cNvGrpSpPr/>
              <p:nvPr/>
            </p:nvGrpSpPr>
            <p:grpSpPr>
              <a:xfrm>
                <a:off x="534451" y="1469936"/>
                <a:ext cx="4024651" cy="2268392"/>
                <a:chOff x="1476744" y="3238872"/>
                <a:chExt cx="4024651" cy="2268392"/>
              </a:xfrm>
            </p:grpSpPr>
            <p:cxnSp>
              <p:nvCxnSpPr>
                <p:cNvPr id="3145728" name="直接连接符 219"/>
                <p:cNvCxnSpPr>
                  <a:cxnSpLocks/>
                </p:cNvCxnSpPr>
                <p:nvPr/>
              </p:nvCxnSpPr>
              <p:spPr>
                <a:xfrm flipH="1">
                  <a:off x="2223849" y="5432435"/>
                  <a:ext cx="327754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595" name="文本框 112"/>
                <p:cNvSpPr txBox="1">
                  <a:spLocks noChangeAspect="1" noMove="1" noResize="1" noRot="1" noAdjustHandles="1" noEditPoints="1" noChangeArrowheads="1" noChangeShapeType="1" noTextEdit="1"/>
                </p:cNvSpPr>
                <p:nvPr/>
              </p:nvSpPr>
              <p:spPr bwMode="auto">
                <a:xfrm>
                  <a:off x="3130798" y="3686732"/>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48596" name="文本框 113"/>
                <p:cNvSpPr txBox="1">
                  <a:spLocks noChangeAspect="1" noMove="1" noResize="1" noRot="1" noAdjustHandles="1" noEditPoints="1" noChangeArrowheads="1" noChangeShapeType="1" noTextEdit="1"/>
                </p:cNvSpPr>
                <p:nvPr/>
              </p:nvSpPr>
              <p:spPr bwMode="auto">
                <a:xfrm>
                  <a:off x="1476744" y="4438743"/>
                  <a:ext cx="684960"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cxnSp>
              <p:nvCxnSpPr>
                <p:cNvPr id="3145729" name="直接连接符 11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0" name="直接连接符 119"/>
                <p:cNvCxnSpPr>
                  <a:cxnSpLocks/>
                </p:cNvCxnSpPr>
                <p:nvPr/>
              </p:nvCxnSpPr>
              <p:spPr>
                <a:xfrm flipH="1">
                  <a:off x="2828429" y="4284288"/>
                  <a:ext cx="94654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1" name="直接连接符 120"/>
                <p:cNvCxnSpPr>
                  <a:cxnSpLocks/>
                </p:cNvCxnSpPr>
                <p:nvPr/>
              </p:nvCxnSpPr>
              <p:spPr>
                <a:xfrm flipH="1">
                  <a:off x="3038290" y="3238872"/>
                  <a:ext cx="200691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2" name="直接连接符 121"/>
                <p:cNvCxnSpPr>
                  <a:cxnSpLocks/>
                </p:cNvCxnSpPr>
                <p:nvPr/>
              </p:nvCxnSpPr>
              <p:spPr>
                <a:xfrm>
                  <a:off x="2809690" y="4271197"/>
                  <a:ext cx="0" cy="115855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597" name="椭圆 122"/>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8" name="椭圆 123"/>
                <p:cNvSpPr/>
                <p:nvPr/>
              </p:nvSpPr>
              <p:spPr>
                <a:xfrm>
                  <a:off x="2069732" y="5352240"/>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9" name="Rectangle 518"/>
                <p:cNvSpPr>
                  <a:spLocks noChangeAspect="1" noMove="1" noResize="1" noRot="1" noAdjustHandles="1" noEditPoints="1" noChangeArrowheads="1" noChangeShapeType="1" noTextEdit="1"/>
                </p:cNvSpPr>
                <p:nvPr/>
              </p:nvSpPr>
              <p:spPr bwMode="auto">
                <a:xfrm>
                  <a:off x="1898234" y="4183840"/>
                  <a:ext cx="217639" cy="307777"/>
                </a:xfrm>
                <a:prstGeom prst="rect"/>
                <a:blipFill>
                  <a:blip xmlns:r="http://schemas.openxmlformats.org/officeDocument/2006/relationships" r:embed="rId7"/>
                  <a:stretch>
                    <a:fillRect l="-33333" r="-30556" b="-8000"/>
                  </a:stretch>
                </a:blipFill>
                <a:ln w="28575">
                  <a:noFill/>
                  <a:miter lim="800000"/>
                  <a:headEnd/>
                  <a:tailEnd/>
                </a:ln>
              </p:spPr>
              <p:txBody>
                <a:bodyPr/>
                <a:p>
                  <a:r>
                    <a:rPr altLang="en-US" lang="zh-CN">
                      <a:noFill/>
                    </a:rPr>
                    <a:t> </a:t>
                  </a:r>
                </a:p>
              </p:txBody>
            </p:sp>
            <p:sp>
              <p:nvSpPr>
                <p:cNvPr id="1048600" name="Rectangle 519"/>
                <p:cNvSpPr>
                  <a:spLocks noChangeAspect="1" noMove="1" noResize="1" noRot="1" noAdjustHandles="1" noEditPoints="1" noChangeArrowheads="1" noChangeShapeType="1" noTextEdit="1"/>
                </p:cNvSpPr>
                <p:nvPr/>
              </p:nvSpPr>
              <p:spPr bwMode="auto">
                <a:xfrm>
                  <a:off x="1929136" y="4820148"/>
                  <a:ext cx="175129" cy="307777"/>
                </a:xfrm>
                <a:prstGeom prst="rect"/>
                <a:blipFill>
                  <a:blip xmlns:r="http://schemas.openxmlformats.org/officeDocument/2006/relationships" r:embed="rId8"/>
                  <a:stretch>
                    <a:fillRect l="-24138" r="-34483"/>
                  </a:stretch>
                </a:blipFill>
                <a:ln w="28575">
                  <a:noFill/>
                  <a:miter lim="800000"/>
                  <a:headEnd/>
                  <a:tailEnd/>
                </a:ln>
              </p:spPr>
              <p:txBody>
                <a:bodyPr/>
                <a:p>
                  <a:r>
                    <a:rPr altLang="en-US" lang="zh-CN">
                      <a:noFill/>
                    </a:rPr>
                    <a:t> </a:t>
                  </a:r>
                </a:p>
              </p:txBody>
            </p:sp>
          </p:grpSp>
          <p:sp>
            <p:nvSpPr>
              <p:cNvPr id="1048601"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9"/>
                <a:stretch>
                  <a:fillRect l="-4878" r="-7317"/>
                </a:stretch>
              </a:blipFill>
              <a:ln w="28575">
                <a:noFill/>
                <a:miter lim="800000"/>
                <a:headEnd/>
                <a:tailEnd/>
              </a:ln>
            </p:spPr>
            <p:txBody>
              <a:bodyPr/>
              <a:p>
                <a:r>
                  <a:rPr altLang="en-US" lang="zh-CN">
                    <a:noFill/>
                  </a:rPr>
                  <a:t> </a:t>
                </a:r>
              </a:p>
            </p:txBody>
          </p:sp>
          <p:sp>
            <p:nvSpPr>
              <p:cNvPr id="1048602"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0"/>
                <a:stretch>
                  <a:fillRect l="-5660" r="-5660" b="-12000"/>
                </a:stretch>
              </a:blipFill>
              <a:ln w="28575">
                <a:noFill/>
                <a:miter lim="800000"/>
                <a:headEnd/>
                <a:tailEnd/>
              </a:ln>
            </p:spPr>
            <p:txBody>
              <a:bodyPr/>
              <a:p>
                <a:r>
                  <a:rPr altLang="en-US" lang="zh-CN">
                    <a:noFill/>
                  </a:rPr>
                  <a:t> </a:t>
                </a:r>
              </a:p>
            </p:txBody>
          </p:sp>
          <p:sp>
            <p:nvSpPr>
              <p:cNvPr id="1048603"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8604"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605"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606" name="Line 28"/>
              <p:cNvSpPr>
                <a:spLocks noChangeShapeType="1"/>
              </p:cNvSpPr>
              <p:nvPr/>
            </p:nvSpPr>
            <p:spPr bwMode="auto">
              <a:xfrm flipH="1">
                <a:off x="1050907" y="3995297"/>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607" name="矩形 277"/>
              <p:cNvSpPr/>
              <p:nvPr/>
            </p:nvSpPr>
            <p:spPr>
              <a:xfrm>
                <a:off x="3114609" y="1397502"/>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33" name="直接连接符 278"/>
              <p:cNvCxnSpPr>
                <a:cxnSpLocks/>
              </p:cNvCxnSpPr>
              <p:nvPr/>
            </p:nvCxnSpPr>
            <p:spPr>
              <a:xfrm>
                <a:off x="4090216" y="1452663"/>
                <a:ext cx="0" cy="74457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08" name="文本框 282"/>
              <p:cNvSpPr txBox="1">
                <a:spLocks noChangeAspect="1" noMove="1" noResize="1" noRot="1" noAdjustHandles="1" noEditPoints="1" noChangeArrowheads="1" noChangeShapeType="1" noTextEdit="1"/>
              </p:cNvSpPr>
              <p:nvPr/>
            </p:nvSpPr>
            <p:spPr bwMode="auto">
              <a:xfrm>
                <a:off x="3182182" y="1542369"/>
                <a:ext cx="349326" cy="307777"/>
              </a:xfrm>
              <a:prstGeom prst="rect"/>
              <a:blipFill>
                <a:blip xmlns:r="http://schemas.openxmlformats.org/officeDocument/2006/relationships" r:embed="rId11"/>
                <a:stretch>
                  <a:fillRect l="-13793" r="-5172" b="-19608"/>
                </a:stretch>
              </a:blipFill>
              <a:ln>
                <a:noFill/>
              </a:ln>
              <a:effectLst/>
            </p:spPr>
            <p:txBody>
              <a:bodyPr/>
              <a:p>
                <a:r>
                  <a:rPr altLang="en-US" lang="zh-CN">
                    <a:noFill/>
                  </a:rPr>
                  <a:t> </a:t>
                </a:r>
              </a:p>
            </p:txBody>
          </p:sp>
          <p:cxnSp>
            <p:nvCxnSpPr>
              <p:cNvPr id="3145734" name="直接连接符 283"/>
              <p:cNvCxnSpPr>
                <a:cxnSpLocks/>
              </p:cNvCxnSpPr>
              <p:nvPr/>
            </p:nvCxnSpPr>
            <p:spPr>
              <a:xfrm>
                <a:off x="4319779" y="2204858"/>
                <a:ext cx="0" cy="1458641"/>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09" name="矩形 284"/>
              <p:cNvSpPr/>
              <p:nvPr/>
            </p:nvSpPr>
            <p:spPr>
              <a:xfrm rot="16200000">
                <a:off x="4118314" y="288781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0" name="文本框 285"/>
              <p:cNvSpPr txBox="1">
                <a:spLocks noChangeAspect="1" noMove="1" noResize="1" noRot="1" noAdjustHandles="1" noEditPoints="1" noChangeArrowheads="1" noChangeShapeType="1" noTextEdit="1"/>
              </p:cNvSpPr>
              <p:nvPr/>
            </p:nvSpPr>
            <p:spPr bwMode="auto">
              <a:xfrm>
                <a:off x="3933118" y="2999524"/>
                <a:ext cx="350930" cy="307777"/>
              </a:xfrm>
              <a:prstGeom prst="rect"/>
              <a:blipFill>
                <a:blip xmlns:r="http://schemas.openxmlformats.org/officeDocument/2006/relationships" r:embed="rId12"/>
                <a:stretch>
                  <a:fillRect l="-13793" r="-5172" b="-19608"/>
                </a:stretch>
              </a:blipFill>
              <a:ln>
                <a:noFill/>
              </a:ln>
              <a:effectLst/>
            </p:spPr>
            <p:txBody>
              <a:bodyPr/>
              <a:p>
                <a:r>
                  <a:rPr altLang="en-US" lang="zh-CN">
                    <a:noFill/>
                  </a:rPr>
                  <a:t> </a:t>
                </a:r>
              </a:p>
            </p:txBody>
          </p:sp>
          <p:sp>
            <p:nvSpPr>
              <p:cNvPr id="1048611" name="Oval 3165"/>
              <p:cNvSpPr>
                <a:spLocks noChangeArrowheads="1"/>
              </p:cNvSpPr>
              <p:nvPr/>
            </p:nvSpPr>
            <p:spPr bwMode="auto">
              <a:xfrm>
                <a:off x="4484959" y="35996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612"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13"/>
                <a:stretch>
                  <a:fillRect l="-34286" r="-34286" b="-5882"/>
                </a:stretch>
              </a:blipFill>
              <a:ln w="28575">
                <a:noFill/>
                <a:miter lim="800000"/>
                <a:headEnd/>
                <a:tailEnd/>
              </a:ln>
            </p:spPr>
            <p:txBody>
              <a:bodyPr/>
              <a:p>
                <a:r>
                  <a:rPr altLang="en-US" lang="zh-CN">
                    <a:noFill/>
                  </a:rPr>
                  <a:t> </a:t>
                </a:r>
              </a:p>
            </p:txBody>
          </p:sp>
          <p:sp>
            <p:nvSpPr>
              <p:cNvPr id="1048613" name="Rectangle 519"/>
              <p:cNvSpPr>
                <a:spLocks noChangeAspect="1" noMove="1" noResize="1" noRot="1" noAdjustHandles="1" noEditPoints="1" noChangeArrowheads="1" noChangeShapeType="1" noTextEdit="1"/>
              </p:cNvSpPr>
              <p:nvPr/>
            </p:nvSpPr>
            <p:spPr bwMode="auto">
              <a:xfrm>
                <a:off x="4397970" y="3367889"/>
                <a:ext cx="322263" cy="307975"/>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sp>
            <p:nvSpPr>
              <p:cNvPr id="1048614" name="文本框 289"/>
              <p:cNvSpPr txBox="1">
                <a:spLocks noChangeAspect="1" noMove="1" noResize="1" noRot="1" noAdjustHandles="1" noEditPoints="1" noChangeArrowheads="1" noChangeShapeType="1" noTextEdit="1"/>
              </p:cNvSpPr>
              <p:nvPr/>
            </p:nvSpPr>
            <p:spPr bwMode="auto">
              <a:xfrm>
                <a:off x="4317908" y="2704686"/>
                <a:ext cx="684960" cy="473206"/>
              </a:xfrm>
              <a:prstGeom prst="rect"/>
              <a:blipFill>
                <a:blip xmlns:r="http://schemas.openxmlformats.org/officeDocument/2006/relationships" r:embed="rId15"/>
                <a:stretch>
                  <a:fillRect t="-1282"/>
                </a:stretch>
              </a:blipFill>
              <a:ln>
                <a:noFill/>
              </a:ln>
              <a:effectLst/>
            </p:spPr>
            <p:txBody>
              <a:bodyPr/>
              <a:p>
                <a:r>
                  <a:rPr altLang="en-US" lang="zh-CN">
                    <a:noFill/>
                  </a:rPr>
                  <a:t> </a:t>
                </a:r>
              </a:p>
            </p:txBody>
          </p:sp>
        </p:grpSp>
        <p:cxnSp>
          <p:nvCxnSpPr>
            <p:cNvPr id="3145735" name="直接连接符 52"/>
            <p:cNvCxnSpPr>
              <a:cxnSpLocks/>
            </p:cNvCxnSpPr>
            <p:nvPr/>
          </p:nvCxnSpPr>
          <p:spPr>
            <a:xfrm>
              <a:off x="5889045" y="1522971"/>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6" name="直接箭头连接符 56"/>
            <p:cNvCxnSpPr>
              <a:cxnSpLocks/>
            </p:cNvCxnSpPr>
            <p:nvPr/>
          </p:nvCxnSpPr>
          <p:spPr>
            <a:xfrm>
              <a:off x="6083733" y="190717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737" name="直接箭头连接符 57"/>
            <p:cNvCxnSpPr>
              <a:cxnSpLocks/>
            </p:cNvCxnSpPr>
            <p:nvPr/>
          </p:nvCxnSpPr>
          <p:spPr>
            <a:xfrm>
              <a:off x="5375976" y="184993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615" name="文本框 58"/>
            <p:cNvSpPr txBox="1">
              <a:spLocks noChangeAspect="1" noMove="1" noResize="1" noRot="1" noAdjustHandles="1" noEditPoints="1" noChangeArrowheads="1" noChangeShapeType="1" noTextEdit="1"/>
            </p:cNvSpPr>
            <p:nvPr/>
          </p:nvSpPr>
          <p:spPr bwMode="auto">
            <a:xfrm>
              <a:off x="5245332" y="1337370"/>
              <a:ext cx="684960" cy="473206"/>
            </a:xfrm>
            <a:prstGeom prst="rect"/>
            <a:blipFill>
              <a:blip xmlns:r="http://schemas.openxmlformats.org/officeDocument/2006/relationships" r:embed="rId16"/>
              <a:stretch>
                <a:fillRect t="-1282" b="-5128"/>
              </a:stretch>
            </a:blipFill>
            <a:ln>
              <a:noFill/>
            </a:ln>
            <a:effectLst/>
          </p:spPr>
          <p:txBody>
            <a:bodyPr/>
            <a:p>
              <a:r>
                <a:rPr altLang="en-US" lang="zh-CN">
                  <a:noFill/>
                </a:rPr>
                <a:t> </a:t>
              </a:r>
            </a:p>
          </p:txBody>
        </p:sp>
        <p:sp>
          <p:nvSpPr>
            <p:cNvPr id="1048616" name="文本框 59"/>
            <p:cNvSpPr txBox="1">
              <a:spLocks noChangeAspect="1" noMove="1" noResize="1" noRot="1" noAdjustHandles="1" noEditPoints="1" noChangeArrowheads="1" noChangeShapeType="1" noTextEdit="1"/>
            </p:cNvSpPr>
            <p:nvPr/>
          </p:nvSpPr>
          <p:spPr bwMode="auto">
            <a:xfrm>
              <a:off x="6239608" y="1060755"/>
              <a:ext cx="684960" cy="473206"/>
            </a:xfrm>
            <a:prstGeom prst="rect"/>
            <a:blipFill>
              <a:blip xmlns:r="http://schemas.openxmlformats.org/officeDocument/2006/relationships" r:embed="rId17"/>
              <a:stretch>
                <a:fillRect t="-1282" b="-5128"/>
              </a:stretch>
            </a:blipFill>
            <a:ln>
              <a:noFill/>
            </a:ln>
            <a:effectLst/>
          </p:spPr>
          <p:txBody>
            <a:bodyPr/>
            <a:p>
              <a:r>
                <a:rPr altLang="en-US" lang="zh-CN">
                  <a:noFill/>
                </a:rPr>
                <a:t> </a:t>
              </a:r>
            </a:p>
          </p:txBody>
        </p:sp>
        <p:cxnSp>
          <p:nvCxnSpPr>
            <p:cNvPr id="3145738" name="直接箭头连接符 60"/>
            <p:cNvCxnSpPr>
              <a:cxnSpLocks/>
            </p:cNvCxnSpPr>
            <p:nvPr/>
          </p:nvCxnSpPr>
          <p:spPr>
            <a:xfrm>
              <a:off x="6027621" y="137239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617" name="椭圆 66"/>
            <p:cNvSpPr/>
            <p:nvPr/>
          </p:nvSpPr>
          <p:spPr>
            <a:xfrm>
              <a:off x="4816496" y="2770643"/>
              <a:ext cx="363006" cy="363006"/>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8" name="矩形 67"/>
            <p:cNvSpPr/>
            <p:nvPr/>
          </p:nvSpPr>
          <p:spPr>
            <a:xfrm>
              <a:off x="5226896" y="194712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9" name="文本框 68"/>
            <p:cNvSpPr txBox="1">
              <a:spLocks noChangeAspect="1" noMove="1" noResize="1" noRot="1" noAdjustHandles="1" noEditPoints="1" noChangeArrowheads="1" noChangeShapeType="1" noTextEdit="1"/>
            </p:cNvSpPr>
            <p:nvPr/>
          </p:nvSpPr>
          <p:spPr bwMode="auto">
            <a:xfrm>
              <a:off x="5326916" y="2086509"/>
              <a:ext cx="349326" cy="307777"/>
            </a:xfrm>
            <a:prstGeom prst="rect"/>
            <a:blipFill>
              <a:blip xmlns:r="http://schemas.openxmlformats.org/officeDocument/2006/relationships" r:embed="rId18"/>
              <a:stretch>
                <a:fillRect l="-15789" r="-5263" b="-19608"/>
              </a:stretch>
            </a:blipFill>
            <a:ln>
              <a:noFill/>
            </a:ln>
            <a:effectLst/>
          </p:spPr>
          <p:txBody>
            <a:bodyPr/>
            <a:p>
              <a:r>
                <a:rPr altLang="en-US" lang="zh-CN">
                  <a:noFill/>
                </a:rPr>
                <a:t> </a:t>
              </a:r>
            </a:p>
          </p:txBody>
        </p:sp>
      </p:grpSp>
      <p:grpSp>
        <p:nvGrpSpPr>
          <p:cNvPr id="61" name="组合 1"/>
          <p:cNvGrpSpPr/>
          <p:nvPr/>
        </p:nvGrpSpPr>
        <p:grpSpPr>
          <a:xfrm>
            <a:off x="5284441" y="4009756"/>
            <a:ext cx="2722706" cy="1384980"/>
            <a:chOff x="5284441" y="4009756"/>
            <a:chExt cx="2722706" cy="1384980"/>
          </a:xfrm>
        </p:grpSpPr>
        <p:grpSp>
          <p:nvGrpSpPr>
            <p:cNvPr id="62" name="组合 12"/>
            <p:cNvGrpSpPr/>
            <p:nvPr/>
          </p:nvGrpSpPr>
          <p:grpSpPr>
            <a:xfrm>
              <a:off x="5284441" y="4591005"/>
              <a:ext cx="2722706" cy="803731"/>
              <a:chOff x="5226896" y="4386522"/>
              <a:chExt cx="2722706" cy="803731"/>
            </a:xfrm>
          </p:grpSpPr>
          <p:sp>
            <p:nvSpPr>
              <p:cNvPr id="1048620" name="圆角矩形 69"/>
              <p:cNvSpPr/>
              <p:nvPr/>
            </p:nvSpPr>
            <p:spPr>
              <a:xfrm>
                <a:off x="5226896" y="4386522"/>
                <a:ext cx="2722706" cy="803731"/>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39" name="直接连接符 70"/>
              <p:cNvCxnSpPr>
                <a:cxnSpLocks/>
              </p:cNvCxnSpPr>
              <p:nvPr/>
            </p:nvCxnSpPr>
            <p:spPr>
              <a:xfrm flipH="1">
                <a:off x="5628843" y="4813353"/>
                <a:ext cx="163311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21" name="矩形 71"/>
              <p:cNvSpPr/>
              <p:nvPr/>
            </p:nvSpPr>
            <p:spPr>
              <a:xfrm>
                <a:off x="6273653" y="4740919"/>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2" name="文本框 73"/>
              <p:cNvSpPr txBox="1">
                <a:spLocks noChangeAspect="1" noMove="1" noResize="1" noRot="1" noAdjustHandles="1" noEditPoints="1" noChangeArrowheads="1" noChangeShapeType="1" noTextEdit="1"/>
              </p:cNvSpPr>
              <p:nvPr/>
            </p:nvSpPr>
            <p:spPr bwMode="auto">
              <a:xfrm>
                <a:off x="6344682" y="4852159"/>
                <a:ext cx="349326" cy="307777"/>
              </a:xfrm>
              <a:prstGeom prst="rect"/>
              <a:blipFill>
                <a:blip xmlns:r="http://schemas.openxmlformats.org/officeDocument/2006/relationships" r:embed="rId19"/>
                <a:stretch>
                  <a:fillRect l="-13793" r="-5172" b="-20000"/>
                </a:stretch>
              </a:blipFill>
              <a:ln>
                <a:noFill/>
              </a:ln>
              <a:effectLst/>
            </p:spPr>
            <p:txBody>
              <a:bodyPr/>
              <a:p>
                <a:r>
                  <a:rPr altLang="en-US" lang="zh-CN">
                    <a:noFill/>
                  </a:rPr>
                  <a:t> </a:t>
                </a:r>
              </a:p>
            </p:txBody>
          </p:sp>
          <p:sp>
            <p:nvSpPr>
              <p:cNvPr id="1048623" name="Line 28"/>
              <p:cNvSpPr>
                <a:spLocks noChangeShapeType="1"/>
              </p:cNvSpPr>
              <p:nvPr/>
            </p:nvSpPr>
            <p:spPr bwMode="auto">
              <a:xfrm rot="5400000" flipH="1">
                <a:off x="5510543" y="4944350"/>
                <a:ext cx="261998"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624" name="Line 28"/>
              <p:cNvSpPr>
                <a:spLocks noChangeShapeType="1"/>
              </p:cNvSpPr>
              <p:nvPr/>
            </p:nvSpPr>
            <p:spPr bwMode="auto">
              <a:xfrm flipH="1">
                <a:off x="5486941" y="5075350"/>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625" name="Oval 3165"/>
              <p:cNvSpPr>
                <a:spLocks noChangeArrowheads="1"/>
              </p:cNvSpPr>
              <p:nvPr/>
            </p:nvSpPr>
            <p:spPr bwMode="auto">
              <a:xfrm>
                <a:off x="7247725" y="474930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626" name="文本框 77"/>
              <p:cNvSpPr txBox="1">
                <a:spLocks noChangeAspect="1" noMove="1" noResize="1" noRot="1" noAdjustHandles="1" noEditPoints="1" noChangeArrowheads="1" noChangeShapeType="1" noTextEdit="1"/>
              </p:cNvSpPr>
              <p:nvPr/>
            </p:nvSpPr>
            <p:spPr bwMode="auto">
              <a:xfrm>
                <a:off x="7332990" y="4615335"/>
                <a:ext cx="547547" cy="409856"/>
              </a:xfrm>
              <a:prstGeom prst="rect"/>
              <a:blipFill>
                <a:blip xmlns:r="http://schemas.openxmlformats.org/officeDocument/2006/relationships" r:embed="rId20"/>
                <a:stretch>
                  <a:fillRect/>
                </a:stretch>
              </a:blipFill>
              <a:ln>
                <a:noFill/>
              </a:ln>
              <a:effectLst/>
            </p:spPr>
            <p:txBody>
              <a:bodyPr/>
              <a:p>
                <a:r>
                  <a:rPr altLang="en-US" lang="zh-CN">
                    <a:noFill/>
                  </a:rPr>
                  <a:t> </a:t>
                </a:r>
              </a:p>
            </p:txBody>
          </p:sp>
        </p:grpSp>
        <p:sp>
          <p:nvSpPr>
            <p:cNvPr id="1048627" name="文本框 79"/>
            <p:cNvSpPr txBox="1"/>
            <p:nvPr/>
          </p:nvSpPr>
          <p:spPr bwMode="auto">
            <a:xfrm>
              <a:off x="5504815" y="4009756"/>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48628" name="文本框 80"/>
            <p:cNvSpPr txBox="1">
              <a:spLocks noChangeAspect="1" noMove="1" noResize="1" noRot="1" noAdjustHandles="1" noEditPoints="1" noChangeArrowheads="1" noChangeShapeType="1" noTextEdit="1"/>
            </p:cNvSpPr>
            <p:nvPr/>
          </p:nvSpPr>
          <p:spPr bwMode="auto">
            <a:xfrm>
              <a:off x="6547353" y="4544628"/>
              <a:ext cx="684960" cy="473206"/>
            </a:xfrm>
            <a:prstGeom prst="rect"/>
            <a:blipFill>
              <a:blip xmlns:r="http://schemas.openxmlformats.org/officeDocument/2006/relationships" r:embed="rId21"/>
              <a:stretch>
                <a:fillRect t="-1299" b="-6494"/>
              </a:stretch>
            </a:blipFill>
            <a:ln>
              <a:noFill/>
            </a:ln>
            <a:effectLst/>
          </p:spPr>
          <p:txBody>
            <a:bodyPr/>
            <a:p>
              <a:r>
                <a:rPr altLang="en-US" lang="zh-CN">
                  <a:noFill/>
                </a:rPr>
                <a:t> </a:t>
              </a:r>
            </a:p>
          </p:txBody>
        </p:sp>
        <p:cxnSp>
          <p:nvCxnSpPr>
            <p:cNvPr id="3145740" name="直接箭头连接符 81"/>
            <p:cNvCxnSpPr>
              <a:cxnSpLocks/>
            </p:cNvCxnSpPr>
            <p:nvPr/>
          </p:nvCxnSpPr>
          <p:spPr>
            <a:xfrm>
              <a:off x="6335366" y="485627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8629" name="Text Box 12"/>
          <p:cNvSpPr txBox="1">
            <a:spLocks noChangeArrowheads="1"/>
          </p:cNvSpPr>
          <p:nvPr/>
        </p:nvSpPr>
        <p:spPr bwMode="auto">
          <a:xfrm>
            <a:off x="519715" y="5010976"/>
            <a:ext cx="316724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Voltage gain</a:t>
            </a:r>
            <a:endParaRPr altLang="en-US" dirty="0" sz="2000" kumimoji="1" lang="zh-CN">
              <a:cs typeface="Arial" panose="020B0604020202020204" pitchFamily="34" charset="0"/>
            </a:endParaRPr>
          </a:p>
        </p:txBody>
      </p:sp>
      <p:sp>
        <p:nvSpPr>
          <p:cNvPr id="1048630" name="文本框 83"/>
          <p:cNvSpPr txBox="1">
            <a:spLocks noChangeAspect="1" noMove="1" noResize="1" noRot="1" noAdjustHandles="1" noEditPoints="1" noChangeArrowheads="1" noChangeShapeType="1" noTextEdit="1"/>
          </p:cNvSpPr>
          <p:nvPr/>
        </p:nvSpPr>
        <p:spPr bwMode="auto">
          <a:xfrm>
            <a:off x="94830" y="5549238"/>
            <a:ext cx="4685061" cy="791435"/>
          </a:xfrm>
          <a:prstGeom prst="rect"/>
          <a:blipFill>
            <a:blip xmlns:r="http://schemas.openxmlformats.org/officeDocument/2006/relationships" r:embed="rId22"/>
            <a:stretch>
              <a:fillRect/>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23">
            <p14:nvContentPartPr>
              <p14:cNvPr id="1048631" name=""/>
              <p14:cNvContentPartPr/>
              <p14:nvPr/>
            </p14:nvContentPartPr>
            <p14:xfrm>
              <a:off x="8306978" y="2986693"/>
              <a:ext cx="4912" cy="46156"/>
            </p14:xfrm>
          </p:contentPart>
        </mc:Choice>
        <mc:Fallback>
          <p:sp>
            <p:nvSpPr>
              <p:cNvPr id="1048631" name=""/>
              <p:cNvSpPr/>
              <p:nvPr/>
            </p:nvSpPr>
            <p:spPr>
              <a:xfrm>
                <a:off x="8306978" y="2986693"/>
                <a:ext cx="4912" cy="46156"/>
              </a:xfrm>
            </p:spPr>
          </p:sp>
        </mc:Fallback>
      </mc:AlternateContent>
      <mc:AlternateContent xmlns:mc="http://schemas.openxmlformats.org/markup-compatibility/2006">
        <mc:Choice xmlns:p14="http://schemas.microsoft.com/office/powerpoint/2010/main" Requires="p14">
          <p:contentPart p14:bwMode="auto" r:id="rId24">
            <p14:nvContentPartPr>
              <p14:cNvPr id="1048632" name=""/>
              <p14:cNvContentPartPr/>
              <p14:nvPr/>
            </p14:nvContentPartPr>
            <p14:xfrm>
              <a:off x="5328180" y="2801014"/>
              <a:ext cx="27361" cy="22733"/>
            </p14:xfrm>
          </p:contentPart>
        </mc:Choice>
        <mc:Fallback>
          <p:sp>
            <p:nvSpPr>
              <p:cNvPr id="1048632" name=""/>
              <p:cNvSpPr/>
              <p:nvPr/>
            </p:nvSpPr>
            <p:spPr>
              <a:xfrm>
                <a:off x="5328180" y="2801014"/>
                <a:ext cx="27361" cy="22733"/>
              </a:xfrm>
            </p:spPr>
          </p:sp>
        </mc:Fallback>
      </mc:AlternateContent>
      <mc:AlternateContent xmlns:mc="http://schemas.openxmlformats.org/markup-compatibility/2006">
        <mc:Choice xmlns:p14="http://schemas.microsoft.com/office/powerpoint/2010/main" Requires="p14">
          <p:contentPart p14:bwMode="auto" r:id="rId25">
            <p14:nvContentPartPr>
              <p14:cNvPr id="1048633" name=""/>
              <p14:cNvContentPartPr/>
              <p14:nvPr/>
            </p14:nvContentPartPr>
            <p14:xfrm>
              <a:off x="6622434" y="2614706"/>
              <a:ext cx="973" cy="23319"/>
            </p14:xfrm>
          </p:contentPart>
        </mc:Choice>
        <mc:Fallback>
          <p:sp>
            <p:nvSpPr>
              <p:cNvPr id="1048633" name=""/>
              <p:cNvSpPr/>
              <p:nvPr/>
            </p:nvSpPr>
            <p:spPr>
              <a:xfrm>
                <a:off x="6622434" y="2614706"/>
                <a:ext cx="973" cy="23319"/>
              </a:xfrm>
            </p:spPr>
          </p:sp>
        </mc:Fallback>
      </mc:AlternateContent>
      <mc:AlternateContent xmlns:mc="http://schemas.openxmlformats.org/markup-compatibility/2006">
        <mc:Choice xmlns:p14="http://schemas.microsoft.com/office/powerpoint/2010/main" Requires="p14">
          <p:contentPart p14:bwMode="auto" r:id="rId26">
            <p14:nvContentPartPr>
              <p14:cNvPr id="1048634" name=""/>
              <p14:cNvContentPartPr/>
              <p14:nvPr/>
            </p14:nvContentPartPr>
            <p14:xfrm>
              <a:off x="6488763" y="2538797"/>
              <a:ext cx="158998" cy="16107"/>
            </p14:xfrm>
          </p:contentPart>
        </mc:Choice>
        <mc:Fallback>
          <p:sp>
            <p:nvSpPr>
              <p:cNvPr id="1048634" name=""/>
              <p:cNvSpPr/>
              <p:nvPr/>
            </p:nvSpPr>
            <p:spPr>
              <a:xfrm>
                <a:off x="6488763" y="2538797"/>
                <a:ext cx="158998" cy="16107"/>
              </a:xfrm>
            </p:spPr>
          </p:sp>
        </mc:Fallback>
      </mc:AlternateContent>
      <mc:AlternateContent xmlns:mc="http://schemas.openxmlformats.org/markup-compatibility/2006">
        <mc:Choice xmlns:p14="http://schemas.microsoft.com/office/powerpoint/2010/main" Requires="p14">
          <p:contentPart p14:bwMode="auto" r:id="rId27">
            <p14:nvContentPartPr>
              <p14:cNvPr id="1048635" name=""/>
              <p14:cNvContentPartPr/>
              <p14:nvPr/>
            </p14:nvContentPartPr>
            <p14:xfrm>
              <a:off x="5897540" y="1550733"/>
              <a:ext cx="22646" cy="219718"/>
            </p14:xfrm>
          </p:contentPart>
        </mc:Choice>
        <mc:Fallback>
          <p:sp>
            <p:nvSpPr>
              <p:cNvPr id="1048635" name=""/>
              <p:cNvSpPr/>
              <p:nvPr/>
            </p:nvSpPr>
            <p:spPr>
              <a:xfrm>
                <a:off x="5897540" y="1550733"/>
                <a:ext cx="22646" cy="219718"/>
              </a:xfrm>
            </p:spPr>
          </p:sp>
        </mc:Fallback>
      </mc:AlternateContent>
      <mc:AlternateContent xmlns:mc="http://schemas.openxmlformats.org/markup-compatibility/2006">
        <mc:Choice xmlns:p14="http://schemas.microsoft.com/office/powerpoint/2010/main" Requires="p14">
          <p:contentPart p14:bwMode="auto" r:id="rId28">
            <p14:nvContentPartPr>
              <p14:cNvPr id="1048636" name=""/>
              <p14:cNvContentPartPr/>
              <p14:nvPr/>
            </p14:nvContentPartPr>
            <p14:xfrm>
              <a:off x="4605397" y="886299"/>
              <a:ext cx="4387" cy="121948"/>
            </p14:xfrm>
          </p:contentPart>
        </mc:Choice>
        <mc:Fallback>
          <p:sp>
            <p:nvSpPr>
              <p:cNvPr id="1048636" name=""/>
              <p:cNvSpPr/>
              <p:nvPr/>
            </p:nvSpPr>
            <p:spPr>
              <a:xfrm>
                <a:off x="4605397" y="886299"/>
                <a:ext cx="4387" cy="121948"/>
              </a:xfrm>
            </p:spPr>
          </p:sp>
        </mc:Fallback>
      </mc:AlternateContent>
      <mc:AlternateContent xmlns:mc="http://schemas.openxmlformats.org/markup-compatibility/2006">
        <mc:Choice xmlns:p14="http://schemas.microsoft.com/office/powerpoint/2010/main" Requires="p14">
          <p:contentPart p14:bwMode="auto" r:id="rId29">
            <p14:nvContentPartPr>
              <p14:cNvPr id="1048637" name=""/>
              <p14:cNvContentPartPr/>
              <p14:nvPr/>
            </p14:nvContentPartPr>
            <p14:xfrm>
              <a:off x="4628126" y="900846"/>
              <a:ext cx="44661" cy="16623"/>
            </p14:xfrm>
          </p:contentPart>
        </mc:Choice>
        <mc:Fallback>
          <p:sp>
            <p:nvSpPr>
              <p:cNvPr id="1048637" name=""/>
              <p:cNvSpPr/>
              <p:nvPr/>
            </p:nvSpPr>
            <p:spPr>
              <a:xfrm>
                <a:off x="4628126" y="900846"/>
                <a:ext cx="44661" cy="16623"/>
              </a:xfrm>
            </p:spPr>
          </p:sp>
        </mc:Fallback>
      </mc:AlternateContent>
      <mc:AlternateContent xmlns:mc="http://schemas.openxmlformats.org/markup-compatibility/2006">
        <mc:Choice xmlns:p14="http://schemas.microsoft.com/office/powerpoint/2010/main" Requires="p14">
          <p:contentPart p14:bwMode="auto" r:id="rId30">
            <p14:nvContentPartPr>
              <p14:cNvPr id="1048638" name=""/>
              <p14:cNvContentPartPr/>
              <p14:nvPr/>
            </p14:nvContentPartPr>
            <p14:xfrm>
              <a:off x="4602800" y="828504"/>
              <a:ext cx="6689" cy="133505"/>
            </p14:xfrm>
          </p:contentPart>
        </mc:Choice>
        <mc:Fallback>
          <p:sp>
            <p:nvSpPr>
              <p:cNvPr id="1048638" name=""/>
              <p:cNvSpPr/>
              <p:nvPr/>
            </p:nvSpPr>
            <p:spPr>
              <a:xfrm>
                <a:off x="4602800" y="828504"/>
                <a:ext cx="6689" cy="133505"/>
              </a:xfrm>
            </p:spPr>
          </p:sp>
        </mc:Fallback>
      </mc:AlternateContent>
      <mc:AlternateContent xmlns:mc="http://schemas.openxmlformats.org/markup-compatibility/2006">
        <mc:Choice xmlns:p14="http://schemas.microsoft.com/office/powerpoint/2010/main" Requires="p14">
          <p:contentPart p14:bwMode="auto" r:id="rId31">
            <p14:nvContentPartPr>
              <p14:cNvPr id="1048639" name=""/>
              <p14:cNvContentPartPr/>
              <p14:nvPr/>
            </p14:nvContentPartPr>
            <p14:xfrm>
              <a:off x="4541756" y="968581"/>
              <a:ext cx="128405" cy="50096"/>
            </p14:xfrm>
          </p:contentPart>
        </mc:Choice>
        <mc:Fallback>
          <p:sp>
            <p:nvSpPr>
              <p:cNvPr id="1048639" name=""/>
              <p:cNvSpPr/>
              <p:nvPr/>
            </p:nvSpPr>
            <p:spPr>
              <a:xfrm>
                <a:off x="4541756" y="968581"/>
                <a:ext cx="128405" cy="50096"/>
              </a:xfrm>
            </p:spPr>
          </p:sp>
        </mc:Fallback>
      </mc:AlternateContent>
      <mc:AlternateContent xmlns:mc="http://schemas.openxmlformats.org/markup-compatibility/2006">
        <mc:Choice xmlns:p14="http://schemas.microsoft.com/office/powerpoint/2010/main" Requires="p14">
          <p:contentPart p14:bwMode="auto" r:id="rId32">
            <p14:nvContentPartPr>
              <p14:cNvPr id="1048640" name=""/>
              <p14:cNvContentPartPr/>
              <p14:nvPr/>
            </p14:nvContentPartPr>
            <p14:xfrm>
              <a:off x="4554095" y="999292"/>
              <a:ext cx="11396" cy="264360"/>
            </p14:xfrm>
          </p:contentPart>
        </mc:Choice>
        <mc:Fallback>
          <p:sp>
            <p:nvSpPr>
              <p:cNvPr id="1048640" name=""/>
              <p:cNvSpPr/>
              <p:nvPr/>
            </p:nvSpPr>
            <p:spPr>
              <a:xfrm>
                <a:off x="4554095" y="999292"/>
                <a:ext cx="11396" cy="264360"/>
              </a:xfrm>
            </p:spPr>
          </p:sp>
        </mc:Fallback>
      </mc:AlternateContent>
      <mc:AlternateContent xmlns:mc="http://schemas.openxmlformats.org/markup-compatibility/2006">
        <mc:Choice xmlns:p14="http://schemas.microsoft.com/office/powerpoint/2010/main" Requires="p14">
          <p:contentPart p14:bwMode="auto" r:id="rId33">
            <p14:nvContentPartPr>
              <p14:cNvPr id="1048641" name=""/>
              <p14:cNvContentPartPr/>
              <p14:nvPr/>
            </p14:nvContentPartPr>
            <p14:xfrm>
              <a:off x="4559939" y="1011124"/>
              <a:ext cx="129855" cy="93367"/>
            </p14:xfrm>
          </p:contentPart>
        </mc:Choice>
        <mc:Fallback>
          <p:sp>
            <p:nvSpPr>
              <p:cNvPr id="1048641" name=""/>
              <p:cNvSpPr/>
              <p:nvPr/>
            </p:nvSpPr>
            <p:spPr>
              <a:xfrm>
                <a:off x="4559939" y="1011124"/>
                <a:ext cx="129855" cy="93367"/>
              </a:xfrm>
            </p:spPr>
          </p:sp>
        </mc:Fallback>
      </mc:AlternateContent>
      <mc:AlternateContent xmlns:mc="http://schemas.openxmlformats.org/markup-compatibility/2006">
        <mc:Choice xmlns:p14="http://schemas.microsoft.com/office/powerpoint/2010/main" Requires="p14">
          <p:contentPart p14:bwMode="auto" r:id="rId34">
            <p14:nvContentPartPr>
              <p14:cNvPr id="1048642" name=""/>
              <p14:cNvContentPartPr/>
              <p14:nvPr/>
            </p14:nvContentPartPr>
            <p14:xfrm>
              <a:off x="4620647" y="1107738"/>
              <a:ext cx="21017" cy="100758"/>
            </p14:xfrm>
          </p:contentPart>
        </mc:Choice>
        <mc:Fallback>
          <p:sp>
            <p:nvSpPr>
              <p:cNvPr id="1048642" name=""/>
              <p:cNvSpPr/>
              <p:nvPr/>
            </p:nvSpPr>
            <p:spPr>
              <a:xfrm>
                <a:off x="4620647" y="1107738"/>
                <a:ext cx="21017" cy="100758"/>
              </a:xfrm>
            </p:spPr>
          </p:sp>
        </mc:Fallback>
      </mc:AlternateContent>
      <mc:AlternateContent xmlns:mc="http://schemas.openxmlformats.org/markup-compatibility/2006">
        <mc:Choice xmlns:p14="http://schemas.microsoft.com/office/powerpoint/2010/main" Requires="p14">
          <p:contentPart p14:bwMode="auto" r:id="rId35">
            <p14:nvContentPartPr>
              <p14:cNvPr id="1048643" name=""/>
              <p14:cNvContentPartPr/>
              <p14:nvPr/>
            </p14:nvContentPartPr>
            <p14:xfrm>
              <a:off x="4658199" y="1122674"/>
              <a:ext cx="8786" cy="116318"/>
            </p14:xfrm>
          </p:contentPart>
        </mc:Choice>
        <mc:Fallback>
          <p:sp>
            <p:nvSpPr>
              <p:cNvPr id="1048643" name=""/>
              <p:cNvSpPr/>
              <p:nvPr/>
            </p:nvSpPr>
            <p:spPr>
              <a:xfrm>
                <a:off x="4658199" y="1122674"/>
                <a:ext cx="8786" cy="116318"/>
              </a:xfrm>
            </p:spPr>
          </p:sp>
        </mc:Fallback>
      </mc:AlternateContent>
      <mc:AlternateContent xmlns:mc="http://schemas.openxmlformats.org/markup-compatibility/2006">
        <mc:Choice xmlns:p14="http://schemas.microsoft.com/office/powerpoint/2010/main" Requires="p14">
          <p:contentPart p14:bwMode="auto" r:id="rId36">
            <p14:nvContentPartPr>
              <p14:cNvPr id="1048644" name=""/>
              <p14:cNvContentPartPr/>
              <p14:nvPr/>
            </p14:nvContentPartPr>
            <p14:xfrm>
              <a:off x="4582019" y="1164234"/>
              <a:ext cx="35567" cy="66818"/>
            </p14:xfrm>
          </p:contentPart>
        </mc:Choice>
        <mc:Fallback>
          <p:sp>
            <p:nvSpPr>
              <p:cNvPr id="1048644" name=""/>
              <p:cNvSpPr/>
              <p:nvPr/>
            </p:nvSpPr>
            <p:spPr>
              <a:xfrm>
                <a:off x="4582019" y="1164234"/>
                <a:ext cx="35567" cy="66818"/>
              </a:xfrm>
            </p:spPr>
          </p:sp>
        </mc:Fallback>
      </mc:AlternateContent>
      <mc:AlternateContent xmlns:mc="http://schemas.openxmlformats.org/markup-compatibility/2006">
        <mc:Choice xmlns:p14="http://schemas.microsoft.com/office/powerpoint/2010/main" Requires="p14">
          <p:contentPart p14:bwMode="auto" r:id="rId37">
            <p14:nvContentPartPr>
              <p14:cNvPr id="1048645" name=""/>
              <p14:cNvContentPartPr/>
              <p14:nvPr/>
            </p14:nvContentPartPr>
            <p14:xfrm>
              <a:off x="4658667" y="1148649"/>
              <a:ext cx="74662" cy="89996"/>
            </p14:xfrm>
          </p:contentPart>
        </mc:Choice>
        <mc:Fallback>
          <p:sp>
            <p:nvSpPr>
              <p:cNvPr id="1048645" name=""/>
              <p:cNvSpPr/>
              <p:nvPr/>
            </p:nvSpPr>
            <p:spPr>
              <a:xfrm>
                <a:off x="4658667" y="1148649"/>
                <a:ext cx="74662" cy="89996"/>
              </a:xfrm>
            </p:spPr>
          </p:sp>
        </mc:Fallback>
      </mc:AlternateContent>
      <mc:AlternateContent xmlns:mc="http://schemas.openxmlformats.org/markup-compatibility/2006">
        <mc:Choice xmlns:p14="http://schemas.microsoft.com/office/powerpoint/2010/main" Requires="p14">
          <p:contentPart p14:bwMode="auto" r:id="rId38">
            <p14:nvContentPartPr>
              <p14:cNvPr id="1048646" name=""/>
              <p14:cNvContentPartPr/>
              <p14:nvPr/>
            </p14:nvContentPartPr>
            <p14:xfrm>
              <a:off x="4572927" y="1222349"/>
              <a:ext cx="230996" cy="36694"/>
            </p14:xfrm>
          </p:contentPart>
        </mc:Choice>
        <mc:Fallback>
          <p:sp>
            <p:nvSpPr>
              <p:cNvPr id="1048646" name=""/>
              <p:cNvSpPr/>
              <p:nvPr/>
            </p:nvSpPr>
            <p:spPr>
              <a:xfrm>
                <a:off x="4572927" y="1222349"/>
                <a:ext cx="230996" cy="36694"/>
              </a:xfrm>
            </p:spPr>
          </p:sp>
        </mc:Fallback>
      </mc:AlternateContent>
      <mc:AlternateContent xmlns:mc="http://schemas.openxmlformats.org/markup-compatibility/2006">
        <mc:Choice xmlns:p14="http://schemas.microsoft.com/office/powerpoint/2010/main" Requires="p14">
          <p:contentPart p14:bwMode="auto" r:id="rId39">
            <p14:nvContentPartPr>
              <p14:cNvPr id="1048647" name=""/>
              <p14:cNvContentPartPr/>
              <p14:nvPr/>
            </p14:nvContentPartPr>
            <p14:xfrm>
              <a:off x="4854767" y="967472"/>
              <a:ext cx="53586" cy="58180"/>
            </p14:xfrm>
          </p:contentPart>
        </mc:Choice>
        <mc:Fallback>
          <p:sp>
            <p:nvSpPr>
              <p:cNvPr id="1048647" name=""/>
              <p:cNvSpPr/>
              <p:nvPr/>
            </p:nvSpPr>
            <p:spPr>
              <a:xfrm>
                <a:off x="4854767" y="967472"/>
                <a:ext cx="53586" cy="58180"/>
              </a:xfrm>
            </p:spPr>
          </p:sp>
        </mc:Fallback>
      </mc:AlternateContent>
      <mc:AlternateContent xmlns:mc="http://schemas.openxmlformats.org/markup-compatibility/2006">
        <mc:Choice xmlns:p14="http://schemas.microsoft.com/office/powerpoint/2010/main" Requires="p14">
          <p:contentPart p14:bwMode="auto" r:id="rId40">
            <p14:nvContentPartPr>
              <p14:cNvPr id="1048648" name=""/>
              <p14:cNvContentPartPr/>
              <p14:nvPr/>
            </p14:nvContentPartPr>
            <p14:xfrm>
              <a:off x="4905649" y="944094"/>
              <a:ext cx="52373" cy="69716"/>
            </p14:xfrm>
          </p:contentPart>
        </mc:Choice>
        <mc:Fallback>
          <p:sp>
            <p:nvSpPr>
              <p:cNvPr id="1048648" name=""/>
              <p:cNvSpPr/>
              <p:nvPr/>
            </p:nvSpPr>
            <p:spPr>
              <a:xfrm>
                <a:off x="4905649" y="944094"/>
                <a:ext cx="52373" cy="69716"/>
              </a:xfrm>
            </p:spPr>
          </p:sp>
        </mc:Fallback>
      </mc:AlternateContent>
      <mc:AlternateContent xmlns:mc="http://schemas.openxmlformats.org/markup-compatibility/2006">
        <mc:Choice xmlns:p14="http://schemas.microsoft.com/office/powerpoint/2010/main" Requires="p14">
          <p:contentPart p14:bwMode="auto" r:id="rId41">
            <p14:nvContentPartPr>
              <p14:cNvPr id="1048649" name=""/>
              <p14:cNvContentPartPr/>
              <p14:nvPr/>
            </p14:nvContentPartPr>
            <p14:xfrm>
              <a:off x="4840480" y="1004565"/>
              <a:ext cx="119054" cy="38235"/>
            </p14:xfrm>
          </p:contentPart>
        </mc:Choice>
        <mc:Fallback>
          <p:sp>
            <p:nvSpPr>
              <p:cNvPr id="1048649" name=""/>
              <p:cNvSpPr/>
              <p:nvPr/>
            </p:nvSpPr>
            <p:spPr>
              <a:xfrm>
                <a:off x="4840480" y="1004565"/>
                <a:ext cx="119054" cy="38235"/>
              </a:xfrm>
            </p:spPr>
          </p:sp>
        </mc:Fallback>
      </mc:AlternateContent>
      <mc:AlternateContent xmlns:mc="http://schemas.openxmlformats.org/markup-compatibility/2006">
        <mc:Choice xmlns:p14="http://schemas.microsoft.com/office/powerpoint/2010/main" Requires="p14">
          <p:contentPart p14:bwMode="auto" r:id="rId42">
            <p14:nvContentPartPr>
              <p14:cNvPr id="1048650" name=""/>
              <p14:cNvContentPartPr/>
              <p14:nvPr/>
            </p14:nvContentPartPr>
            <p14:xfrm>
              <a:off x="4883990" y="911625"/>
              <a:ext cx="30560" cy="284476"/>
            </p14:xfrm>
          </p:contentPart>
        </mc:Choice>
        <mc:Fallback>
          <p:sp>
            <p:nvSpPr>
              <p:cNvPr id="1048650" name=""/>
              <p:cNvSpPr/>
              <p:nvPr/>
            </p:nvSpPr>
            <p:spPr>
              <a:xfrm>
                <a:off x="4883990" y="911625"/>
                <a:ext cx="30560" cy="284476"/>
              </a:xfrm>
            </p:spPr>
          </p:sp>
        </mc:Fallback>
      </mc:AlternateContent>
      <mc:AlternateContent xmlns:mc="http://schemas.openxmlformats.org/markup-compatibility/2006">
        <mc:Choice xmlns:p14="http://schemas.microsoft.com/office/powerpoint/2010/main" Requires="p14">
          <p:contentPart p14:bwMode="auto" r:id="rId43">
            <p14:nvContentPartPr>
              <p14:cNvPr id="1048651" name=""/>
              <p14:cNvContentPartPr/>
              <p14:nvPr/>
            </p14:nvContentPartPr>
            <p14:xfrm>
              <a:off x="4865114" y="1000590"/>
              <a:ext cx="43552" cy="130860"/>
            </p14:xfrm>
          </p:contentPart>
        </mc:Choice>
        <mc:Fallback>
          <p:sp>
            <p:nvSpPr>
              <p:cNvPr id="1048651" name=""/>
              <p:cNvSpPr/>
              <p:nvPr/>
            </p:nvSpPr>
            <p:spPr>
              <a:xfrm>
                <a:off x="4865114" y="1000590"/>
                <a:ext cx="43552" cy="130860"/>
              </a:xfrm>
            </p:spPr>
          </p:sp>
        </mc:Fallback>
      </mc:AlternateContent>
      <mc:AlternateContent xmlns:mc="http://schemas.openxmlformats.org/markup-compatibility/2006">
        <mc:Choice xmlns:p14="http://schemas.microsoft.com/office/powerpoint/2010/main" Requires="p14">
          <p:contentPart p14:bwMode="auto" r:id="rId44">
            <p14:nvContentPartPr>
              <p14:cNvPr id="1048652" name=""/>
              <p14:cNvContentPartPr/>
              <p14:nvPr/>
            </p14:nvContentPartPr>
            <p14:xfrm>
              <a:off x="4895679" y="1053840"/>
              <a:ext cx="97381" cy="55024"/>
            </p14:xfrm>
          </p:contentPart>
        </mc:Choice>
        <mc:Fallback>
          <p:sp>
            <p:nvSpPr>
              <p:cNvPr id="1048652" name=""/>
              <p:cNvSpPr/>
              <p:nvPr/>
            </p:nvSpPr>
            <p:spPr>
              <a:xfrm>
                <a:off x="4895679" y="1053840"/>
                <a:ext cx="97381" cy="55024"/>
              </a:xfrm>
            </p:spPr>
          </p:sp>
        </mc:Fallback>
      </mc:AlternateContent>
      <mc:AlternateContent xmlns:mc="http://schemas.openxmlformats.org/markup-compatibility/2006">
        <mc:Choice xmlns:p14="http://schemas.microsoft.com/office/powerpoint/2010/main" Requires="p14">
          <p:contentPart p14:bwMode="auto" r:id="rId45">
            <p14:nvContentPartPr>
              <p14:cNvPr id="1048653" name=""/>
              <p14:cNvContentPartPr/>
              <p14:nvPr/>
            </p14:nvContentPartPr>
            <p14:xfrm>
              <a:off x="4835285" y="990850"/>
              <a:ext cx="176523" cy="189597"/>
            </p14:xfrm>
          </p:contentPart>
        </mc:Choice>
        <mc:Fallback>
          <p:sp>
            <p:nvSpPr>
              <p:cNvPr id="1048653" name=""/>
              <p:cNvSpPr/>
              <p:nvPr/>
            </p:nvSpPr>
            <p:spPr>
              <a:xfrm>
                <a:off x="4835285" y="990850"/>
                <a:ext cx="176523" cy="189597"/>
              </a:xfrm>
            </p:spPr>
          </p:sp>
        </mc:Fallback>
      </mc:AlternateContent>
      <mc:AlternateContent xmlns:mc="http://schemas.openxmlformats.org/markup-compatibility/2006">
        <mc:Choice xmlns:p14="http://schemas.microsoft.com/office/powerpoint/2010/main" Requires="p14">
          <p:contentPart p14:bwMode="auto" r:id="rId46">
            <p14:nvContentPartPr>
              <p14:cNvPr id="1048654" name=""/>
              <p14:cNvContentPartPr/>
              <p14:nvPr/>
            </p14:nvContentPartPr>
            <p14:xfrm>
              <a:off x="5037454" y="912924"/>
              <a:ext cx="75124" cy="200452"/>
            </p14:xfrm>
          </p:contentPart>
        </mc:Choice>
        <mc:Fallback>
          <p:sp>
            <p:nvSpPr>
              <p:cNvPr id="1048654" name=""/>
              <p:cNvSpPr/>
              <p:nvPr/>
            </p:nvSpPr>
            <p:spPr>
              <a:xfrm>
                <a:off x="5037454" y="912924"/>
                <a:ext cx="75124" cy="200452"/>
              </a:xfrm>
            </p:spPr>
          </p:sp>
        </mc:Fallback>
      </mc:AlternateContent>
      <mc:AlternateContent xmlns:mc="http://schemas.openxmlformats.org/markup-compatibility/2006">
        <mc:Choice xmlns:p14="http://schemas.microsoft.com/office/powerpoint/2010/main" Requires="p14">
          <p:contentPart p14:bwMode="auto" r:id="rId47">
            <p14:nvContentPartPr>
              <p14:cNvPr id="1048655" name=""/>
              <p14:cNvContentPartPr/>
              <p14:nvPr/>
            </p14:nvContentPartPr>
            <p14:xfrm>
              <a:off x="5080109" y="996962"/>
              <a:ext cx="53836" cy="258608"/>
            </p14:xfrm>
          </p:contentPart>
        </mc:Choice>
        <mc:Fallback>
          <p:sp>
            <p:nvSpPr>
              <p:cNvPr id="1048655" name=""/>
              <p:cNvSpPr/>
              <p:nvPr/>
            </p:nvSpPr>
            <p:spPr>
              <a:xfrm>
                <a:off x="5080109" y="996962"/>
                <a:ext cx="53836" cy="258608"/>
              </a:xfrm>
            </p:spPr>
          </p:sp>
        </mc:Fallback>
      </mc:AlternateContent>
      <mc:AlternateContent xmlns:mc="http://schemas.openxmlformats.org/markup-compatibility/2006">
        <mc:Choice xmlns:p14="http://schemas.microsoft.com/office/powerpoint/2010/main" Requires="p14">
          <p:contentPart p14:bwMode="auto" r:id="rId48">
            <p14:nvContentPartPr>
              <p14:cNvPr id="1048656" name=""/>
              <p14:cNvContentPartPr/>
              <p14:nvPr/>
            </p14:nvContentPartPr>
            <p14:xfrm>
              <a:off x="5227523" y="1153195"/>
              <a:ext cx="33294" cy="34727"/>
            </p14:xfrm>
          </p:contentPart>
        </mc:Choice>
        <mc:Fallback>
          <p:sp>
            <p:nvSpPr>
              <p:cNvPr id="1048656" name=""/>
              <p:cNvSpPr/>
              <p:nvPr/>
            </p:nvSpPr>
            <p:spPr>
              <a:xfrm>
                <a:off x="5227523" y="1153195"/>
                <a:ext cx="33294" cy="34727"/>
              </a:xfrm>
            </p:spPr>
          </p:sp>
        </mc:Fallback>
      </mc:AlternateContent>
      <mc:AlternateContent xmlns:mc="http://schemas.openxmlformats.org/markup-compatibility/2006">
        <mc:Choice xmlns:p14="http://schemas.microsoft.com/office/powerpoint/2010/main" Requires="p14">
          <p:contentPart p14:bwMode="auto" r:id="rId49">
            <p14:nvContentPartPr>
              <p14:cNvPr id="1048657" name=""/>
              <p14:cNvContentPartPr/>
              <p14:nvPr/>
            </p14:nvContentPartPr>
            <p14:xfrm>
              <a:off x="5080109" y="978389"/>
              <a:ext cx="87914" cy="30643"/>
            </p14:xfrm>
          </p:contentPart>
        </mc:Choice>
        <mc:Fallback>
          <p:sp>
            <p:nvSpPr>
              <p:cNvPr id="1048657" name=""/>
              <p:cNvSpPr/>
              <p:nvPr/>
            </p:nvSpPr>
            <p:spPr>
              <a:xfrm>
                <a:off x="5080109" y="978389"/>
                <a:ext cx="87914" cy="30643"/>
              </a:xfrm>
            </p:spPr>
          </p:sp>
        </mc:Fallback>
      </mc:AlternateContent>
      <mc:AlternateContent xmlns:mc="http://schemas.openxmlformats.org/markup-compatibility/2006">
        <mc:Choice xmlns:p14="http://schemas.microsoft.com/office/powerpoint/2010/main" Requires="p14">
          <p:contentPart p14:bwMode="auto" r:id="rId50">
            <p14:nvContentPartPr>
              <p14:cNvPr id="1048658" name=""/>
              <p14:cNvContentPartPr/>
              <p14:nvPr/>
            </p14:nvContentPartPr>
            <p14:xfrm>
              <a:off x="5359415" y="805127"/>
              <a:ext cx="15506" cy="136570"/>
            </p14:xfrm>
          </p:contentPart>
        </mc:Choice>
        <mc:Fallback>
          <p:sp>
            <p:nvSpPr>
              <p:cNvPr id="1048658" name=""/>
              <p:cNvSpPr/>
              <p:nvPr/>
            </p:nvSpPr>
            <p:spPr>
              <a:xfrm>
                <a:off x="5359415" y="805127"/>
                <a:ext cx="15506" cy="136570"/>
              </a:xfrm>
            </p:spPr>
          </p:sp>
        </mc:Fallback>
      </mc:AlternateContent>
      <mc:AlternateContent xmlns:mc="http://schemas.openxmlformats.org/markup-compatibility/2006">
        <mc:Choice xmlns:p14="http://schemas.microsoft.com/office/powerpoint/2010/main" Requires="p14">
          <p:contentPart p14:bwMode="auto" r:id="rId51">
            <p14:nvContentPartPr>
              <p14:cNvPr id="1048659" name=""/>
              <p14:cNvContentPartPr/>
              <p14:nvPr/>
            </p14:nvContentPartPr>
            <p14:xfrm>
              <a:off x="5378183" y="849892"/>
              <a:ext cx="47246" cy="17166"/>
            </p14:xfrm>
          </p:contentPart>
        </mc:Choice>
        <mc:Fallback>
          <p:sp>
            <p:nvSpPr>
              <p:cNvPr id="1048659" name=""/>
              <p:cNvSpPr/>
              <p:nvPr/>
            </p:nvSpPr>
            <p:spPr>
              <a:xfrm>
                <a:off x="5378183" y="849892"/>
                <a:ext cx="47246" cy="17166"/>
              </a:xfrm>
            </p:spPr>
          </p:sp>
        </mc:Fallback>
      </mc:AlternateContent>
      <mc:AlternateContent xmlns:mc="http://schemas.openxmlformats.org/markup-compatibility/2006">
        <mc:Choice xmlns:p14="http://schemas.microsoft.com/office/powerpoint/2010/main" Requires="p14">
          <p:contentPart p14:bwMode="auto" r:id="rId52">
            <p14:nvContentPartPr>
              <p14:cNvPr id="1048660" name=""/>
              <p14:cNvContentPartPr/>
              <p14:nvPr/>
            </p14:nvContentPartPr>
            <p14:xfrm>
              <a:off x="5336066" y="883074"/>
              <a:ext cx="98741" cy="344409"/>
            </p14:xfrm>
          </p:contentPart>
        </mc:Choice>
        <mc:Fallback>
          <p:sp>
            <p:nvSpPr>
              <p:cNvPr id="1048660" name=""/>
              <p:cNvSpPr/>
              <p:nvPr/>
            </p:nvSpPr>
            <p:spPr>
              <a:xfrm>
                <a:off x="5336066" y="883074"/>
                <a:ext cx="98741" cy="344409"/>
              </a:xfrm>
            </p:spPr>
          </p:sp>
        </mc:Fallback>
      </mc:AlternateContent>
      <mc:AlternateContent xmlns:mc="http://schemas.openxmlformats.org/markup-compatibility/2006">
        <mc:Choice xmlns:p14="http://schemas.microsoft.com/office/powerpoint/2010/main" Requires="p14">
          <p:contentPart p14:bwMode="auto" r:id="rId53">
            <p14:nvContentPartPr>
              <p14:cNvPr id="1048661" name=""/>
              <p14:cNvContentPartPr/>
              <p14:nvPr/>
            </p14:nvContentPartPr>
            <p14:xfrm>
              <a:off x="5376235" y="976195"/>
              <a:ext cx="48651" cy="23096"/>
            </p14:xfrm>
          </p:contentPart>
        </mc:Choice>
        <mc:Fallback>
          <p:sp>
            <p:nvSpPr>
              <p:cNvPr id="1048661" name=""/>
              <p:cNvSpPr/>
              <p:nvPr/>
            </p:nvSpPr>
            <p:spPr>
              <a:xfrm>
                <a:off x="5376235" y="976195"/>
                <a:ext cx="48651" cy="23096"/>
              </a:xfrm>
            </p:spPr>
          </p:sp>
        </mc:Fallback>
      </mc:AlternateContent>
      <mc:AlternateContent xmlns:mc="http://schemas.openxmlformats.org/markup-compatibility/2006">
        <mc:Choice xmlns:p14="http://schemas.microsoft.com/office/powerpoint/2010/main" Requires="p14">
          <p:contentPart p14:bwMode="auto" r:id="rId54">
            <p14:nvContentPartPr>
              <p14:cNvPr id="1048662" name=""/>
              <p14:cNvContentPartPr/>
              <p14:nvPr/>
            </p14:nvContentPartPr>
            <p14:xfrm>
              <a:off x="5397016" y="937600"/>
              <a:ext cx="88269" cy="103157"/>
            </p14:xfrm>
          </p:contentPart>
        </mc:Choice>
        <mc:Fallback>
          <p:sp>
            <p:nvSpPr>
              <p:cNvPr id="1048662" name=""/>
              <p:cNvSpPr/>
              <p:nvPr/>
            </p:nvSpPr>
            <p:spPr>
              <a:xfrm>
                <a:off x="5397016" y="937600"/>
                <a:ext cx="88269" cy="103157"/>
              </a:xfrm>
            </p:spPr>
          </p:sp>
        </mc:Fallback>
      </mc:AlternateContent>
      <mc:AlternateContent xmlns:mc="http://schemas.openxmlformats.org/markup-compatibility/2006">
        <mc:Choice xmlns:p14="http://schemas.microsoft.com/office/powerpoint/2010/main" Requires="p14">
          <p:contentPart p14:bwMode="auto" r:id="rId55">
            <p14:nvContentPartPr>
              <p14:cNvPr id="1048663" name=""/>
              <p14:cNvContentPartPr/>
              <p14:nvPr/>
            </p14:nvContentPartPr>
            <p14:xfrm>
              <a:off x="5416497" y="1038904"/>
              <a:ext cx="3515" cy="113556"/>
            </p14:xfrm>
          </p:contentPart>
        </mc:Choice>
        <mc:Fallback>
          <p:sp>
            <p:nvSpPr>
              <p:cNvPr id="1048663" name=""/>
              <p:cNvSpPr/>
              <p:nvPr/>
            </p:nvSpPr>
            <p:spPr>
              <a:xfrm>
                <a:off x="5416497" y="1038904"/>
                <a:ext cx="3515" cy="113556"/>
              </a:xfrm>
            </p:spPr>
          </p:sp>
        </mc:Fallback>
      </mc:AlternateContent>
      <mc:AlternateContent xmlns:mc="http://schemas.openxmlformats.org/markup-compatibility/2006">
        <mc:Choice xmlns:p14="http://schemas.microsoft.com/office/powerpoint/2010/main" Requires="p14">
          <p:contentPart p14:bwMode="auto" r:id="rId56">
            <p14:nvContentPartPr>
              <p14:cNvPr id="1048664" name=""/>
              <p14:cNvContentPartPr/>
              <p14:nvPr/>
            </p14:nvContentPartPr>
            <p14:xfrm>
              <a:off x="5439228" y="1051242"/>
              <a:ext cx="12953" cy="110498"/>
            </p14:xfrm>
          </p:contentPart>
        </mc:Choice>
        <mc:Fallback>
          <p:sp>
            <p:nvSpPr>
              <p:cNvPr id="1048664" name=""/>
              <p:cNvSpPr/>
              <p:nvPr/>
            </p:nvSpPr>
            <p:spPr>
              <a:xfrm>
                <a:off x="5439228" y="1051242"/>
                <a:ext cx="12953" cy="110498"/>
              </a:xfrm>
            </p:spPr>
          </p:sp>
        </mc:Fallback>
      </mc:AlternateContent>
      <mc:AlternateContent xmlns:mc="http://schemas.openxmlformats.org/markup-compatibility/2006">
        <mc:Choice xmlns:p14="http://schemas.microsoft.com/office/powerpoint/2010/main" Requires="p14">
          <p:contentPart p14:bwMode="auto" r:id="rId57">
            <p14:nvContentPartPr>
              <p14:cNvPr id="1048665" name=""/>
              <p14:cNvContentPartPr/>
              <p14:nvPr/>
            </p14:nvContentPartPr>
            <p14:xfrm>
              <a:off x="5373637" y="1093452"/>
              <a:ext cx="44875" cy="75443"/>
            </p14:xfrm>
          </p:contentPart>
        </mc:Choice>
        <mc:Fallback>
          <p:sp>
            <p:nvSpPr>
              <p:cNvPr id="1048665" name=""/>
              <p:cNvSpPr/>
              <p:nvPr/>
            </p:nvSpPr>
            <p:spPr>
              <a:xfrm>
                <a:off x="5373637" y="1093452"/>
                <a:ext cx="44875" cy="75443"/>
              </a:xfrm>
            </p:spPr>
          </p:sp>
        </mc:Fallback>
      </mc:AlternateContent>
      <mc:AlternateContent xmlns:mc="http://schemas.openxmlformats.org/markup-compatibility/2006">
        <mc:Choice xmlns:p14="http://schemas.microsoft.com/office/powerpoint/2010/main" Requires="p14">
          <p:contentPart p14:bwMode="auto" r:id="rId58">
            <p14:nvContentPartPr>
              <p14:cNvPr id="1048666" name=""/>
              <p14:cNvContentPartPr/>
              <p14:nvPr/>
            </p14:nvContentPartPr>
            <p14:xfrm>
              <a:off x="5421623" y="1088906"/>
              <a:ext cx="68257" cy="97884"/>
            </p14:xfrm>
          </p:contentPart>
        </mc:Choice>
        <mc:Fallback>
          <p:sp>
            <p:nvSpPr>
              <p:cNvPr id="1048666" name=""/>
              <p:cNvSpPr/>
              <p:nvPr/>
            </p:nvSpPr>
            <p:spPr>
              <a:xfrm>
                <a:off x="5421623" y="1088906"/>
                <a:ext cx="68257" cy="97884"/>
              </a:xfrm>
            </p:spPr>
          </p:sp>
        </mc:Fallback>
      </mc:AlternateContent>
      <mc:AlternateContent xmlns:mc="http://schemas.openxmlformats.org/markup-compatibility/2006">
        <mc:Choice xmlns:p14="http://schemas.microsoft.com/office/powerpoint/2010/main" Requires="p14">
          <p:contentPart p14:bwMode="auto" r:id="rId59">
            <p14:nvContentPartPr>
              <p14:cNvPr id="1048667" name=""/>
              <p14:cNvContentPartPr/>
              <p14:nvPr/>
            </p14:nvContentPartPr>
            <p14:xfrm>
              <a:off x="5382080" y="1124389"/>
              <a:ext cx="171886" cy="61924"/>
            </p14:xfrm>
          </p:contentPart>
        </mc:Choice>
        <mc:Fallback>
          <p:sp>
            <p:nvSpPr>
              <p:cNvPr id="1048667" name=""/>
              <p:cNvSpPr/>
              <p:nvPr/>
            </p:nvSpPr>
            <p:spPr>
              <a:xfrm>
                <a:off x="5382080" y="1124389"/>
                <a:ext cx="171886" cy="61924"/>
              </a:xfrm>
            </p:spPr>
          </p:sp>
        </mc:Fallback>
      </mc:AlternateContent>
      <mc:AlternateContent xmlns:mc="http://schemas.openxmlformats.org/markup-compatibility/2006">
        <mc:Choice xmlns:p14="http://schemas.microsoft.com/office/powerpoint/2010/main" Requires="p14">
          <p:contentPart p14:bwMode="auto" r:id="rId60">
            <p14:nvContentPartPr>
              <p14:cNvPr id="1048668" name=""/>
              <p14:cNvContentPartPr/>
              <p14:nvPr/>
            </p14:nvContentPartPr>
            <p14:xfrm>
              <a:off x="5566087" y="849285"/>
              <a:ext cx="30943" cy="172490"/>
            </p14:xfrm>
          </p:contentPart>
        </mc:Choice>
        <mc:Fallback>
          <p:sp>
            <p:nvSpPr>
              <p:cNvPr id="1048668" name=""/>
              <p:cNvSpPr/>
              <p:nvPr/>
            </p:nvSpPr>
            <p:spPr>
              <a:xfrm>
                <a:off x="5566087" y="849285"/>
                <a:ext cx="30943" cy="172490"/>
              </a:xfrm>
            </p:spPr>
          </p:sp>
        </mc:Fallback>
      </mc:AlternateContent>
      <mc:AlternateContent xmlns:mc="http://schemas.openxmlformats.org/markup-compatibility/2006">
        <mc:Choice xmlns:p14="http://schemas.microsoft.com/office/powerpoint/2010/main" Requires="p14">
          <p:contentPart p14:bwMode="auto" r:id="rId61">
            <p14:nvContentPartPr>
              <p14:cNvPr id="1048669" name=""/>
              <p14:cNvContentPartPr/>
              <p14:nvPr/>
            </p14:nvContentPartPr>
            <p14:xfrm>
              <a:off x="5612617" y="898378"/>
              <a:ext cx="63439" cy="46602"/>
            </p14:xfrm>
          </p:contentPart>
        </mc:Choice>
        <mc:Fallback>
          <p:sp>
            <p:nvSpPr>
              <p:cNvPr id="1048669" name=""/>
              <p:cNvSpPr/>
              <p:nvPr/>
            </p:nvSpPr>
            <p:spPr>
              <a:xfrm>
                <a:off x="5612617" y="898378"/>
                <a:ext cx="63439" cy="46602"/>
              </a:xfrm>
            </p:spPr>
          </p:sp>
        </mc:Fallback>
      </mc:AlternateContent>
      <mc:AlternateContent xmlns:mc="http://schemas.openxmlformats.org/markup-compatibility/2006">
        <mc:Choice xmlns:p14="http://schemas.microsoft.com/office/powerpoint/2010/main" Requires="p14">
          <p:contentPart p14:bwMode="auto" r:id="rId62">
            <p14:nvContentPartPr>
              <p14:cNvPr id="1048670" name=""/>
              <p14:cNvContentPartPr/>
              <p14:nvPr/>
            </p14:nvContentPartPr>
            <p14:xfrm>
              <a:off x="5554820" y="991787"/>
              <a:ext cx="118261" cy="51013"/>
            </p14:xfrm>
          </p:contentPart>
        </mc:Choice>
        <mc:Fallback>
          <p:sp>
            <p:nvSpPr>
              <p:cNvPr id="1048670" name=""/>
              <p:cNvSpPr/>
              <p:nvPr/>
            </p:nvSpPr>
            <p:spPr>
              <a:xfrm>
                <a:off x="5554820" y="991787"/>
                <a:ext cx="118261" cy="51013"/>
              </a:xfrm>
            </p:spPr>
          </p:sp>
        </mc:Fallback>
      </mc:AlternateContent>
      <mc:AlternateContent xmlns:mc="http://schemas.openxmlformats.org/markup-compatibility/2006">
        <mc:Choice xmlns:p14="http://schemas.microsoft.com/office/powerpoint/2010/main" Requires="p14">
          <p:contentPart p14:bwMode="auto" r:id="rId63">
            <p14:nvContentPartPr>
              <p14:cNvPr id="1048671" name=""/>
              <p14:cNvContentPartPr/>
              <p14:nvPr/>
            </p14:nvContentPartPr>
            <p14:xfrm>
              <a:off x="5600814" y="946042"/>
              <a:ext cx="35414" cy="192505"/>
            </p14:xfrm>
          </p:contentPart>
        </mc:Choice>
        <mc:Fallback>
          <p:sp>
            <p:nvSpPr>
              <p:cNvPr id="1048671" name=""/>
              <p:cNvSpPr/>
              <p:nvPr/>
            </p:nvSpPr>
            <p:spPr>
              <a:xfrm>
                <a:off x="5600814" y="946042"/>
                <a:ext cx="35414" cy="192505"/>
              </a:xfrm>
            </p:spPr>
          </p:sp>
        </mc:Fallback>
      </mc:AlternateContent>
      <mc:AlternateContent xmlns:mc="http://schemas.openxmlformats.org/markup-compatibility/2006">
        <mc:Choice xmlns:p14="http://schemas.microsoft.com/office/powerpoint/2010/main" Requires="p14">
          <p:contentPart p14:bwMode="auto" r:id="rId64">
            <p14:nvContentPartPr>
              <p14:cNvPr id="1048672" name=""/>
              <p14:cNvContentPartPr/>
              <p14:nvPr/>
            </p14:nvContentPartPr>
            <p14:xfrm>
              <a:off x="5635995" y="1008668"/>
              <a:ext cx="62142" cy="130731"/>
            </p14:xfrm>
          </p:contentPart>
        </mc:Choice>
        <mc:Fallback>
          <p:sp>
            <p:nvSpPr>
              <p:cNvPr id="1048672" name=""/>
              <p:cNvSpPr/>
              <p:nvPr/>
            </p:nvSpPr>
            <p:spPr>
              <a:xfrm>
                <a:off x="5635995" y="1008668"/>
                <a:ext cx="62142" cy="130731"/>
              </a:xfrm>
            </p:spPr>
          </p:sp>
        </mc:Fallback>
      </mc:AlternateContent>
      <mc:AlternateContent xmlns:mc="http://schemas.openxmlformats.org/markup-compatibility/2006">
        <mc:Choice xmlns:p14="http://schemas.microsoft.com/office/powerpoint/2010/main" Requires="p14">
          <p:contentPart p14:bwMode="auto" r:id="rId65">
            <p14:nvContentPartPr>
              <p14:cNvPr id="1048673" name=""/>
              <p14:cNvContentPartPr/>
              <p14:nvPr/>
            </p14:nvContentPartPr>
            <p14:xfrm>
              <a:off x="5588589" y="921785"/>
              <a:ext cx="73472" cy="19062"/>
            </p14:xfrm>
          </p:contentPart>
        </mc:Choice>
        <mc:Fallback>
          <p:sp>
            <p:nvSpPr>
              <p:cNvPr id="1048673" name=""/>
              <p:cNvSpPr/>
              <p:nvPr/>
            </p:nvSpPr>
            <p:spPr>
              <a:xfrm>
                <a:off x="5588589" y="921785"/>
                <a:ext cx="73472" cy="19062"/>
              </a:xfrm>
            </p:spPr>
          </p:sp>
        </mc:Fallback>
      </mc:AlternateContent>
      <mc:AlternateContent xmlns:mc="http://schemas.openxmlformats.org/markup-compatibility/2006">
        <mc:Choice xmlns:p14="http://schemas.microsoft.com/office/powerpoint/2010/main" Requires="p14">
          <p:contentPart p14:bwMode="auto" r:id="rId66">
            <p14:nvContentPartPr>
              <p14:cNvPr id="1048674" name=""/>
              <p14:cNvContentPartPr/>
              <p14:nvPr/>
            </p14:nvContentPartPr>
            <p14:xfrm>
              <a:off x="5685350" y="829583"/>
              <a:ext cx="128847" cy="69704"/>
            </p14:xfrm>
          </p:contentPart>
        </mc:Choice>
        <mc:Fallback>
          <p:sp>
            <p:nvSpPr>
              <p:cNvPr id="1048674" name=""/>
              <p:cNvSpPr/>
              <p:nvPr/>
            </p:nvSpPr>
            <p:spPr>
              <a:xfrm>
                <a:off x="5685350" y="829583"/>
                <a:ext cx="128847" cy="69704"/>
              </a:xfrm>
            </p:spPr>
          </p:sp>
        </mc:Fallback>
      </mc:AlternateContent>
      <mc:AlternateContent xmlns:mc="http://schemas.openxmlformats.org/markup-compatibility/2006">
        <mc:Choice xmlns:p14="http://schemas.microsoft.com/office/powerpoint/2010/main" Requires="p14">
          <p:contentPart p14:bwMode="auto" r:id="rId67">
            <p14:nvContentPartPr>
              <p14:cNvPr id="1048675" name=""/>
              <p14:cNvContentPartPr/>
              <p14:nvPr/>
            </p14:nvContentPartPr>
            <p14:xfrm>
              <a:off x="5704182" y="892144"/>
              <a:ext cx="11043" cy="112554"/>
            </p14:xfrm>
          </p:contentPart>
        </mc:Choice>
        <mc:Fallback>
          <p:sp>
            <p:nvSpPr>
              <p:cNvPr id="1048675" name=""/>
              <p:cNvSpPr/>
              <p:nvPr/>
            </p:nvSpPr>
            <p:spPr>
              <a:xfrm>
                <a:off x="5704182" y="892144"/>
                <a:ext cx="11043" cy="112554"/>
              </a:xfrm>
            </p:spPr>
          </p:sp>
        </mc:Fallback>
      </mc:AlternateContent>
      <mc:AlternateContent xmlns:mc="http://schemas.openxmlformats.org/markup-compatibility/2006">
        <mc:Choice xmlns:p14="http://schemas.microsoft.com/office/powerpoint/2010/main" Requires="p14">
          <p:contentPart p14:bwMode="auto" r:id="rId68">
            <p14:nvContentPartPr>
              <p14:cNvPr id="1048676" name=""/>
              <p14:cNvContentPartPr/>
              <p14:nvPr/>
            </p14:nvContentPartPr>
            <p14:xfrm>
              <a:off x="5707429" y="902367"/>
              <a:ext cx="113852" cy="86704"/>
            </p14:xfrm>
          </p:contentPart>
        </mc:Choice>
        <mc:Fallback>
          <p:sp>
            <p:nvSpPr>
              <p:cNvPr id="1048676" name=""/>
              <p:cNvSpPr/>
              <p:nvPr/>
            </p:nvSpPr>
            <p:spPr>
              <a:xfrm>
                <a:off x="5707429" y="902367"/>
                <a:ext cx="113852" cy="86704"/>
              </a:xfrm>
            </p:spPr>
          </p:sp>
        </mc:Fallback>
      </mc:AlternateContent>
      <mc:AlternateContent xmlns:mc="http://schemas.openxmlformats.org/markup-compatibility/2006">
        <mc:Choice xmlns:p14="http://schemas.microsoft.com/office/powerpoint/2010/main" Requires="p14">
          <p:contentPart p14:bwMode="auto" r:id="rId69">
            <p14:nvContentPartPr>
              <p14:cNvPr id="1048677" name=""/>
              <p14:cNvContentPartPr/>
              <p14:nvPr/>
            </p14:nvContentPartPr>
            <p14:xfrm>
              <a:off x="5709377" y="999292"/>
              <a:ext cx="63642" cy="74678"/>
            </p14:xfrm>
          </p:contentPart>
        </mc:Choice>
        <mc:Fallback>
          <p:sp>
            <p:nvSpPr>
              <p:cNvPr id="1048677" name=""/>
              <p:cNvSpPr/>
              <p:nvPr/>
            </p:nvSpPr>
            <p:spPr>
              <a:xfrm>
                <a:off x="5709377" y="999292"/>
                <a:ext cx="63642" cy="74678"/>
              </a:xfrm>
            </p:spPr>
          </p:sp>
        </mc:Fallback>
      </mc:AlternateContent>
      <mc:AlternateContent xmlns:mc="http://schemas.openxmlformats.org/markup-compatibility/2006">
        <mc:Choice xmlns:p14="http://schemas.microsoft.com/office/powerpoint/2010/main" Requires="p14">
          <p:contentPart p14:bwMode="auto" r:id="rId70">
            <p14:nvContentPartPr>
              <p14:cNvPr id="1048678" name=""/>
              <p14:cNvContentPartPr/>
              <p14:nvPr/>
            </p14:nvContentPartPr>
            <p14:xfrm>
              <a:off x="5743546" y="988901"/>
              <a:ext cx="74931" cy="143878"/>
            </p14:xfrm>
          </p:contentPart>
        </mc:Choice>
        <mc:Fallback>
          <p:sp>
            <p:nvSpPr>
              <p:cNvPr id="1048678" name=""/>
              <p:cNvSpPr/>
              <p:nvPr/>
            </p:nvSpPr>
            <p:spPr>
              <a:xfrm>
                <a:off x="5743546" y="988901"/>
                <a:ext cx="74931" cy="143878"/>
              </a:xfrm>
            </p:spPr>
          </p:sp>
        </mc:Fallback>
      </mc:AlternateContent>
      <mc:AlternateContent xmlns:mc="http://schemas.openxmlformats.org/markup-compatibility/2006">
        <mc:Choice xmlns:p14="http://schemas.microsoft.com/office/powerpoint/2010/main" Requires="p14">
          <p:contentPart p14:bwMode="auto" r:id="rId71">
            <p14:nvContentPartPr>
              <p14:cNvPr id="1048679" name=""/>
              <p14:cNvContentPartPr/>
              <p14:nvPr/>
            </p14:nvContentPartPr>
            <p14:xfrm>
              <a:off x="5691844" y="1075248"/>
              <a:ext cx="196469" cy="72102"/>
            </p14:xfrm>
          </p:contentPart>
        </mc:Choice>
        <mc:Fallback>
          <p:sp>
            <p:nvSpPr>
              <p:cNvPr id="1048679" name=""/>
              <p:cNvSpPr/>
              <p:nvPr/>
            </p:nvSpPr>
            <p:spPr>
              <a:xfrm>
                <a:off x="5691844" y="1075248"/>
                <a:ext cx="196469" cy="72102"/>
              </a:xfrm>
            </p:spPr>
          </p:sp>
        </mc:Fallback>
      </mc:AlternateContent>
      <mc:AlternateContent xmlns:mc="http://schemas.openxmlformats.org/markup-compatibility/2006">
        <mc:Choice xmlns:p14="http://schemas.microsoft.com/office/powerpoint/2010/main" Requires="p14">
          <p:contentPart p14:bwMode="auto" r:id="rId72">
            <p14:nvContentPartPr>
              <p14:cNvPr id="1048680" name=""/>
              <p14:cNvContentPartPr/>
              <p14:nvPr/>
            </p14:nvContentPartPr>
            <p14:xfrm>
              <a:off x="4300884" y="750198"/>
              <a:ext cx="1632078" cy="664622"/>
            </p14:xfrm>
          </p:contentPart>
        </mc:Choice>
        <mc:Fallback>
          <p:sp>
            <p:nvSpPr>
              <p:cNvPr id="1048680" name=""/>
              <p:cNvSpPr/>
              <p:nvPr/>
            </p:nvSpPr>
            <p:spPr>
              <a:xfrm>
                <a:off x="4300884" y="750198"/>
                <a:ext cx="1632078" cy="664622"/>
              </a:xfrm>
            </p:spPr>
          </p:sp>
        </mc:Fallback>
      </mc:AlternateContent>
      <mc:AlternateContent xmlns:mc="http://schemas.openxmlformats.org/markup-compatibility/2006">
        <mc:Choice xmlns:p14="http://schemas.microsoft.com/office/powerpoint/2010/main" Requires="p14">
          <p:contentPart p14:bwMode="auto" r:id="rId73">
            <p14:nvContentPartPr>
              <p14:cNvPr id="1048681" name=""/>
              <p14:cNvContentPartPr/>
              <p14:nvPr/>
            </p14:nvContentPartPr>
            <p14:xfrm>
              <a:off x="6150978" y="1722119"/>
              <a:ext cx="255776" cy="291742"/>
            </p14:xfrm>
          </p:contentPart>
        </mc:Choice>
        <mc:Fallback>
          <p:sp>
            <p:nvSpPr>
              <p:cNvPr id="1048681" name=""/>
              <p:cNvSpPr/>
              <p:nvPr/>
            </p:nvSpPr>
            <p:spPr>
              <a:xfrm>
                <a:off x="6150978" y="1722119"/>
                <a:ext cx="255776" cy="291742"/>
              </a:xfrm>
            </p:spPr>
          </p:sp>
        </mc:Fallback>
      </mc:AlternateContent>
      <mc:AlternateContent xmlns:mc="http://schemas.openxmlformats.org/markup-compatibility/2006">
        <mc:Choice xmlns:p14="http://schemas.microsoft.com/office/powerpoint/2010/main" Requires="p14">
          <p:contentPart p14:bwMode="auto" r:id="rId74">
            <p14:nvContentPartPr>
              <p14:cNvPr id="1048682" name=""/>
              <p14:cNvContentPartPr/>
              <p14:nvPr/>
            </p14:nvContentPartPr>
            <p14:xfrm>
              <a:off x="5821170" y="1938861"/>
              <a:ext cx="93595" cy="65874"/>
            </p14:xfrm>
          </p:contentPart>
        </mc:Choice>
        <mc:Fallback>
          <p:sp>
            <p:nvSpPr>
              <p:cNvPr id="1048682" name=""/>
              <p:cNvSpPr/>
              <p:nvPr/>
            </p:nvSpPr>
            <p:spPr>
              <a:xfrm>
                <a:off x="5821170" y="1938861"/>
                <a:ext cx="93595" cy="65874"/>
              </a:xfrm>
            </p:spPr>
          </p:sp>
        </mc:Fallback>
      </mc:AlternateContent>
      <mc:AlternateContent xmlns:mc="http://schemas.openxmlformats.org/markup-compatibility/2006">
        <mc:Choice xmlns:p14="http://schemas.microsoft.com/office/powerpoint/2010/main" Requires="p14">
          <p:contentPart p14:bwMode="auto" r:id="rId75">
            <p14:nvContentPartPr>
              <p14:cNvPr id="1048683" name=""/>
              <p14:cNvContentPartPr/>
              <p14:nvPr/>
            </p14:nvContentPartPr>
            <p14:xfrm>
              <a:off x="7492334" y="410446"/>
              <a:ext cx="570868" cy="465674"/>
            </p14:xfrm>
          </p:contentPart>
        </mc:Choice>
        <mc:Fallback>
          <p:sp>
            <p:nvSpPr>
              <p:cNvPr id="1048683" name=""/>
              <p:cNvSpPr/>
              <p:nvPr/>
            </p:nvSpPr>
            <p:spPr>
              <a:xfrm>
                <a:off x="7492334" y="410446"/>
                <a:ext cx="570868" cy="465674"/>
              </a:xfrm>
            </p:spPr>
          </p:sp>
        </mc:Fallback>
      </mc:AlternateContent>
      <mc:AlternateContent xmlns:mc="http://schemas.openxmlformats.org/markup-compatibility/2006">
        <mc:Choice xmlns:p14="http://schemas.microsoft.com/office/powerpoint/2010/main" Requires="p14">
          <p:contentPart p14:bwMode="auto" r:id="rId76">
            <p14:nvContentPartPr>
              <p14:cNvPr id="1048684" name=""/>
              <p14:cNvContentPartPr/>
              <p14:nvPr/>
            </p14:nvContentPartPr>
            <p14:xfrm>
              <a:off x="7491473" y="752069"/>
              <a:ext cx="391828" cy="137832"/>
            </p14:xfrm>
          </p:contentPart>
        </mc:Choice>
        <mc:Fallback>
          <p:sp>
            <p:nvSpPr>
              <p:cNvPr id="1048684" name=""/>
              <p:cNvSpPr/>
              <p:nvPr/>
            </p:nvSpPr>
            <p:spPr>
              <a:xfrm>
                <a:off x="7491473" y="752069"/>
                <a:ext cx="391828" cy="137832"/>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8588"/>
                                        </p:tgtEl>
                                        <p:attrNameLst>
                                          <p:attrName>style.visibility</p:attrName>
                                        </p:attrNameLst>
                                      </p:cBhvr>
                                      <p:to>
                                        <p:strVal val="visible"/>
                                      </p:to>
                                    </p:set>
                                    <p:animEffect transition="in" filter="wipe(down)">
                                      <p:cBhvr>
                                        <p:cTn dur="500" id="7"/>
                                        <p:tgtEl>
                                          <p:spTgt spid="104858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61"/>
                                        </p:tgtEl>
                                        <p:attrNameLst>
                                          <p:attrName>style.visibility</p:attrName>
                                        </p:attrNameLst>
                                      </p:cBhvr>
                                      <p:to>
                                        <p:strVal val="visible"/>
                                      </p:to>
                                    </p:set>
                                    <p:animEffect transition="in" filter="wipe(down)">
                                      <p:cBhvr>
                                        <p:cTn dur="500" id="12"/>
                                        <p:tgtEl>
                                          <p:spTgt spid="6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8589"/>
                                        </p:tgtEl>
                                        <p:attrNameLst>
                                          <p:attrName>style.visibility</p:attrName>
                                        </p:attrNameLst>
                                      </p:cBhvr>
                                      <p:to>
                                        <p:strVal val="visible"/>
                                      </p:to>
                                    </p:set>
                                    <p:animEffect transition="in" filter="wipe(down)">
                                      <p:cBhvr>
                                        <p:cTn dur="500" id="17"/>
                                        <p:tgtEl>
                                          <p:spTgt spid="104858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8591"/>
                                        </p:tgtEl>
                                        <p:attrNameLst>
                                          <p:attrName>style.visibility</p:attrName>
                                        </p:attrNameLst>
                                      </p:cBhvr>
                                      <p:to>
                                        <p:strVal val="visible"/>
                                      </p:to>
                                    </p:set>
                                    <p:animEffect transition="in" filter="wipe(down)">
                                      <p:cBhvr>
                                        <p:cTn dur="500" id="22"/>
                                        <p:tgtEl>
                                          <p:spTgt spid="104859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48593"/>
                                        </p:tgtEl>
                                        <p:attrNameLst>
                                          <p:attrName>style.visibility</p:attrName>
                                        </p:attrNameLst>
                                      </p:cBhvr>
                                      <p:to>
                                        <p:strVal val="visible"/>
                                      </p:to>
                                    </p:set>
                                    <p:animEffect transition="in" filter="wipe(down)">
                                      <p:cBhvr>
                                        <p:cTn dur="500" id="27"/>
                                        <p:tgtEl>
                                          <p:spTgt spid="104859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48592"/>
                                        </p:tgtEl>
                                        <p:attrNameLst>
                                          <p:attrName>style.visibility</p:attrName>
                                        </p:attrNameLst>
                                      </p:cBhvr>
                                      <p:to>
                                        <p:strVal val="visible"/>
                                      </p:to>
                                    </p:set>
                                    <p:animEffect transition="in" filter="wipe(down)">
                                      <p:cBhvr>
                                        <p:cTn dur="500" id="32"/>
                                        <p:tgtEl>
                                          <p:spTgt spid="1048592"/>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4">
                                  <p:stCondLst>
                                    <p:cond delay="0"/>
                                  </p:stCondLst>
                                  <p:childTnLst>
                                    <p:set>
                                      <p:cBhvr>
                                        <p:cTn dur="1" fill="hold" id="36">
                                          <p:stCondLst>
                                            <p:cond delay="0"/>
                                          </p:stCondLst>
                                        </p:cTn>
                                        <p:tgtEl>
                                          <p:spTgt spid="1048629"/>
                                        </p:tgtEl>
                                        <p:attrNameLst>
                                          <p:attrName>style.visibility</p:attrName>
                                        </p:attrNameLst>
                                      </p:cBhvr>
                                      <p:to>
                                        <p:strVal val="visible"/>
                                      </p:to>
                                    </p:set>
                                    <p:animEffect transition="in" filter="wipe(down)">
                                      <p:cBhvr>
                                        <p:cTn dur="500" id="37"/>
                                        <p:tgtEl>
                                          <p:spTgt spid="1048629"/>
                                        </p:tgtEl>
                                      </p:cBhvr>
                                    </p:animEffect>
                                  </p:childTnLst>
                                </p:cTn>
                              </p:par>
                              <p:par>
                                <p:cTn fill="hold" grpId="0" id="38" nodeType="withEffect" presetClass="entr" presetID="22" presetSubtype="4">
                                  <p:stCondLst>
                                    <p:cond delay="0"/>
                                  </p:stCondLst>
                                  <p:childTnLst>
                                    <p:set>
                                      <p:cBhvr>
                                        <p:cTn dur="1" fill="hold" id="39">
                                          <p:stCondLst>
                                            <p:cond delay="0"/>
                                          </p:stCondLst>
                                        </p:cTn>
                                        <p:tgtEl>
                                          <p:spTgt spid="1048630"/>
                                        </p:tgtEl>
                                        <p:attrNameLst>
                                          <p:attrName>style.visibility</p:attrName>
                                        </p:attrNameLst>
                                      </p:cBhvr>
                                      <p:to>
                                        <p:strVal val="visible"/>
                                      </p:to>
                                    </p:set>
                                    <p:animEffect transition="in" filter="wipe(down)">
                                      <p:cBhvr>
                                        <p:cTn dur="500" id="40"/>
                                        <p:tgtEl>
                                          <p:spTgt spid="1048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8" grpId="0" animBg="1"/>
      <p:bldP spid="1048589" grpId="0"/>
      <p:bldP spid="1048591" grpId="0"/>
      <p:bldP spid="1048592" grpId="0"/>
      <p:bldP spid="1048593" grpId="0"/>
      <p:bldP spid="1048629" grpId="0"/>
      <p:bldP spid="10486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8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689"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2: </a:t>
            </a:r>
            <a:r>
              <a:rPr altLang="zh-CN" dirty="0" sz="2400" kumimoji="1" lang="en-US">
                <a:cs typeface="Arial" panose="020B0604020202020204" pitchFamily="34" charset="0"/>
              </a:rPr>
              <a:t>Voltage </a:t>
            </a:r>
            <a:r>
              <a:rPr altLang="zh-CN" dirty="0" sz="2400" kumimoji="1" lang="en-US" smtClean="0">
                <a:cs typeface="Arial" panose="020B0604020202020204" pitchFamily="34" charset="0"/>
              </a:rPr>
              <a:t>parallel negative feedback </a:t>
            </a:r>
            <a:r>
              <a:rPr altLang="en-US" dirty="0" sz="2400" kumimoji="1" lang="zh-CN" smtClean="0">
                <a:cs typeface="Arial" panose="020B0604020202020204" pitchFamily="34" charset="0"/>
              </a:rPr>
              <a:t>电压并联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48690" name="圆角矩形 10"/>
          <p:cNvSpPr/>
          <p:nvPr/>
        </p:nvSpPr>
        <p:spPr>
          <a:xfrm>
            <a:off x="6858241" y="1280190"/>
            <a:ext cx="705168" cy="684902"/>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98" name="组合 13"/>
          <p:cNvGrpSpPr/>
          <p:nvPr/>
        </p:nvGrpSpPr>
        <p:grpSpPr>
          <a:xfrm>
            <a:off x="4327499" y="1060755"/>
            <a:ext cx="4468417" cy="2991575"/>
            <a:chOff x="4327499" y="1060755"/>
            <a:chExt cx="4468417" cy="2991575"/>
          </a:xfrm>
        </p:grpSpPr>
        <p:grpSp>
          <p:nvGrpSpPr>
            <p:cNvPr id="99" name="组合 9"/>
            <p:cNvGrpSpPr/>
            <p:nvPr/>
          </p:nvGrpSpPr>
          <p:grpSpPr>
            <a:xfrm>
              <a:off x="4327499" y="1454535"/>
              <a:ext cx="4468417" cy="2597795"/>
              <a:chOff x="534451" y="1397502"/>
              <a:chExt cx="4468417" cy="2597795"/>
            </a:xfrm>
          </p:grpSpPr>
          <p:sp>
            <p:nvSpPr>
              <p:cNvPr id="1048691" name="Line 28"/>
              <p:cNvSpPr>
                <a:spLocks noChangeShapeType="1"/>
              </p:cNvSpPr>
              <p:nvPr/>
            </p:nvSpPr>
            <p:spPr bwMode="auto">
              <a:xfrm rot="5400000" flipH="1">
                <a:off x="206994" y="2996783"/>
                <a:ext cx="19970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grpSp>
            <p:nvGrpSpPr>
              <p:cNvPr id="100" name="组合 110"/>
              <p:cNvGrpSpPr/>
              <p:nvPr/>
            </p:nvGrpSpPr>
            <p:grpSpPr>
              <a:xfrm>
                <a:off x="534451" y="1469936"/>
                <a:ext cx="4024651" cy="2268392"/>
                <a:chOff x="1476744" y="3238872"/>
                <a:chExt cx="4024651" cy="2268392"/>
              </a:xfrm>
            </p:grpSpPr>
            <p:cxnSp>
              <p:nvCxnSpPr>
                <p:cNvPr id="3145741" name="直接连接符 219"/>
                <p:cNvCxnSpPr>
                  <a:cxnSpLocks/>
                </p:cNvCxnSpPr>
                <p:nvPr/>
              </p:nvCxnSpPr>
              <p:spPr>
                <a:xfrm flipH="1">
                  <a:off x="2223849" y="5432435"/>
                  <a:ext cx="327754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92" name="文本框 112"/>
                <p:cNvSpPr txBox="1">
                  <a:spLocks noChangeAspect="1" noMove="1" noResize="1" noRot="1" noAdjustHandles="1" noEditPoints="1" noChangeArrowheads="1" noChangeShapeType="1" noTextEdit="1"/>
                </p:cNvSpPr>
                <p:nvPr/>
              </p:nvSpPr>
              <p:spPr bwMode="auto">
                <a:xfrm>
                  <a:off x="3130798" y="3686732"/>
                  <a:ext cx="684960" cy="473206"/>
                </a:xfrm>
                <a:prstGeom prst="rect"/>
                <a:blipFill>
                  <a:blip xmlns:r="http://schemas.openxmlformats.org/officeDocument/2006/relationships" r:embed="rId1"/>
                  <a:stretch>
                    <a:fillRect t="-1282" b="-5128"/>
                  </a:stretch>
                </a:blipFill>
                <a:ln>
                  <a:noFill/>
                </a:ln>
                <a:effectLst/>
              </p:spPr>
              <p:txBody>
                <a:bodyPr/>
                <a:p>
                  <a:r>
                    <a:rPr altLang="en-US" lang="zh-CN">
                      <a:noFill/>
                    </a:rPr>
                    <a:t> </a:t>
                  </a:r>
                </a:p>
              </p:txBody>
            </p:sp>
            <p:sp>
              <p:nvSpPr>
                <p:cNvPr id="1048693" name="文本框 113"/>
                <p:cNvSpPr txBox="1">
                  <a:spLocks noChangeAspect="1" noMove="1" noResize="1" noRot="1" noAdjustHandles="1" noEditPoints="1" noChangeArrowheads="1" noChangeShapeType="1" noTextEdit="1"/>
                </p:cNvSpPr>
                <p:nvPr/>
              </p:nvSpPr>
              <p:spPr bwMode="auto">
                <a:xfrm>
                  <a:off x="1476744" y="4438743"/>
                  <a:ext cx="684960" cy="473206"/>
                </a:xfrm>
                <a:prstGeom prst="rect"/>
                <a:blipFill>
                  <a:blip xmlns:r="http://schemas.openxmlformats.org/officeDocument/2006/relationships" r:embed="rId2"/>
                  <a:stretch>
                    <a:fillRect t="-1282"/>
                  </a:stretch>
                </a:blipFill>
                <a:ln>
                  <a:noFill/>
                </a:ln>
                <a:effectLst/>
              </p:spPr>
              <p:txBody>
                <a:bodyPr/>
                <a:p>
                  <a:r>
                    <a:rPr altLang="en-US" lang="zh-CN">
                      <a:noFill/>
                    </a:rPr>
                    <a:t> </a:t>
                  </a:r>
                </a:p>
              </p:txBody>
            </p:sp>
            <p:cxnSp>
              <p:nvCxnSpPr>
                <p:cNvPr id="3145742" name="直接连接符 11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3" name="直接连接符 119"/>
                <p:cNvCxnSpPr>
                  <a:cxnSpLocks/>
                </p:cNvCxnSpPr>
                <p:nvPr/>
              </p:nvCxnSpPr>
              <p:spPr>
                <a:xfrm flipH="1">
                  <a:off x="2828429" y="4284288"/>
                  <a:ext cx="94654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4" name="直接连接符 120"/>
                <p:cNvCxnSpPr>
                  <a:cxnSpLocks/>
                </p:cNvCxnSpPr>
                <p:nvPr/>
              </p:nvCxnSpPr>
              <p:spPr>
                <a:xfrm flipH="1">
                  <a:off x="3038290" y="3238872"/>
                  <a:ext cx="200691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5" name="直接连接符 121"/>
                <p:cNvCxnSpPr>
                  <a:cxnSpLocks/>
                </p:cNvCxnSpPr>
                <p:nvPr/>
              </p:nvCxnSpPr>
              <p:spPr>
                <a:xfrm>
                  <a:off x="2809690" y="4271197"/>
                  <a:ext cx="0" cy="115855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94" name="椭圆 122"/>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95" name="椭圆 123"/>
                <p:cNvSpPr/>
                <p:nvPr/>
              </p:nvSpPr>
              <p:spPr>
                <a:xfrm>
                  <a:off x="2069732" y="5352240"/>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96" name="Rectangle 518"/>
                <p:cNvSpPr>
                  <a:spLocks noChangeAspect="1" noMove="1" noResize="1" noRot="1" noAdjustHandles="1" noEditPoints="1" noChangeArrowheads="1" noChangeShapeType="1" noTextEdit="1"/>
                </p:cNvSpPr>
                <p:nvPr/>
              </p:nvSpPr>
              <p:spPr bwMode="auto">
                <a:xfrm>
                  <a:off x="1898234" y="4183840"/>
                  <a:ext cx="217639" cy="307777"/>
                </a:xfrm>
                <a:prstGeom prst="rect"/>
                <a:blipFill>
                  <a:blip xmlns:r="http://schemas.openxmlformats.org/officeDocument/2006/relationships" r:embed="rId3"/>
                  <a:stretch>
                    <a:fillRect l="-33333" r="-30556" b="-8000"/>
                  </a:stretch>
                </a:blipFill>
                <a:ln w="28575">
                  <a:noFill/>
                  <a:miter lim="800000"/>
                  <a:headEnd/>
                  <a:tailEnd/>
                </a:ln>
              </p:spPr>
              <p:txBody>
                <a:bodyPr/>
                <a:p>
                  <a:r>
                    <a:rPr altLang="en-US" lang="zh-CN">
                      <a:noFill/>
                    </a:rPr>
                    <a:t> </a:t>
                  </a:r>
                </a:p>
              </p:txBody>
            </p:sp>
            <p:sp>
              <p:nvSpPr>
                <p:cNvPr id="1048697" name="Rectangle 519"/>
                <p:cNvSpPr>
                  <a:spLocks noChangeAspect="1" noMove="1" noResize="1" noRot="1" noAdjustHandles="1" noEditPoints="1" noChangeArrowheads="1" noChangeShapeType="1" noTextEdit="1"/>
                </p:cNvSpPr>
                <p:nvPr/>
              </p:nvSpPr>
              <p:spPr bwMode="auto">
                <a:xfrm>
                  <a:off x="1929136" y="4820148"/>
                  <a:ext cx="175129" cy="307777"/>
                </a:xfrm>
                <a:prstGeom prst="rect"/>
                <a:blipFill>
                  <a:blip xmlns:r="http://schemas.openxmlformats.org/officeDocument/2006/relationships" r:embed="rId4"/>
                  <a:stretch>
                    <a:fillRect l="-24138" r="-34483"/>
                  </a:stretch>
                </a:blipFill>
                <a:ln w="28575">
                  <a:noFill/>
                  <a:miter lim="800000"/>
                  <a:headEnd/>
                  <a:tailEnd/>
                </a:ln>
              </p:spPr>
              <p:txBody>
                <a:bodyPr/>
                <a:p>
                  <a:r>
                    <a:rPr altLang="en-US" lang="zh-CN">
                      <a:noFill/>
                    </a:rPr>
                    <a:t> </a:t>
                  </a:r>
                </a:p>
              </p:txBody>
            </p:sp>
          </p:grpSp>
          <p:sp>
            <p:nvSpPr>
              <p:cNvPr id="1048698"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5"/>
                <a:stretch>
                  <a:fillRect l="-4878" r="-7317"/>
                </a:stretch>
              </a:blipFill>
              <a:ln w="28575">
                <a:noFill/>
                <a:miter lim="800000"/>
                <a:headEnd/>
                <a:tailEnd/>
              </a:ln>
            </p:spPr>
            <p:txBody>
              <a:bodyPr/>
              <a:p>
                <a:r>
                  <a:rPr altLang="en-US" lang="zh-CN">
                    <a:noFill/>
                  </a:rPr>
                  <a:t> </a:t>
                </a:r>
              </a:p>
            </p:txBody>
          </p:sp>
          <p:sp>
            <p:nvSpPr>
              <p:cNvPr id="1048699"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6"/>
                <a:stretch>
                  <a:fillRect l="-5660" r="-5660" b="-12000"/>
                </a:stretch>
              </a:blipFill>
              <a:ln w="28575">
                <a:noFill/>
                <a:miter lim="800000"/>
                <a:headEnd/>
                <a:tailEnd/>
              </a:ln>
            </p:spPr>
            <p:txBody>
              <a:bodyPr/>
              <a:p>
                <a:r>
                  <a:rPr altLang="en-US" lang="zh-CN">
                    <a:noFill/>
                  </a:rPr>
                  <a:t> </a:t>
                </a:r>
              </a:p>
            </p:txBody>
          </p:sp>
          <p:sp>
            <p:nvSpPr>
              <p:cNvPr id="1048700"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8701"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702"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703" name="Line 28"/>
              <p:cNvSpPr>
                <a:spLocks noChangeShapeType="1"/>
              </p:cNvSpPr>
              <p:nvPr/>
            </p:nvSpPr>
            <p:spPr bwMode="auto">
              <a:xfrm flipH="1">
                <a:off x="1050907" y="3995297"/>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704" name="矩形 277"/>
              <p:cNvSpPr/>
              <p:nvPr/>
            </p:nvSpPr>
            <p:spPr>
              <a:xfrm>
                <a:off x="3114609" y="1397502"/>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46" name="直接连接符 278"/>
              <p:cNvCxnSpPr>
                <a:cxnSpLocks/>
              </p:cNvCxnSpPr>
              <p:nvPr/>
            </p:nvCxnSpPr>
            <p:spPr>
              <a:xfrm>
                <a:off x="4090216" y="1452663"/>
                <a:ext cx="0" cy="74457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705" name="文本框 282"/>
              <p:cNvSpPr txBox="1">
                <a:spLocks noChangeAspect="1" noMove="1" noResize="1" noRot="1" noAdjustHandles="1" noEditPoints="1" noChangeArrowheads="1" noChangeShapeType="1" noTextEdit="1"/>
              </p:cNvSpPr>
              <p:nvPr/>
            </p:nvSpPr>
            <p:spPr bwMode="auto">
              <a:xfrm>
                <a:off x="3182182" y="1542369"/>
                <a:ext cx="349326" cy="307777"/>
              </a:xfrm>
              <a:prstGeom prst="rect"/>
              <a:blipFill>
                <a:blip xmlns:r="http://schemas.openxmlformats.org/officeDocument/2006/relationships" r:embed="rId7"/>
                <a:stretch>
                  <a:fillRect l="-13793" r="-5172" b="-19608"/>
                </a:stretch>
              </a:blipFill>
              <a:ln>
                <a:noFill/>
              </a:ln>
              <a:effectLst/>
            </p:spPr>
            <p:txBody>
              <a:bodyPr/>
              <a:p>
                <a:r>
                  <a:rPr altLang="en-US" lang="zh-CN">
                    <a:noFill/>
                  </a:rPr>
                  <a:t> </a:t>
                </a:r>
              </a:p>
            </p:txBody>
          </p:sp>
          <p:cxnSp>
            <p:nvCxnSpPr>
              <p:cNvPr id="3145747" name="直接连接符 283"/>
              <p:cNvCxnSpPr>
                <a:cxnSpLocks/>
              </p:cNvCxnSpPr>
              <p:nvPr/>
            </p:nvCxnSpPr>
            <p:spPr>
              <a:xfrm>
                <a:off x="4319779" y="2204858"/>
                <a:ext cx="0" cy="1458641"/>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706" name="矩形 284"/>
              <p:cNvSpPr/>
              <p:nvPr/>
            </p:nvSpPr>
            <p:spPr>
              <a:xfrm rot="16200000">
                <a:off x="4118314" y="288781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7" name="文本框 285"/>
              <p:cNvSpPr txBox="1">
                <a:spLocks noChangeAspect="1" noMove="1" noResize="1" noRot="1" noAdjustHandles="1" noEditPoints="1" noChangeArrowheads="1" noChangeShapeType="1" noTextEdit="1"/>
              </p:cNvSpPr>
              <p:nvPr/>
            </p:nvSpPr>
            <p:spPr bwMode="auto">
              <a:xfrm>
                <a:off x="3933118" y="2999524"/>
                <a:ext cx="350930" cy="307777"/>
              </a:xfrm>
              <a:prstGeom prst="rect"/>
              <a:blipFill>
                <a:blip xmlns:r="http://schemas.openxmlformats.org/officeDocument/2006/relationships" r:embed="rId8"/>
                <a:stretch>
                  <a:fillRect l="-13793" r="-5172" b="-19608"/>
                </a:stretch>
              </a:blipFill>
              <a:ln>
                <a:noFill/>
              </a:ln>
              <a:effectLst/>
            </p:spPr>
            <p:txBody>
              <a:bodyPr/>
              <a:p>
                <a:r>
                  <a:rPr altLang="en-US" lang="zh-CN">
                    <a:noFill/>
                  </a:rPr>
                  <a:t> </a:t>
                </a:r>
              </a:p>
            </p:txBody>
          </p:sp>
          <p:sp>
            <p:nvSpPr>
              <p:cNvPr id="1048708" name="Oval 3165"/>
              <p:cNvSpPr>
                <a:spLocks noChangeArrowheads="1"/>
              </p:cNvSpPr>
              <p:nvPr/>
            </p:nvSpPr>
            <p:spPr bwMode="auto">
              <a:xfrm>
                <a:off x="4484959" y="35996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709"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9"/>
                <a:stretch>
                  <a:fillRect l="-34286" r="-34286" b="-5882"/>
                </a:stretch>
              </a:blipFill>
              <a:ln w="28575">
                <a:noFill/>
                <a:miter lim="800000"/>
                <a:headEnd/>
                <a:tailEnd/>
              </a:ln>
            </p:spPr>
            <p:txBody>
              <a:bodyPr/>
              <a:p>
                <a:r>
                  <a:rPr altLang="en-US" lang="zh-CN">
                    <a:noFill/>
                  </a:rPr>
                  <a:t> </a:t>
                </a:r>
              </a:p>
            </p:txBody>
          </p:sp>
          <p:sp>
            <p:nvSpPr>
              <p:cNvPr id="1048710" name="Rectangle 519"/>
              <p:cNvSpPr>
                <a:spLocks noChangeAspect="1" noMove="1" noResize="1" noRot="1" noAdjustHandles="1" noEditPoints="1" noChangeArrowheads="1" noChangeShapeType="1" noTextEdit="1"/>
              </p:cNvSpPr>
              <p:nvPr/>
            </p:nvSpPr>
            <p:spPr bwMode="auto">
              <a:xfrm>
                <a:off x="4397970" y="3367889"/>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sp>
            <p:nvSpPr>
              <p:cNvPr id="1048711" name="文本框 289"/>
              <p:cNvSpPr txBox="1">
                <a:spLocks noChangeAspect="1" noMove="1" noResize="1" noRot="1" noAdjustHandles="1" noEditPoints="1" noChangeArrowheads="1" noChangeShapeType="1" noTextEdit="1"/>
              </p:cNvSpPr>
              <p:nvPr/>
            </p:nvSpPr>
            <p:spPr bwMode="auto">
              <a:xfrm>
                <a:off x="4317908" y="2704686"/>
                <a:ext cx="684960" cy="473206"/>
              </a:xfrm>
              <a:prstGeom prst="rect"/>
              <a:blipFill>
                <a:blip xmlns:r="http://schemas.openxmlformats.org/officeDocument/2006/relationships" r:embed="rId11"/>
                <a:stretch>
                  <a:fillRect t="-1282"/>
                </a:stretch>
              </a:blipFill>
              <a:ln>
                <a:noFill/>
              </a:ln>
              <a:effectLst/>
            </p:spPr>
            <p:txBody>
              <a:bodyPr/>
              <a:p>
                <a:r>
                  <a:rPr altLang="en-US" lang="zh-CN">
                    <a:noFill/>
                  </a:rPr>
                  <a:t> </a:t>
                </a:r>
              </a:p>
            </p:txBody>
          </p:sp>
        </p:grpSp>
        <p:cxnSp>
          <p:nvCxnSpPr>
            <p:cNvPr id="3145748" name="直接连接符 52"/>
            <p:cNvCxnSpPr>
              <a:cxnSpLocks/>
            </p:cNvCxnSpPr>
            <p:nvPr/>
          </p:nvCxnSpPr>
          <p:spPr>
            <a:xfrm>
              <a:off x="5889045" y="1522971"/>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9" name="直接箭头连接符 56"/>
            <p:cNvCxnSpPr>
              <a:cxnSpLocks/>
            </p:cNvCxnSpPr>
            <p:nvPr/>
          </p:nvCxnSpPr>
          <p:spPr>
            <a:xfrm>
              <a:off x="6083733" y="190717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750" name="直接箭头连接符 57"/>
            <p:cNvCxnSpPr>
              <a:cxnSpLocks/>
            </p:cNvCxnSpPr>
            <p:nvPr/>
          </p:nvCxnSpPr>
          <p:spPr>
            <a:xfrm>
              <a:off x="5375976" y="184993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712" name="文本框 58"/>
            <p:cNvSpPr txBox="1">
              <a:spLocks noChangeAspect="1" noMove="1" noResize="1" noRot="1" noAdjustHandles="1" noEditPoints="1" noChangeArrowheads="1" noChangeShapeType="1" noTextEdit="1"/>
            </p:cNvSpPr>
            <p:nvPr/>
          </p:nvSpPr>
          <p:spPr bwMode="auto">
            <a:xfrm>
              <a:off x="5245332" y="1337370"/>
              <a:ext cx="684960" cy="473206"/>
            </a:xfrm>
            <a:prstGeom prst="rect"/>
            <a:blipFill>
              <a:blip xmlns:r="http://schemas.openxmlformats.org/officeDocument/2006/relationships" r:embed="rId12"/>
              <a:stretch>
                <a:fillRect t="-1282" b="-5128"/>
              </a:stretch>
            </a:blipFill>
            <a:ln>
              <a:noFill/>
            </a:ln>
            <a:effectLst/>
          </p:spPr>
          <p:txBody>
            <a:bodyPr/>
            <a:p>
              <a:r>
                <a:rPr altLang="en-US" lang="zh-CN">
                  <a:noFill/>
                </a:rPr>
                <a:t> </a:t>
              </a:r>
            </a:p>
          </p:txBody>
        </p:sp>
        <p:sp>
          <p:nvSpPr>
            <p:cNvPr id="1048713" name="文本框 59"/>
            <p:cNvSpPr txBox="1">
              <a:spLocks noChangeAspect="1" noMove="1" noResize="1" noRot="1" noAdjustHandles="1" noEditPoints="1" noChangeArrowheads="1" noChangeShapeType="1" noTextEdit="1"/>
            </p:cNvSpPr>
            <p:nvPr/>
          </p:nvSpPr>
          <p:spPr bwMode="auto">
            <a:xfrm>
              <a:off x="6239608" y="1060755"/>
              <a:ext cx="684960" cy="473206"/>
            </a:xfrm>
            <a:prstGeom prst="rect"/>
            <a:blipFill>
              <a:blip xmlns:r="http://schemas.openxmlformats.org/officeDocument/2006/relationships" r:embed="rId13"/>
              <a:stretch>
                <a:fillRect t="-1282" b="-5128"/>
              </a:stretch>
            </a:blipFill>
            <a:ln>
              <a:noFill/>
            </a:ln>
            <a:effectLst/>
          </p:spPr>
          <p:txBody>
            <a:bodyPr/>
            <a:p>
              <a:r>
                <a:rPr altLang="en-US" lang="zh-CN">
                  <a:noFill/>
                </a:rPr>
                <a:t> </a:t>
              </a:r>
            </a:p>
          </p:txBody>
        </p:sp>
        <p:cxnSp>
          <p:nvCxnSpPr>
            <p:cNvPr id="3145751" name="直接箭头连接符 60"/>
            <p:cNvCxnSpPr>
              <a:cxnSpLocks/>
            </p:cNvCxnSpPr>
            <p:nvPr/>
          </p:nvCxnSpPr>
          <p:spPr>
            <a:xfrm>
              <a:off x="6027621" y="137239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714" name="椭圆 66"/>
            <p:cNvSpPr/>
            <p:nvPr/>
          </p:nvSpPr>
          <p:spPr>
            <a:xfrm>
              <a:off x="4816496" y="2770643"/>
              <a:ext cx="363006" cy="363006"/>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15" name="矩形 67"/>
            <p:cNvSpPr/>
            <p:nvPr/>
          </p:nvSpPr>
          <p:spPr>
            <a:xfrm>
              <a:off x="5226896" y="194712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16" name="文本框 68"/>
            <p:cNvSpPr txBox="1">
              <a:spLocks noChangeAspect="1" noMove="1" noResize="1" noRot="1" noAdjustHandles="1" noEditPoints="1" noChangeArrowheads="1" noChangeShapeType="1" noTextEdit="1"/>
            </p:cNvSpPr>
            <p:nvPr/>
          </p:nvSpPr>
          <p:spPr bwMode="auto">
            <a:xfrm>
              <a:off x="5326916" y="2086509"/>
              <a:ext cx="349326" cy="307777"/>
            </a:xfrm>
            <a:prstGeom prst="rect"/>
            <a:blipFill>
              <a:blip xmlns:r="http://schemas.openxmlformats.org/officeDocument/2006/relationships" r:embed="rId14"/>
              <a:stretch>
                <a:fillRect l="-15789" r="-5263" b="-19608"/>
              </a:stretch>
            </a:blipFill>
            <a:ln>
              <a:noFill/>
            </a:ln>
            <a:effectLst/>
          </p:spPr>
          <p:txBody>
            <a:bodyPr/>
            <a:p>
              <a:r>
                <a:rPr altLang="en-US" lang="zh-CN">
                  <a:noFill/>
                </a:rPr>
                <a:t> </a:t>
              </a:r>
            </a:p>
          </p:txBody>
        </p:sp>
      </p:grpSp>
      <p:grpSp>
        <p:nvGrpSpPr>
          <p:cNvPr id="101" name="组合 12"/>
          <p:cNvGrpSpPr/>
          <p:nvPr/>
        </p:nvGrpSpPr>
        <p:grpSpPr>
          <a:xfrm>
            <a:off x="5284441" y="4591005"/>
            <a:ext cx="2722706" cy="803731"/>
            <a:chOff x="5226896" y="4386522"/>
            <a:chExt cx="2722706" cy="803731"/>
          </a:xfrm>
        </p:grpSpPr>
        <p:sp>
          <p:nvSpPr>
            <p:cNvPr id="1048717" name="圆角矩形 69"/>
            <p:cNvSpPr/>
            <p:nvPr/>
          </p:nvSpPr>
          <p:spPr>
            <a:xfrm>
              <a:off x="5226896" y="4386522"/>
              <a:ext cx="2722706" cy="803731"/>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52" name="直接连接符 70"/>
            <p:cNvCxnSpPr>
              <a:cxnSpLocks/>
            </p:cNvCxnSpPr>
            <p:nvPr/>
          </p:nvCxnSpPr>
          <p:spPr>
            <a:xfrm flipH="1">
              <a:off x="5628843" y="4813353"/>
              <a:ext cx="163311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718" name="矩形 71"/>
            <p:cNvSpPr/>
            <p:nvPr/>
          </p:nvSpPr>
          <p:spPr>
            <a:xfrm>
              <a:off x="6273653" y="4740919"/>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19" name="文本框 73"/>
            <p:cNvSpPr txBox="1">
              <a:spLocks noChangeAspect="1" noMove="1" noResize="1" noRot="1" noAdjustHandles="1" noEditPoints="1" noChangeArrowheads="1" noChangeShapeType="1" noTextEdit="1"/>
            </p:cNvSpPr>
            <p:nvPr/>
          </p:nvSpPr>
          <p:spPr bwMode="auto">
            <a:xfrm>
              <a:off x="6344682" y="4852159"/>
              <a:ext cx="349326" cy="307777"/>
            </a:xfrm>
            <a:prstGeom prst="rect"/>
            <a:blipFill>
              <a:blip xmlns:r="http://schemas.openxmlformats.org/officeDocument/2006/relationships" r:embed="rId15"/>
              <a:stretch>
                <a:fillRect l="-13793" r="-5172" b="-20000"/>
              </a:stretch>
            </a:blipFill>
            <a:ln>
              <a:noFill/>
            </a:ln>
            <a:effectLst/>
          </p:spPr>
          <p:txBody>
            <a:bodyPr/>
            <a:p>
              <a:r>
                <a:rPr altLang="en-US" lang="zh-CN">
                  <a:noFill/>
                </a:rPr>
                <a:t> </a:t>
              </a:r>
            </a:p>
          </p:txBody>
        </p:sp>
        <p:sp>
          <p:nvSpPr>
            <p:cNvPr id="1048720" name="Line 28"/>
            <p:cNvSpPr>
              <a:spLocks noChangeShapeType="1"/>
            </p:cNvSpPr>
            <p:nvPr/>
          </p:nvSpPr>
          <p:spPr bwMode="auto">
            <a:xfrm rot="5400000" flipH="1">
              <a:off x="5510543" y="4944350"/>
              <a:ext cx="261998"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721" name="Line 28"/>
            <p:cNvSpPr>
              <a:spLocks noChangeShapeType="1"/>
            </p:cNvSpPr>
            <p:nvPr/>
          </p:nvSpPr>
          <p:spPr bwMode="auto">
            <a:xfrm flipH="1">
              <a:off x="5486941" y="5075350"/>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8722" name="Oval 3165"/>
            <p:cNvSpPr>
              <a:spLocks noChangeArrowheads="1"/>
            </p:cNvSpPr>
            <p:nvPr/>
          </p:nvSpPr>
          <p:spPr bwMode="auto">
            <a:xfrm>
              <a:off x="7247725" y="474930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8723" name="文本框 77"/>
            <p:cNvSpPr txBox="1">
              <a:spLocks noChangeAspect="1" noMove="1" noResize="1" noRot="1" noAdjustHandles="1" noEditPoints="1" noChangeArrowheads="1" noChangeShapeType="1" noTextEdit="1"/>
            </p:cNvSpPr>
            <p:nvPr/>
          </p:nvSpPr>
          <p:spPr bwMode="auto">
            <a:xfrm>
              <a:off x="7332990" y="4615335"/>
              <a:ext cx="547547" cy="409856"/>
            </a:xfrm>
            <a:prstGeom prst="rect"/>
            <a:blipFill>
              <a:blip xmlns:r="http://schemas.openxmlformats.org/officeDocument/2006/relationships" r:embed="rId16"/>
              <a:stretch>
                <a:fillRect/>
              </a:stretch>
            </a:blipFill>
            <a:ln>
              <a:noFill/>
            </a:ln>
            <a:effectLst/>
          </p:spPr>
          <p:txBody>
            <a:bodyPr/>
            <a:p>
              <a:r>
                <a:rPr altLang="en-US" lang="zh-CN">
                  <a:noFill/>
                </a:rPr>
                <a:t> </a:t>
              </a:r>
            </a:p>
          </p:txBody>
        </p:sp>
      </p:grpSp>
      <p:sp>
        <p:nvSpPr>
          <p:cNvPr id="1048724" name="文本框 79"/>
          <p:cNvSpPr txBox="1"/>
          <p:nvPr/>
        </p:nvSpPr>
        <p:spPr bwMode="auto">
          <a:xfrm>
            <a:off x="5504815" y="4009756"/>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48725" name="文本框 80"/>
          <p:cNvSpPr txBox="1">
            <a:spLocks noChangeAspect="1" noMove="1" noResize="1" noRot="1" noAdjustHandles="1" noEditPoints="1" noChangeArrowheads="1" noChangeShapeType="1" noTextEdit="1"/>
          </p:cNvSpPr>
          <p:nvPr/>
        </p:nvSpPr>
        <p:spPr bwMode="auto">
          <a:xfrm>
            <a:off x="6547353" y="4544628"/>
            <a:ext cx="684960" cy="473206"/>
          </a:xfrm>
          <a:prstGeom prst="rect"/>
          <a:blipFill>
            <a:blip xmlns:r="http://schemas.openxmlformats.org/officeDocument/2006/relationships" r:embed="rId17"/>
            <a:stretch>
              <a:fillRect t="-1299" b="-6494"/>
            </a:stretch>
          </a:blipFill>
          <a:ln>
            <a:noFill/>
          </a:ln>
          <a:effectLst/>
        </p:spPr>
        <p:txBody>
          <a:bodyPr/>
          <a:p>
            <a:r>
              <a:rPr altLang="en-US" lang="zh-CN">
                <a:noFill/>
              </a:rPr>
              <a:t> </a:t>
            </a:r>
          </a:p>
        </p:txBody>
      </p:sp>
      <p:cxnSp>
        <p:nvCxnSpPr>
          <p:cNvPr id="3145753" name="直接箭头连接符 81"/>
          <p:cNvCxnSpPr>
            <a:cxnSpLocks/>
          </p:cNvCxnSpPr>
          <p:nvPr/>
        </p:nvCxnSpPr>
        <p:spPr>
          <a:xfrm>
            <a:off x="6335366" y="485627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726" name="文本框 85"/>
          <p:cNvSpPr txBox="1">
            <a:spLocks noChangeAspect="1" noMove="1" noResize="1" noRot="1" noAdjustHandles="1" noEditPoints="1" noChangeArrowheads="1" noChangeShapeType="1" noTextEdit="1"/>
          </p:cNvSpPr>
          <p:nvPr/>
        </p:nvSpPr>
        <p:spPr bwMode="auto">
          <a:xfrm>
            <a:off x="950826" y="2387216"/>
            <a:ext cx="1799950" cy="789832"/>
          </a:xfrm>
          <a:prstGeom prst="rect"/>
          <a:blipFill>
            <a:blip xmlns:r="http://schemas.openxmlformats.org/officeDocument/2006/relationships" r:embed="rId18"/>
            <a:stretch>
              <a:fillRect/>
            </a:stretch>
          </a:blipFill>
          <a:ln>
            <a:noFill/>
          </a:ln>
          <a:effectLst/>
        </p:spPr>
        <p:txBody>
          <a:bodyPr/>
          <a:p>
            <a:r>
              <a:rPr altLang="en-US" lang="zh-CN">
                <a:noFill/>
              </a:rPr>
              <a:t> </a:t>
            </a:r>
          </a:p>
        </p:txBody>
      </p:sp>
      <p:sp>
        <p:nvSpPr>
          <p:cNvPr id="1048727" name="Text Box 12"/>
          <p:cNvSpPr txBox="1">
            <a:spLocks noChangeArrowheads="1"/>
          </p:cNvSpPr>
          <p:nvPr/>
        </p:nvSpPr>
        <p:spPr bwMode="auto">
          <a:xfrm>
            <a:off x="809408" y="108182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Input resistance:</a:t>
            </a:r>
            <a:endParaRPr altLang="en-US" dirty="0" sz="2000" kumimoji="1" lang="zh-CN">
              <a:cs typeface="Arial" panose="020B0604020202020204" pitchFamily="34" charset="0"/>
            </a:endParaRPr>
          </a:p>
        </p:txBody>
      </p:sp>
      <p:sp>
        <p:nvSpPr>
          <p:cNvPr id="1048728" name="文本框 88"/>
          <p:cNvSpPr txBox="1">
            <a:spLocks noChangeAspect="1" noMove="1" noResize="1" noRot="1" noAdjustHandles="1" noEditPoints="1" noChangeArrowheads="1" noChangeShapeType="1" noTextEdit="1"/>
          </p:cNvSpPr>
          <p:nvPr/>
        </p:nvSpPr>
        <p:spPr bwMode="auto">
          <a:xfrm>
            <a:off x="1504503" y="1543185"/>
            <a:ext cx="1737884" cy="791435"/>
          </a:xfrm>
          <a:prstGeom prst="rect"/>
          <a:blipFill>
            <a:blip xmlns:r="http://schemas.openxmlformats.org/officeDocument/2006/relationships" r:embed="rId19"/>
            <a:stretch>
              <a:fillRect/>
            </a:stretch>
          </a:blipFill>
          <a:ln>
            <a:noFill/>
          </a:ln>
          <a:effectLst/>
        </p:spPr>
        <p:txBody>
          <a:bodyPr/>
          <a:p>
            <a:r>
              <a:rPr altLang="en-US" lang="zh-CN">
                <a:noFill/>
              </a:rPr>
              <a:t> </a:t>
            </a:r>
          </a:p>
        </p:txBody>
      </p:sp>
      <p:sp>
        <p:nvSpPr>
          <p:cNvPr id="1048729" name="文本框 89"/>
          <p:cNvSpPr txBox="1">
            <a:spLocks noChangeAspect="1" noMove="1" noResize="1" noRot="1" noAdjustHandles="1" noEditPoints="1" noChangeArrowheads="1" noChangeShapeType="1" noTextEdit="1"/>
          </p:cNvSpPr>
          <p:nvPr/>
        </p:nvSpPr>
        <p:spPr bwMode="auto">
          <a:xfrm>
            <a:off x="2502187" y="2391622"/>
            <a:ext cx="1890181" cy="791435"/>
          </a:xfrm>
          <a:prstGeom prst="rect"/>
          <a:blipFill>
            <a:blip xmlns:r="http://schemas.openxmlformats.org/officeDocument/2006/relationships" r:embed="rId20"/>
            <a:stretch>
              <a:fillRect/>
            </a:stretch>
          </a:blipFill>
          <a:ln>
            <a:noFill/>
          </a:ln>
          <a:effectLst/>
        </p:spPr>
        <p:txBody>
          <a:bodyPr/>
          <a:p>
            <a:r>
              <a:rPr altLang="en-US" lang="zh-CN">
                <a:noFill/>
              </a:rPr>
              <a:t> </a:t>
            </a:r>
          </a:p>
        </p:txBody>
      </p:sp>
      <p:sp>
        <p:nvSpPr>
          <p:cNvPr id="1048730" name="Text Box 12"/>
          <p:cNvSpPr txBox="1">
            <a:spLocks noChangeArrowheads="1"/>
          </p:cNvSpPr>
          <p:nvPr/>
        </p:nvSpPr>
        <p:spPr bwMode="auto">
          <a:xfrm>
            <a:off x="854783" y="4179959"/>
            <a:ext cx="288105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Output resistance:</a:t>
            </a:r>
            <a:endParaRPr altLang="en-US" dirty="0" sz="2000" kumimoji="1" lang="zh-CN">
              <a:cs typeface="Arial" panose="020B0604020202020204" pitchFamily="34" charset="0"/>
            </a:endParaRPr>
          </a:p>
        </p:txBody>
      </p:sp>
      <p:sp>
        <p:nvSpPr>
          <p:cNvPr id="1048731" name="文本框 93"/>
          <p:cNvSpPr txBox="1">
            <a:spLocks noChangeAspect="1" noMove="1" noResize="1" noRot="1" noAdjustHandles="1" noEditPoints="1" noChangeArrowheads="1" noChangeShapeType="1" noTextEdit="1"/>
          </p:cNvSpPr>
          <p:nvPr/>
        </p:nvSpPr>
        <p:spPr bwMode="auto">
          <a:xfrm>
            <a:off x="1033705" y="4699970"/>
            <a:ext cx="2373564" cy="780598"/>
          </a:xfrm>
          <a:prstGeom prst="rect"/>
          <a:blipFill>
            <a:blip xmlns:r="http://schemas.openxmlformats.org/officeDocument/2006/relationships" r:embed="rId21"/>
            <a:stretch>
              <a:fillRect/>
            </a:stretch>
          </a:blipFill>
          <a:ln>
            <a:noFill/>
          </a:ln>
          <a:effectLst/>
        </p:spPr>
        <p:txBody>
          <a:bodyPr/>
          <a:p>
            <a:r>
              <a:rPr altLang="en-US" lang="zh-CN">
                <a:noFill/>
              </a:rPr>
              <a:t> </a:t>
            </a:r>
          </a:p>
        </p:txBody>
      </p:sp>
      <p:sp>
        <p:nvSpPr>
          <p:cNvPr id="1048732" name="文本框 94"/>
          <p:cNvSpPr txBox="1">
            <a:spLocks noChangeAspect="1" noMove="1" noResize="1" noRot="1" noAdjustHandles="1" noEditPoints="1" noChangeArrowheads="1" noChangeShapeType="1" noTextEdit="1"/>
          </p:cNvSpPr>
          <p:nvPr/>
        </p:nvSpPr>
        <p:spPr bwMode="auto">
          <a:xfrm>
            <a:off x="1229646" y="3126324"/>
            <a:ext cx="2480260" cy="780598"/>
          </a:xfrm>
          <a:prstGeom prst="rect"/>
          <a:blipFill>
            <a:blip xmlns:r="http://schemas.openxmlformats.org/officeDocument/2006/relationships" r:embed="rId22"/>
            <a:stretch>
              <a:fillRect/>
            </a:stretch>
          </a:blipFill>
          <a:ln>
            <a:noFill/>
          </a:ln>
          <a:effectLst/>
        </p:spPr>
        <p:txBody>
          <a:bodyPr/>
          <a:p>
            <a:r>
              <a:rPr altLang="en-US" lang="zh-CN">
                <a:noFill/>
              </a:rPr>
              <a:t> </a:t>
            </a:r>
          </a:p>
        </p:txBody>
      </p:sp>
      <p:sp>
        <p:nvSpPr>
          <p:cNvPr id="1048733" name="文本框 96"/>
          <p:cNvSpPr txBox="1">
            <a:spLocks noChangeAspect="1" noMove="1" noResize="1" noRot="1" noAdjustHandles="1" noEditPoints="1" noChangeArrowheads="1" noChangeShapeType="1" noTextEdit="1"/>
          </p:cNvSpPr>
          <p:nvPr/>
        </p:nvSpPr>
        <p:spPr bwMode="auto">
          <a:xfrm>
            <a:off x="2891381" y="4864144"/>
            <a:ext cx="1111791" cy="409856"/>
          </a:xfrm>
          <a:prstGeom prst="rect"/>
          <a:blipFill>
            <a:blip xmlns:r="http://schemas.openxmlformats.org/officeDocument/2006/relationships" r:embed="rId23"/>
            <a:stretch>
              <a:fillRect/>
            </a:stretch>
          </a:blipFill>
          <a:ln>
            <a:noFill/>
          </a:ln>
          <a:effectLst/>
        </p:spPr>
        <p:txBody>
          <a:bodyPr/>
          <a:p>
            <a:r>
              <a:rPr altLang="en-US" lang="zh-CN">
                <a:noFill/>
              </a:rPr>
              <a:t> </a:t>
            </a:r>
          </a:p>
        </p:txBody>
      </p:sp>
      <p:sp>
        <p:nvSpPr>
          <p:cNvPr id="1048734" name="文本框 97"/>
          <p:cNvSpPr txBox="1">
            <a:spLocks noChangeAspect="1" noMove="1" noResize="1" noRot="1" noAdjustHandles="1" noEditPoints="1" noChangeArrowheads="1" noChangeShapeType="1" noTextEdit="1"/>
          </p:cNvSpPr>
          <p:nvPr/>
        </p:nvSpPr>
        <p:spPr bwMode="auto">
          <a:xfrm>
            <a:off x="3179941" y="3262947"/>
            <a:ext cx="1111791" cy="409856"/>
          </a:xfrm>
          <a:prstGeom prst="rect"/>
          <a:blipFill>
            <a:blip xmlns:r="http://schemas.openxmlformats.org/officeDocument/2006/relationships" r:embed="rId24"/>
            <a:stretch>
              <a:fillRect/>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25">
            <p14:nvContentPartPr>
              <p14:cNvPr id="1048735" name=""/>
              <p14:cNvContentPartPr/>
              <p14:nvPr/>
            </p14:nvContentPartPr>
            <p14:xfrm>
              <a:off x="3276622" y="1019193"/>
              <a:ext cx="200123" cy="40159"/>
            </p14:xfrm>
          </p:contentPart>
        </mc:Choice>
        <mc:Fallback>
          <p:sp>
            <p:nvSpPr>
              <p:cNvPr id="1048735" name=""/>
              <p:cNvSpPr/>
              <p:nvPr/>
            </p:nvSpPr>
            <p:spPr>
              <a:xfrm>
                <a:off x="3276622" y="1019193"/>
                <a:ext cx="200123" cy="40159"/>
              </a:xfrm>
            </p:spPr>
          </p:sp>
        </mc:Fallback>
      </mc:AlternateContent>
      <mc:AlternateContent xmlns:mc="http://schemas.openxmlformats.org/markup-compatibility/2006">
        <mc:Choice xmlns:p14="http://schemas.microsoft.com/office/powerpoint/2010/main" Requires="p14">
          <p:contentPart p14:bwMode="auto" r:id="rId26">
            <p14:nvContentPartPr>
              <p14:cNvPr id="1048736" name=""/>
              <p14:cNvContentPartPr/>
              <p14:nvPr/>
            </p14:nvContentPartPr>
            <p14:xfrm>
              <a:off x="3277271" y="1157409"/>
              <a:ext cx="74625" cy="82835"/>
            </p14:xfrm>
          </p:contentPart>
        </mc:Choice>
        <mc:Fallback>
          <p:sp>
            <p:nvSpPr>
              <p:cNvPr id="1048736" name=""/>
              <p:cNvSpPr/>
              <p:nvPr/>
            </p:nvSpPr>
            <p:spPr>
              <a:xfrm>
                <a:off x="3277271" y="1157409"/>
                <a:ext cx="74625" cy="82835"/>
              </a:xfrm>
            </p:spPr>
          </p:sp>
        </mc:Fallback>
      </mc:AlternateContent>
      <mc:AlternateContent xmlns:mc="http://schemas.openxmlformats.org/markup-compatibility/2006">
        <mc:Choice xmlns:p14="http://schemas.microsoft.com/office/powerpoint/2010/main" Requires="p14">
          <p:contentPart p14:bwMode="auto" r:id="rId27">
            <p14:nvContentPartPr>
              <p14:cNvPr id="1048737" name=""/>
              <p14:cNvContentPartPr/>
              <p14:nvPr/>
            </p14:nvContentPartPr>
            <p14:xfrm>
              <a:off x="3287662" y="1074026"/>
              <a:ext cx="220738" cy="133796"/>
            </p14:xfrm>
          </p:contentPart>
        </mc:Choice>
        <mc:Fallback>
          <p:sp>
            <p:nvSpPr>
              <p:cNvPr id="1048737" name=""/>
              <p:cNvSpPr/>
              <p:nvPr/>
            </p:nvSpPr>
            <p:spPr>
              <a:xfrm>
                <a:off x="3287662" y="1074026"/>
                <a:ext cx="220738" cy="133796"/>
              </a:xfrm>
            </p:spPr>
          </p:sp>
        </mc:Fallback>
      </mc:AlternateContent>
      <mc:AlternateContent xmlns:mc="http://schemas.openxmlformats.org/markup-compatibility/2006">
        <mc:Choice xmlns:p14="http://schemas.microsoft.com/office/powerpoint/2010/main" Requires="p14">
          <p:contentPart p14:bwMode="auto" r:id="rId28">
            <p14:nvContentPartPr>
              <p14:cNvPr id="1048738" name=""/>
              <p14:cNvContentPartPr/>
              <p14:nvPr/>
            </p14:nvContentPartPr>
            <p14:xfrm>
              <a:off x="3304546" y="1071042"/>
              <a:ext cx="66091" cy="151450"/>
            </p14:xfrm>
          </p:contentPart>
        </mc:Choice>
        <mc:Fallback>
          <p:sp>
            <p:nvSpPr>
              <p:cNvPr id="1048738" name=""/>
              <p:cNvSpPr/>
              <p:nvPr/>
            </p:nvSpPr>
            <p:spPr>
              <a:xfrm>
                <a:off x="3304546" y="1071042"/>
                <a:ext cx="66091" cy="151450"/>
              </a:xfrm>
            </p:spPr>
          </p:sp>
        </mc:Fallback>
      </mc:AlternateContent>
      <mc:AlternateContent xmlns:mc="http://schemas.openxmlformats.org/markup-compatibility/2006">
        <mc:Choice xmlns:p14="http://schemas.microsoft.com/office/powerpoint/2010/main" Requires="p14">
          <p:contentPart p14:bwMode="auto" r:id="rId29">
            <p14:nvContentPartPr>
              <p14:cNvPr id="1048739" name=""/>
              <p14:cNvContentPartPr/>
              <p14:nvPr/>
            </p14:nvContentPartPr>
            <p14:xfrm>
              <a:off x="3358296" y="1044417"/>
              <a:ext cx="100060" cy="179027"/>
            </p14:xfrm>
          </p:contentPart>
        </mc:Choice>
        <mc:Fallback>
          <p:sp>
            <p:nvSpPr>
              <p:cNvPr id="1048739" name=""/>
              <p:cNvSpPr/>
              <p:nvPr/>
            </p:nvSpPr>
            <p:spPr>
              <a:xfrm>
                <a:off x="3358296" y="1044417"/>
                <a:ext cx="100060" cy="179027"/>
              </a:xfrm>
            </p:spPr>
          </p:sp>
        </mc:Fallback>
      </mc:AlternateContent>
      <mc:AlternateContent xmlns:mc="http://schemas.openxmlformats.org/markup-compatibility/2006">
        <mc:Choice xmlns:p14="http://schemas.microsoft.com/office/powerpoint/2010/main" Requires="p14">
          <p:contentPart p14:bwMode="auto" r:id="rId30">
            <p14:nvContentPartPr>
              <p14:cNvPr id="1048740" name=""/>
              <p14:cNvContentPartPr/>
              <p14:nvPr/>
            </p14:nvContentPartPr>
            <p14:xfrm>
              <a:off x="3369486" y="1211957"/>
              <a:ext cx="157935" cy="181859"/>
            </p14:xfrm>
          </p:contentPart>
        </mc:Choice>
        <mc:Fallback>
          <p:sp>
            <p:nvSpPr>
              <p:cNvPr id="1048740" name=""/>
              <p:cNvSpPr/>
              <p:nvPr/>
            </p:nvSpPr>
            <p:spPr>
              <a:xfrm>
                <a:off x="3369486" y="1211957"/>
                <a:ext cx="157935" cy="181859"/>
              </a:xfrm>
            </p:spPr>
          </p:sp>
        </mc:Fallback>
      </mc:AlternateContent>
      <mc:AlternateContent xmlns:mc="http://schemas.openxmlformats.org/markup-compatibility/2006">
        <mc:Choice xmlns:p14="http://schemas.microsoft.com/office/powerpoint/2010/main" Requires="p14">
          <p:contentPart p14:bwMode="auto" r:id="rId31">
            <p14:nvContentPartPr>
              <p14:cNvPr id="1048741" name=""/>
              <p14:cNvContentPartPr/>
              <p14:nvPr/>
            </p14:nvContentPartPr>
            <p14:xfrm>
              <a:off x="3394609" y="1243127"/>
              <a:ext cx="69719" cy="230983"/>
            </p14:xfrm>
          </p:contentPart>
        </mc:Choice>
        <mc:Fallback>
          <p:sp>
            <p:nvSpPr>
              <p:cNvPr id="1048741" name=""/>
              <p:cNvSpPr/>
              <p:nvPr/>
            </p:nvSpPr>
            <p:spPr>
              <a:xfrm>
                <a:off x="3394609" y="1243127"/>
                <a:ext cx="69719" cy="230983"/>
              </a:xfrm>
            </p:spPr>
          </p:sp>
        </mc:Fallback>
      </mc:AlternateContent>
      <mc:AlternateContent xmlns:mc="http://schemas.openxmlformats.org/markup-compatibility/2006">
        <mc:Choice xmlns:p14="http://schemas.microsoft.com/office/powerpoint/2010/main" Requires="p14">
          <p:contentPart p14:bwMode="auto" r:id="rId32">
            <p14:nvContentPartPr>
              <p14:cNvPr id="1048742" name=""/>
              <p14:cNvContentPartPr/>
              <p14:nvPr/>
            </p14:nvContentPartPr>
            <p14:xfrm>
              <a:off x="3270128" y="1252944"/>
              <a:ext cx="264996" cy="62914"/>
            </p14:xfrm>
          </p:contentPart>
        </mc:Choice>
        <mc:Fallback>
          <p:sp>
            <p:nvSpPr>
              <p:cNvPr id="1048742" name=""/>
              <p:cNvSpPr/>
              <p:nvPr/>
            </p:nvSpPr>
            <p:spPr>
              <a:xfrm>
                <a:off x="3270128" y="1252944"/>
                <a:ext cx="264996" cy="62914"/>
              </a:xfrm>
            </p:spPr>
          </p:sp>
        </mc:Fallback>
      </mc:AlternateContent>
      <mc:AlternateContent xmlns:mc="http://schemas.openxmlformats.org/markup-compatibility/2006">
        <mc:Choice xmlns:p14="http://schemas.microsoft.com/office/powerpoint/2010/main" Requires="p14">
          <p:contentPart p14:bwMode="auto" r:id="rId33">
            <p14:nvContentPartPr>
              <p14:cNvPr id="1048743" name=""/>
              <p14:cNvContentPartPr/>
              <p14:nvPr/>
            </p14:nvContentPartPr>
            <p14:xfrm>
              <a:off x="3555864" y="999610"/>
              <a:ext cx="40892" cy="191618"/>
            </p14:xfrm>
          </p:contentPart>
        </mc:Choice>
        <mc:Fallback>
          <p:sp>
            <p:nvSpPr>
              <p:cNvPr id="1048743" name=""/>
              <p:cNvSpPr/>
              <p:nvPr/>
            </p:nvSpPr>
            <p:spPr>
              <a:xfrm>
                <a:off x="3555864" y="999610"/>
                <a:ext cx="40892" cy="191618"/>
              </a:xfrm>
            </p:spPr>
          </p:sp>
        </mc:Fallback>
      </mc:AlternateContent>
      <mc:AlternateContent xmlns:mc="http://schemas.openxmlformats.org/markup-compatibility/2006">
        <mc:Choice xmlns:p14="http://schemas.microsoft.com/office/powerpoint/2010/main" Requires="p14">
          <p:contentPart p14:bwMode="auto" r:id="rId34">
            <p14:nvContentPartPr>
              <p14:cNvPr id="1048744" name=""/>
              <p14:cNvContentPartPr/>
              <p14:nvPr/>
            </p14:nvContentPartPr>
            <p14:xfrm>
              <a:off x="3625350" y="1049215"/>
              <a:ext cx="72341" cy="3270"/>
            </p14:xfrm>
          </p:contentPart>
        </mc:Choice>
        <mc:Fallback>
          <p:sp>
            <p:nvSpPr>
              <p:cNvPr id="1048744" name=""/>
              <p:cNvSpPr/>
              <p:nvPr/>
            </p:nvSpPr>
            <p:spPr>
              <a:xfrm>
                <a:off x="3625350" y="1049215"/>
                <a:ext cx="72341" cy="3270"/>
              </a:xfrm>
            </p:spPr>
          </p:sp>
        </mc:Fallback>
      </mc:AlternateContent>
      <mc:AlternateContent xmlns:mc="http://schemas.openxmlformats.org/markup-compatibility/2006">
        <mc:Choice xmlns:p14="http://schemas.microsoft.com/office/powerpoint/2010/main" Requires="p14">
          <p:contentPart p14:bwMode="auto" r:id="rId35">
            <p14:nvContentPartPr>
              <p14:cNvPr id="1048745" name=""/>
              <p14:cNvContentPartPr/>
              <p14:nvPr/>
            </p14:nvContentPartPr>
            <p14:xfrm>
              <a:off x="3525992" y="1165202"/>
              <a:ext cx="25874" cy="143098"/>
            </p14:xfrm>
          </p:contentPart>
        </mc:Choice>
        <mc:Fallback>
          <p:sp>
            <p:nvSpPr>
              <p:cNvPr id="1048745" name=""/>
              <p:cNvSpPr/>
              <p:nvPr/>
            </p:nvSpPr>
            <p:spPr>
              <a:xfrm>
                <a:off x="3525992" y="1165202"/>
                <a:ext cx="25874" cy="143098"/>
              </a:xfrm>
            </p:spPr>
          </p:sp>
        </mc:Fallback>
      </mc:AlternateContent>
      <mc:AlternateContent xmlns:mc="http://schemas.openxmlformats.org/markup-compatibility/2006">
        <mc:Choice xmlns:p14="http://schemas.microsoft.com/office/powerpoint/2010/main" Requires="p14">
          <p:contentPart p14:bwMode="auto" r:id="rId36">
            <p14:nvContentPartPr>
              <p14:cNvPr id="1048746" name=""/>
              <p14:cNvContentPartPr/>
              <p14:nvPr/>
            </p14:nvContentPartPr>
            <p14:xfrm>
              <a:off x="3563007" y="1167150"/>
              <a:ext cx="115969" cy="96114"/>
            </p14:xfrm>
          </p:contentPart>
        </mc:Choice>
        <mc:Fallback>
          <p:sp>
            <p:nvSpPr>
              <p:cNvPr id="1048746" name=""/>
              <p:cNvSpPr/>
              <p:nvPr/>
            </p:nvSpPr>
            <p:spPr>
              <a:xfrm>
                <a:off x="3563007" y="1167150"/>
                <a:ext cx="115969" cy="96114"/>
              </a:xfrm>
            </p:spPr>
          </p:sp>
        </mc:Fallback>
      </mc:AlternateContent>
      <mc:AlternateContent xmlns:mc="http://schemas.openxmlformats.org/markup-compatibility/2006">
        <mc:Choice xmlns:p14="http://schemas.microsoft.com/office/powerpoint/2010/main" Requires="p14">
          <p:contentPart p14:bwMode="auto" r:id="rId37">
            <p14:nvContentPartPr>
              <p14:cNvPr id="1048747" name=""/>
              <p14:cNvContentPartPr/>
              <p14:nvPr/>
            </p14:nvContentPartPr>
            <p14:xfrm>
              <a:off x="3524693" y="1319105"/>
              <a:ext cx="4020" cy="125350"/>
            </p14:xfrm>
          </p:contentPart>
        </mc:Choice>
        <mc:Fallback>
          <p:sp>
            <p:nvSpPr>
              <p:cNvPr id="1048747" name=""/>
              <p:cNvSpPr/>
              <p:nvPr/>
            </p:nvSpPr>
            <p:spPr>
              <a:xfrm>
                <a:off x="3524693" y="1319105"/>
                <a:ext cx="4020" cy="125350"/>
              </a:xfrm>
            </p:spPr>
          </p:sp>
        </mc:Fallback>
      </mc:AlternateContent>
      <mc:AlternateContent xmlns:mc="http://schemas.openxmlformats.org/markup-compatibility/2006">
        <mc:Choice xmlns:p14="http://schemas.microsoft.com/office/powerpoint/2010/main" Requires="p14">
          <p:contentPart p14:bwMode="auto" r:id="rId38">
            <p14:nvContentPartPr>
              <p14:cNvPr id="1048748" name=""/>
              <p14:cNvContentPartPr/>
              <p14:nvPr/>
            </p14:nvContentPartPr>
            <p14:xfrm>
              <a:off x="3598075" y="1301572"/>
              <a:ext cx="61571" cy="77328"/>
            </p14:xfrm>
          </p:contentPart>
        </mc:Choice>
        <mc:Fallback>
          <p:sp>
            <p:nvSpPr>
              <p:cNvPr id="1048748" name=""/>
              <p:cNvSpPr/>
              <p:nvPr/>
            </p:nvSpPr>
            <p:spPr>
              <a:xfrm>
                <a:off x="3598075" y="1301572"/>
                <a:ext cx="61571" cy="77328"/>
              </a:xfrm>
            </p:spPr>
          </p:sp>
        </mc:Fallback>
      </mc:AlternateContent>
      <mc:AlternateContent xmlns:mc="http://schemas.openxmlformats.org/markup-compatibility/2006">
        <mc:Choice xmlns:p14="http://schemas.microsoft.com/office/powerpoint/2010/main" Requires="p14">
          <p:contentPart p14:bwMode="auto" r:id="rId39">
            <p14:nvContentPartPr>
              <p14:cNvPr id="1048749" name=""/>
              <p14:cNvContentPartPr/>
              <p14:nvPr/>
            </p14:nvContentPartPr>
            <p14:xfrm>
              <a:off x="3673406" y="1288155"/>
              <a:ext cx="110887" cy="87848"/>
            </p14:xfrm>
          </p:contentPart>
        </mc:Choice>
        <mc:Fallback>
          <p:sp>
            <p:nvSpPr>
              <p:cNvPr id="1048749" name=""/>
              <p:cNvSpPr/>
              <p:nvPr/>
            </p:nvSpPr>
            <p:spPr>
              <a:xfrm>
                <a:off x="3673406" y="1288155"/>
                <a:ext cx="110887" cy="87848"/>
              </a:xfrm>
            </p:spPr>
          </p:sp>
        </mc:Fallback>
      </mc:AlternateContent>
      <mc:AlternateContent xmlns:mc="http://schemas.openxmlformats.org/markup-compatibility/2006">
        <mc:Choice xmlns:p14="http://schemas.microsoft.com/office/powerpoint/2010/main" Requires="p14">
          <p:contentPart p14:bwMode="auto" r:id="rId40">
            <p14:nvContentPartPr>
              <p14:cNvPr id="1048750" name=""/>
              <p14:cNvContentPartPr/>
              <p14:nvPr/>
            </p14:nvContentPartPr>
            <p14:xfrm>
              <a:off x="3812377" y="1160007"/>
              <a:ext cx="22384" cy="6519"/>
            </p14:xfrm>
          </p:contentPart>
        </mc:Choice>
        <mc:Fallback>
          <p:sp>
            <p:nvSpPr>
              <p:cNvPr id="1048750" name=""/>
              <p:cNvSpPr/>
              <p:nvPr/>
            </p:nvSpPr>
            <p:spPr>
              <a:xfrm>
                <a:off x="3812377" y="1160007"/>
                <a:ext cx="22384" cy="6519"/>
              </a:xfrm>
            </p:spPr>
          </p:sp>
        </mc:Fallback>
      </mc:AlternateContent>
      <mc:AlternateContent xmlns:mc="http://schemas.openxmlformats.org/markup-compatibility/2006">
        <mc:Choice xmlns:p14="http://schemas.microsoft.com/office/powerpoint/2010/main" Requires="p14">
          <p:contentPart p14:bwMode="auto" r:id="rId41">
            <p14:nvContentPartPr>
              <p14:cNvPr id="1048751" name=""/>
              <p14:cNvContentPartPr/>
              <p14:nvPr/>
            </p14:nvContentPartPr>
            <p14:xfrm>
              <a:off x="3820170" y="1252219"/>
              <a:ext cx="49217" cy="11281"/>
            </p14:xfrm>
          </p:contentPart>
        </mc:Choice>
        <mc:Fallback>
          <p:sp>
            <p:nvSpPr>
              <p:cNvPr id="1048751" name=""/>
              <p:cNvSpPr/>
              <p:nvPr/>
            </p:nvSpPr>
            <p:spPr>
              <a:xfrm>
                <a:off x="3820170" y="1252219"/>
                <a:ext cx="49217" cy="11281"/>
              </a:xfrm>
            </p:spPr>
          </p:sp>
        </mc:Fallback>
      </mc:AlternateContent>
      <mc:AlternateContent xmlns:mc="http://schemas.openxmlformats.org/markup-compatibility/2006">
        <mc:Choice xmlns:p14="http://schemas.microsoft.com/office/powerpoint/2010/main" Requires="p14">
          <p:contentPart p14:bwMode="auto" r:id="rId42">
            <p14:nvContentPartPr>
              <p14:cNvPr id="1048752" name=""/>
              <p14:cNvContentPartPr/>
              <p14:nvPr/>
            </p14:nvContentPartPr>
            <p14:xfrm>
              <a:off x="3986999" y="1003506"/>
              <a:ext cx="33836" cy="148729"/>
            </p14:xfrm>
          </p:contentPart>
        </mc:Choice>
        <mc:Fallback>
          <p:sp>
            <p:nvSpPr>
              <p:cNvPr id="1048752" name=""/>
              <p:cNvSpPr/>
              <p:nvPr/>
            </p:nvSpPr>
            <p:spPr>
              <a:xfrm>
                <a:off x="3986999" y="1003506"/>
                <a:ext cx="33836" cy="148729"/>
              </a:xfrm>
            </p:spPr>
          </p:sp>
        </mc:Fallback>
      </mc:AlternateContent>
      <mc:AlternateContent xmlns:mc="http://schemas.openxmlformats.org/markup-compatibility/2006">
        <mc:Choice xmlns:p14="http://schemas.microsoft.com/office/powerpoint/2010/main" Requires="p14">
          <p:contentPart p14:bwMode="auto" r:id="rId43">
            <p14:nvContentPartPr>
              <p14:cNvPr id="1048753" name=""/>
              <p14:cNvContentPartPr/>
              <p14:nvPr/>
            </p14:nvContentPartPr>
            <p14:xfrm>
              <a:off x="4068890" y="991817"/>
              <a:ext cx="43211" cy="22024"/>
            </p14:xfrm>
          </p:contentPart>
        </mc:Choice>
        <mc:Fallback>
          <p:sp>
            <p:nvSpPr>
              <p:cNvPr id="1048753" name=""/>
              <p:cNvSpPr/>
              <p:nvPr/>
            </p:nvSpPr>
            <p:spPr>
              <a:xfrm>
                <a:off x="4068890" y="991817"/>
                <a:ext cx="43211" cy="22024"/>
              </a:xfrm>
            </p:spPr>
          </p:sp>
        </mc:Fallback>
      </mc:AlternateContent>
      <mc:AlternateContent xmlns:mc="http://schemas.openxmlformats.org/markup-compatibility/2006">
        <mc:Choice xmlns:p14="http://schemas.microsoft.com/office/powerpoint/2010/main" Requires="p14">
          <p:contentPart p14:bwMode="auto" r:id="rId44">
            <p14:nvContentPartPr>
              <p14:cNvPr id="1048754" name=""/>
              <p14:cNvContentPartPr/>
              <p14:nvPr/>
            </p14:nvContentPartPr>
            <p14:xfrm>
              <a:off x="4035122" y="1079308"/>
              <a:ext cx="166369" cy="187387"/>
            </p14:xfrm>
          </p:contentPart>
        </mc:Choice>
        <mc:Fallback>
          <p:sp>
            <p:nvSpPr>
              <p:cNvPr id="1048754" name=""/>
              <p:cNvSpPr/>
              <p:nvPr/>
            </p:nvSpPr>
            <p:spPr>
              <a:xfrm>
                <a:off x="4035122" y="1079308"/>
                <a:ext cx="166369" cy="187387"/>
              </a:xfrm>
            </p:spPr>
          </p:sp>
        </mc:Fallback>
      </mc:AlternateContent>
      <mc:AlternateContent xmlns:mc="http://schemas.openxmlformats.org/markup-compatibility/2006">
        <mc:Choice xmlns:p14="http://schemas.microsoft.com/office/powerpoint/2010/main" Requires="p14">
          <p:contentPart p14:bwMode="auto" r:id="rId45">
            <p14:nvContentPartPr>
              <p14:cNvPr id="1048755" name=""/>
              <p14:cNvContentPartPr/>
              <p14:nvPr/>
            </p14:nvContentPartPr>
            <p14:xfrm>
              <a:off x="4042778" y="1055456"/>
              <a:ext cx="18319" cy="222195"/>
            </p14:xfrm>
          </p:contentPart>
        </mc:Choice>
        <mc:Fallback>
          <p:sp>
            <p:nvSpPr>
              <p:cNvPr id="1048755" name=""/>
              <p:cNvSpPr/>
              <p:nvPr/>
            </p:nvSpPr>
            <p:spPr>
              <a:xfrm>
                <a:off x="4042778" y="1055456"/>
                <a:ext cx="18319" cy="222195"/>
              </a:xfrm>
            </p:spPr>
          </p:sp>
        </mc:Fallback>
      </mc:AlternateContent>
      <mc:AlternateContent xmlns:mc="http://schemas.openxmlformats.org/markup-compatibility/2006">
        <mc:Choice xmlns:p14="http://schemas.microsoft.com/office/powerpoint/2010/main" Requires="p14">
          <p:contentPart p14:bwMode="auto" r:id="rId46">
            <p14:nvContentPartPr>
              <p14:cNvPr id="1048756" name=""/>
              <p14:cNvContentPartPr/>
              <p14:nvPr/>
            </p14:nvContentPartPr>
            <p14:xfrm>
              <a:off x="4239033" y="969089"/>
              <a:ext cx="49148" cy="13509"/>
            </p14:xfrm>
          </p:contentPart>
        </mc:Choice>
        <mc:Fallback>
          <p:sp>
            <p:nvSpPr>
              <p:cNvPr id="1048756" name=""/>
              <p:cNvSpPr/>
              <p:nvPr/>
            </p:nvSpPr>
            <p:spPr>
              <a:xfrm>
                <a:off x="4239033" y="969089"/>
                <a:ext cx="49148" cy="13509"/>
              </a:xfrm>
            </p:spPr>
          </p:sp>
        </mc:Fallback>
      </mc:AlternateContent>
      <mc:AlternateContent xmlns:mc="http://schemas.openxmlformats.org/markup-compatibility/2006">
        <mc:Choice xmlns:p14="http://schemas.microsoft.com/office/powerpoint/2010/main" Requires="p14">
          <p:contentPart p14:bwMode="auto" r:id="rId47">
            <p14:nvContentPartPr>
              <p14:cNvPr id="1048757" name=""/>
              <p14:cNvContentPartPr/>
              <p14:nvPr/>
            </p14:nvContentPartPr>
            <p14:xfrm>
              <a:off x="4268906" y="1051977"/>
              <a:ext cx="63458" cy="27769"/>
            </p14:xfrm>
          </p:contentPart>
        </mc:Choice>
        <mc:Fallback>
          <p:sp>
            <p:nvSpPr>
              <p:cNvPr id="1048757" name=""/>
              <p:cNvSpPr/>
              <p:nvPr/>
            </p:nvSpPr>
            <p:spPr>
              <a:xfrm>
                <a:off x="4268906" y="1051977"/>
                <a:ext cx="63458" cy="27769"/>
              </a:xfrm>
            </p:spPr>
          </p:sp>
        </mc:Fallback>
      </mc:AlternateContent>
      <mc:AlternateContent xmlns:mc="http://schemas.openxmlformats.org/markup-compatibility/2006">
        <mc:Choice xmlns:p14="http://schemas.microsoft.com/office/powerpoint/2010/main" Requires="p14">
          <p:contentPart p14:bwMode="auto" r:id="rId48">
            <p14:nvContentPartPr>
              <p14:cNvPr id="1048758" name=""/>
              <p14:cNvContentPartPr/>
              <p14:nvPr/>
            </p14:nvContentPartPr>
            <p14:xfrm>
              <a:off x="4293267" y="1142636"/>
              <a:ext cx="64005" cy="66419"/>
            </p14:xfrm>
          </p:contentPart>
        </mc:Choice>
        <mc:Fallback>
          <p:sp>
            <p:nvSpPr>
              <p:cNvPr id="1048758" name=""/>
              <p:cNvSpPr/>
              <p:nvPr/>
            </p:nvSpPr>
            <p:spPr>
              <a:xfrm>
                <a:off x="4293267" y="1142636"/>
                <a:ext cx="64005" cy="66419"/>
              </a:xfrm>
            </p:spPr>
          </p:sp>
        </mc:Fallback>
      </mc:AlternateContent>
      <mc:AlternateContent xmlns:mc="http://schemas.openxmlformats.org/markup-compatibility/2006">
        <mc:Choice xmlns:p14="http://schemas.microsoft.com/office/powerpoint/2010/main" Requires="p14">
          <p:contentPart p14:bwMode="auto" r:id="rId49">
            <p14:nvContentPartPr>
              <p14:cNvPr id="1048759" name=""/>
              <p14:cNvContentPartPr/>
              <p14:nvPr/>
            </p14:nvContentPartPr>
            <p14:xfrm>
              <a:off x="4369563" y="880650"/>
              <a:ext cx="80916" cy="20253"/>
            </p14:xfrm>
          </p:contentPart>
        </mc:Choice>
        <mc:Fallback>
          <p:sp>
            <p:nvSpPr>
              <p:cNvPr id="1048759" name=""/>
              <p:cNvSpPr/>
              <p:nvPr/>
            </p:nvSpPr>
            <p:spPr>
              <a:xfrm>
                <a:off x="4369563" y="880650"/>
                <a:ext cx="80916" cy="20253"/>
              </a:xfrm>
            </p:spPr>
          </p:sp>
        </mc:Fallback>
      </mc:AlternateContent>
      <mc:AlternateContent xmlns:mc="http://schemas.openxmlformats.org/markup-compatibility/2006">
        <mc:Choice xmlns:p14="http://schemas.microsoft.com/office/powerpoint/2010/main" Requires="p14">
          <p:contentPart p14:bwMode="auto" r:id="rId50">
            <p14:nvContentPartPr>
              <p14:cNvPr id="1048760" name=""/>
              <p14:cNvContentPartPr/>
              <p14:nvPr/>
            </p14:nvContentPartPr>
            <p14:xfrm>
              <a:off x="4376056" y="850901"/>
              <a:ext cx="24320" cy="142659"/>
            </p14:xfrm>
          </p:contentPart>
        </mc:Choice>
        <mc:Fallback>
          <p:sp>
            <p:nvSpPr>
              <p:cNvPr id="1048760" name=""/>
              <p:cNvSpPr/>
              <p:nvPr/>
            </p:nvSpPr>
            <p:spPr>
              <a:xfrm>
                <a:off x="4376056" y="850901"/>
                <a:ext cx="24320" cy="142659"/>
              </a:xfrm>
            </p:spPr>
          </p:sp>
        </mc:Fallback>
      </mc:AlternateContent>
      <mc:AlternateContent xmlns:mc="http://schemas.openxmlformats.org/markup-compatibility/2006">
        <mc:Choice xmlns:p14="http://schemas.microsoft.com/office/powerpoint/2010/main" Requires="p14">
          <p:contentPart p14:bwMode="auto" r:id="rId51">
            <p14:nvContentPartPr>
              <p14:cNvPr id="1048761" name=""/>
              <p14:cNvContentPartPr/>
              <p14:nvPr/>
            </p14:nvContentPartPr>
            <p14:xfrm>
              <a:off x="4348782" y="939514"/>
              <a:ext cx="125798" cy="19184"/>
            </p14:xfrm>
          </p:contentPart>
        </mc:Choice>
        <mc:Fallback>
          <p:sp>
            <p:nvSpPr>
              <p:cNvPr id="1048761" name=""/>
              <p:cNvSpPr/>
              <p:nvPr/>
            </p:nvSpPr>
            <p:spPr>
              <a:xfrm>
                <a:off x="4348782" y="939514"/>
                <a:ext cx="125798" cy="19184"/>
              </a:xfrm>
            </p:spPr>
          </p:sp>
        </mc:Fallback>
      </mc:AlternateContent>
      <mc:AlternateContent xmlns:mc="http://schemas.openxmlformats.org/markup-compatibility/2006">
        <mc:Choice xmlns:p14="http://schemas.microsoft.com/office/powerpoint/2010/main" Requires="p14">
          <p:contentPart p14:bwMode="auto" r:id="rId52">
            <p14:nvContentPartPr>
              <p14:cNvPr id="1048762" name=""/>
              <p14:cNvContentPartPr/>
              <p14:nvPr/>
            </p14:nvContentPartPr>
            <p14:xfrm>
              <a:off x="4344236" y="977655"/>
              <a:ext cx="156264" cy="45981"/>
            </p14:xfrm>
          </p:contentPart>
        </mc:Choice>
        <mc:Fallback>
          <p:sp>
            <p:nvSpPr>
              <p:cNvPr id="1048762" name=""/>
              <p:cNvSpPr/>
              <p:nvPr/>
            </p:nvSpPr>
            <p:spPr>
              <a:xfrm>
                <a:off x="4344236" y="977655"/>
                <a:ext cx="156264" cy="45981"/>
              </a:xfrm>
            </p:spPr>
          </p:sp>
        </mc:Fallback>
      </mc:AlternateContent>
      <mc:AlternateContent xmlns:mc="http://schemas.openxmlformats.org/markup-compatibility/2006">
        <mc:Choice xmlns:p14="http://schemas.microsoft.com/office/powerpoint/2010/main" Requires="p14">
          <p:contentPart p14:bwMode="auto" r:id="rId53">
            <p14:nvContentPartPr>
              <p14:cNvPr id="1048763" name=""/>
              <p14:cNvContentPartPr/>
              <p14:nvPr/>
            </p14:nvContentPartPr>
            <p14:xfrm>
              <a:off x="4366315" y="1042469"/>
              <a:ext cx="27932" cy="196677"/>
            </p14:xfrm>
          </p:contentPart>
        </mc:Choice>
        <mc:Fallback>
          <p:sp>
            <p:nvSpPr>
              <p:cNvPr id="1048763" name=""/>
              <p:cNvSpPr/>
              <p:nvPr/>
            </p:nvSpPr>
            <p:spPr>
              <a:xfrm>
                <a:off x="4366315" y="1042469"/>
                <a:ext cx="27932" cy="196677"/>
              </a:xfrm>
            </p:spPr>
          </p:sp>
        </mc:Fallback>
      </mc:AlternateContent>
      <mc:AlternateContent xmlns:mc="http://schemas.openxmlformats.org/markup-compatibility/2006">
        <mc:Choice xmlns:p14="http://schemas.microsoft.com/office/powerpoint/2010/main" Requires="p14">
          <p:contentPart p14:bwMode="auto" r:id="rId54">
            <p14:nvContentPartPr>
              <p14:cNvPr id="1048764" name=""/>
              <p14:cNvContentPartPr/>
              <p14:nvPr/>
            </p14:nvContentPartPr>
            <p14:xfrm>
              <a:off x="4413073" y="1004414"/>
              <a:ext cx="137061" cy="237687"/>
            </p14:xfrm>
          </p:contentPart>
        </mc:Choice>
        <mc:Fallback>
          <p:sp>
            <p:nvSpPr>
              <p:cNvPr id="1048764" name=""/>
              <p:cNvSpPr/>
              <p:nvPr/>
            </p:nvSpPr>
            <p:spPr>
              <a:xfrm>
                <a:off x="4413073" y="1004414"/>
                <a:ext cx="137061" cy="237687"/>
              </a:xfrm>
            </p:spPr>
          </p:sp>
        </mc:Fallback>
      </mc:AlternateContent>
      <mc:AlternateContent xmlns:mc="http://schemas.openxmlformats.org/markup-compatibility/2006">
        <mc:Choice xmlns:p14="http://schemas.microsoft.com/office/powerpoint/2010/main" Requires="p14">
          <p:contentPart p14:bwMode="auto" r:id="rId55">
            <p14:nvContentPartPr>
              <p14:cNvPr id="1048765" name=""/>
              <p14:cNvContentPartPr/>
              <p14:nvPr/>
            </p14:nvContentPartPr>
            <p14:xfrm>
              <a:off x="4402032" y="1055315"/>
              <a:ext cx="111047" cy="96860"/>
            </p14:xfrm>
          </p:contentPart>
        </mc:Choice>
        <mc:Fallback>
          <p:sp>
            <p:nvSpPr>
              <p:cNvPr id="1048765" name=""/>
              <p:cNvSpPr/>
              <p:nvPr/>
            </p:nvSpPr>
            <p:spPr>
              <a:xfrm>
                <a:off x="4402032" y="1055315"/>
                <a:ext cx="111047" cy="96860"/>
              </a:xfrm>
            </p:spPr>
          </p:sp>
        </mc:Fallback>
      </mc:AlternateContent>
      <mc:AlternateContent xmlns:mc="http://schemas.openxmlformats.org/markup-compatibility/2006">
        <mc:Choice xmlns:p14="http://schemas.microsoft.com/office/powerpoint/2010/main" Requires="p14">
          <p:contentPart p14:bwMode="auto" r:id="rId56">
            <p14:nvContentPartPr>
              <p14:cNvPr id="1048766" name=""/>
              <p14:cNvContentPartPr/>
              <p14:nvPr/>
            </p14:nvContentPartPr>
            <p14:xfrm>
              <a:off x="4614386" y="846094"/>
              <a:ext cx="79038" cy="46367"/>
            </p14:xfrm>
          </p:contentPart>
        </mc:Choice>
        <mc:Fallback>
          <p:sp>
            <p:nvSpPr>
              <p:cNvPr id="1048766" name=""/>
              <p:cNvSpPr/>
              <p:nvPr/>
            </p:nvSpPr>
            <p:spPr>
              <a:xfrm>
                <a:off x="4614386" y="846094"/>
                <a:ext cx="79038" cy="46367"/>
              </a:xfrm>
            </p:spPr>
          </p:sp>
        </mc:Fallback>
      </mc:AlternateContent>
      <mc:AlternateContent xmlns:mc="http://schemas.openxmlformats.org/markup-compatibility/2006">
        <mc:Choice xmlns:p14="http://schemas.microsoft.com/office/powerpoint/2010/main" Requires="p14">
          <p:contentPart p14:bwMode="auto" r:id="rId57">
            <p14:nvContentPartPr>
              <p14:cNvPr id="1048767" name=""/>
              <p14:cNvContentPartPr/>
              <p14:nvPr/>
            </p14:nvContentPartPr>
            <p14:xfrm>
              <a:off x="4626725" y="765183"/>
              <a:ext cx="36140" cy="260970"/>
            </p14:xfrm>
          </p:contentPart>
        </mc:Choice>
        <mc:Fallback>
          <p:sp>
            <p:nvSpPr>
              <p:cNvPr id="1048767" name=""/>
              <p:cNvSpPr/>
              <p:nvPr/>
            </p:nvSpPr>
            <p:spPr>
              <a:xfrm>
                <a:off x="4626725" y="765183"/>
                <a:ext cx="36140" cy="260970"/>
              </a:xfrm>
            </p:spPr>
          </p:sp>
        </mc:Fallback>
      </mc:AlternateContent>
      <mc:AlternateContent xmlns:mc="http://schemas.openxmlformats.org/markup-compatibility/2006">
        <mc:Choice xmlns:p14="http://schemas.microsoft.com/office/powerpoint/2010/main" Requires="p14">
          <p:contentPart p14:bwMode="auto" r:id="rId58">
            <p14:nvContentPartPr>
              <p14:cNvPr id="1048768" name=""/>
              <p14:cNvContentPartPr/>
              <p14:nvPr/>
            </p14:nvContentPartPr>
            <p14:xfrm>
              <a:off x="4614628" y="866486"/>
              <a:ext cx="9070" cy="125439"/>
            </p14:xfrm>
          </p:contentPart>
        </mc:Choice>
        <mc:Fallback>
          <p:sp>
            <p:nvSpPr>
              <p:cNvPr id="1048768" name=""/>
              <p:cNvSpPr/>
              <p:nvPr/>
            </p:nvSpPr>
            <p:spPr>
              <a:xfrm>
                <a:off x="4614628" y="866486"/>
                <a:ext cx="9070" cy="125439"/>
              </a:xfrm>
            </p:spPr>
          </p:sp>
        </mc:Fallback>
      </mc:AlternateContent>
      <mc:AlternateContent xmlns:mc="http://schemas.openxmlformats.org/markup-compatibility/2006">
        <mc:Choice xmlns:p14="http://schemas.microsoft.com/office/powerpoint/2010/main" Requires="p14">
          <p:contentPart p14:bwMode="auto" r:id="rId59">
            <p14:nvContentPartPr>
              <p14:cNvPr id="1048769" name=""/>
              <p14:cNvContentPartPr/>
              <p14:nvPr/>
            </p14:nvContentPartPr>
            <p14:xfrm>
              <a:off x="4644259" y="898306"/>
              <a:ext cx="103254" cy="67731"/>
            </p14:xfrm>
          </p:contentPart>
        </mc:Choice>
        <mc:Fallback>
          <p:sp>
            <p:nvSpPr>
              <p:cNvPr id="1048769" name=""/>
              <p:cNvSpPr/>
              <p:nvPr/>
            </p:nvSpPr>
            <p:spPr>
              <a:xfrm>
                <a:off x="4644259" y="898306"/>
                <a:ext cx="103254" cy="67731"/>
              </a:xfrm>
            </p:spPr>
          </p:sp>
        </mc:Fallback>
      </mc:AlternateContent>
      <mc:AlternateContent xmlns:mc="http://schemas.openxmlformats.org/markup-compatibility/2006">
        <mc:Choice xmlns:p14="http://schemas.microsoft.com/office/powerpoint/2010/main" Requires="p14">
          <p:contentPart p14:bwMode="auto" r:id="rId60">
            <p14:nvContentPartPr>
              <p14:cNvPr id="1048770" name=""/>
              <p14:cNvContentPartPr/>
              <p14:nvPr/>
            </p14:nvContentPartPr>
            <p14:xfrm>
              <a:off x="4692964" y="778543"/>
              <a:ext cx="121366" cy="51578"/>
            </p14:xfrm>
          </p:contentPart>
        </mc:Choice>
        <mc:Fallback>
          <p:sp>
            <p:nvSpPr>
              <p:cNvPr id="1048770" name=""/>
              <p:cNvSpPr/>
              <p:nvPr/>
            </p:nvSpPr>
            <p:spPr>
              <a:xfrm>
                <a:off x="4692964" y="778543"/>
                <a:ext cx="121366" cy="51578"/>
              </a:xfrm>
            </p:spPr>
          </p:sp>
        </mc:Fallback>
      </mc:AlternateContent>
      <mc:AlternateContent xmlns:mc="http://schemas.openxmlformats.org/markup-compatibility/2006">
        <mc:Choice xmlns:p14="http://schemas.microsoft.com/office/powerpoint/2010/main" Requires="p14">
          <p:contentPart p14:bwMode="auto" r:id="rId61">
            <p14:nvContentPartPr>
              <p14:cNvPr id="1048771" name=""/>
              <p14:cNvContentPartPr/>
              <p14:nvPr/>
            </p14:nvContentPartPr>
            <p14:xfrm>
              <a:off x="4768943" y="767780"/>
              <a:ext cx="34109" cy="179272"/>
            </p14:xfrm>
          </p:contentPart>
        </mc:Choice>
        <mc:Fallback>
          <p:sp>
            <p:nvSpPr>
              <p:cNvPr id="1048771" name=""/>
              <p:cNvSpPr/>
              <p:nvPr/>
            </p:nvSpPr>
            <p:spPr>
              <a:xfrm>
                <a:off x="4768943" y="767780"/>
                <a:ext cx="34109" cy="179272"/>
              </a:xfrm>
            </p:spPr>
          </p:sp>
        </mc:Fallback>
      </mc:AlternateContent>
      <mc:AlternateContent xmlns:mc="http://schemas.openxmlformats.org/markup-compatibility/2006">
        <mc:Choice xmlns:p14="http://schemas.microsoft.com/office/powerpoint/2010/main" Requires="p14">
          <p:contentPart p14:bwMode="auto" r:id="rId62">
            <p14:nvContentPartPr>
              <p14:cNvPr id="1048772" name=""/>
              <p14:cNvContentPartPr/>
              <p14:nvPr/>
            </p14:nvContentPartPr>
            <p14:xfrm>
              <a:off x="4741393" y="778171"/>
              <a:ext cx="11315" cy="168592"/>
            </p14:xfrm>
          </p:contentPart>
        </mc:Choice>
        <mc:Fallback>
          <p:sp>
            <p:nvSpPr>
              <p:cNvPr id="1048772" name=""/>
              <p:cNvSpPr/>
              <p:nvPr/>
            </p:nvSpPr>
            <p:spPr>
              <a:xfrm>
                <a:off x="4741393" y="778171"/>
                <a:ext cx="11315" cy="168592"/>
              </a:xfrm>
            </p:spPr>
          </p:sp>
        </mc:Fallback>
      </mc:AlternateContent>
      <mc:AlternateContent xmlns:mc="http://schemas.openxmlformats.org/markup-compatibility/2006">
        <mc:Choice xmlns:p14="http://schemas.microsoft.com/office/powerpoint/2010/main" Requires="p14">
          <p:contentPart p14:bwMode="auto" r:id="rId63">
            <p14:nvContentPartPr>
              <p14:cNvPr id="1048773" name=""/>
              <p14:cNvContentPartPr/>
              <p14:nvPr/>
            </p14:nvContentPartPr>
            <p14:xfrm>
              <a:off x="4800115" y="821030"/>
              <a:ext cx="65853" cy="83456"/>
            </p14:xfrm>
          </p:contentPart>
        </mc:Choice>
        <mc:Fallback>
          <p:sp>
            <p:nvSpPr>
              <p:cNvPr id="1048773" name=""/>
              <p:cNvSpPr/>
              <p:nvPr/>
            </p:nvSpPr>
            <p:spPr>
              <a:xfrm>
                <a:off x="4800115" y="821030"/>
                <a:ext cx="65853" cy="83456"/>
              </a:xfrm>
            </p:spPr>
          </p:sp>
        </mc:Fallback>
      </mc:AlternateContent>
      <mc:AlternateContent xmlns:mc="http://schemas.openxmlformats.org/markup-compatibility/2006">
        <mc:Choice xmlns:p14="http://schemas.microsoft.com/office/powerpoint/2010/main" Requires="p14">
          <p:contentPart p14:bwMode="auto" r:id="rId64">
            <p14:nvContentPartPr>
              <p14:cNvPr id="1048774" name=""/>
              <p14:cNvContentPartPr/>
              <p14:nvPr/>
            </p14:nvContentPartPr>
            <p14:xfrm>
              <a:off x="4580618" y="926830"/>
              <a:ext cx="253356" cy="227331"/>
            </p14:xfrm>
          </p:contentPart>
        </mc:Choice>
        <mc:Fallback>
          <p:sp>
            <p:nvSpPr>
              <p:cNvPr id="1048774" name=""/>
              <p:cNvSpPr/>
              <p:nvPr/>
            </p:nvSpPr>
            <p:spPr>
              <a:xfrm>
                <a:off x="4580618" y="926830"/>
                <a:ext cx="253356" cy="227331"/>
              </a:xfrm>
            </p:spPr>
          </p:sp>
        </mc:Fallback>
      </mc:AlternateContent>
      <mc:AlternateContent xmlns:mc="http://schemas.openxmlformats.org/markup-compatibility/2006">
        <mc:Choice xmlns:p14="http://schemas.microsoft.com/office/powerpoint/2010/main" Requires="p14">
          <p:contentPart p14:bwMode="auto" r:id="rId65">
            <p14:nvContentPartPr>
              <p14:cNvPr id="1048775" name=""/>
              <p14:cNvContentPartPr/>
              <p14:nvPr/>
            </p14:nvContentPartPr>
            <p14:xfrm>
              <a:off x="4609840" y="1040521"/>
              <a:ext cx="16838" cy="170680"/>
            </p14:xfrm>
          </p:contentPart>
        </mc:Choice>
        <mc:Fallback>
          <p:sp>
            <p:nvSpPr>
              <p:cNvPr id="1048775" name=""/>
              <p:cNvSpPr/>
              <p:nvPr/>
            </p:nvSpPr>
            <p:spPr>
              <a:xfrm>
                <a:off x="4609840" y="1040521"/>
                <a:ext cx="16838" cy="170680"/>
              </a:xfrm>
            </p:spPr>
          </p:sp>
        </mc:Fallback>
      </mc:AlternateContent>
      <mc:AlternateContent xmlns:mc="http://schemas.openxmlformats.org/markup-compatibility/2006">
        <mc:Choice xmlns:p14="http://schemas.microsoft.com/office/powerpoint/2010/main" Requires="p14">
          <p:contentPart p14:bwMode="auto" r:id="rId66">
            <p14:nvContentPartPr>
              <p14:cNvPr id="1048776" name=""/>
              <p14:cNvContentPartPr/>
              <p14:nvPr/>
            </p14:nvContentPartPr>
            <p14:xfrm>
              <a:off x="4647506" y="1118446"/>
              <a:ext cx="257391" cy="35944"/>
            </p14:xfrm>
          </p:contentPart>
        </mc:Choice>
        <mc:Fallback>
          <p:sp>
            <p:nvSpPr>
              <p:cNvPr id="1048776" name=""/>
              <p:cNvSpPr/>
              <p:nvPr/>
            </p:nvSpPr>
            <p:spPr>
              <a:xfrm>
                <a:off x="4647506" y="1118446"/>
                <a:ext cx="257391" cy="35944"/>
              </a:xfrm>
            </p:spPr>
          </p:sp>
        </mc:Fallback>
      </mc:AlternateContent>
      <mc:AlternateContent xmlns:mc="http://schemas.openxmlformats.org/markup-compatibility/2006">
        <mc:Choice xmlns:p14="http://schemas.microsoft.com/office/powerpoint/2010/main" Requires="p14">
          <p:contentPart p14:bwMode="auto" r:id="rId67">
            <p14:nvContentPartPr>
              <p14:cNvPr id="1048777" name=""/>
              <p14:cNvContentPartPr/>
              <p14:nvPr/>
            </p14:nvContentPartPr>
            <p14:xfrm>
              <a:off x="4898823" y="769729"/>
              <a:ext cx="35675" cy="168622"/>
            </p14:xfrm>
          </p:contentPart>
        </mc:Choice>
        <mc:Fallback>
          <p:sp>
            <p:nvSpPr>
              <p:cNvPr id="1048777" name=""/>
              <p:cNvSpPr/>
              <p:nvPr/>
            </p:nvSpPr>
            <p:spPr>
              <a:xfrm>
                <a:off x="4898823" y="769729"/>
                <a:ext cx="35675" cy="168622"/>
              </a:xfrm>
            </p:spPr>
          </p:sp>
        </mc:Fallback>
      </mc:AlternateContent>
      <mc:AlternateContent xmlns:mc="http://schemas.openxmlformats.org/markup-compatibility/2006">
        <mc:Choice xmlns:p14="http://schemas.microsoft.com/office/powerpoint/2010/main" Requires="p14">
          <p:contentPart p14:bwMode="auto" r:id="rId68">
            <p14:nvContentPartPr>
              <p14:cNvPr id="1048778" name=""/>
              <p14:cNvContentPartPr/>
              <p14:nvPr/>
            </p14:nvContentPartPr>
            <p14:xfrm>
              <a:off x="4926748" y="755034"/>
              <a:ext cx="106825" cy="184922"/>
            </p14:xfrm>
          </p:contentPart>
        </mc:Choice>
        <mc:Fallback>
          <p:sp>
            <p:nvSpPr>
              <p:cNvPr id="1048778" name=""/>
              <p:cNvSpPr/>
              <p:nvPr/>
            </p:nvSpPr>
            <p:spPr>
              <a:xfrm>
                <a:off x="4926748" y="755034"/>
                <a:ext cx="106825" cy="184922"/>
              </a:xfrm>
            </p:spPr>
          </p:sp>
        </mc:Fallback>
      </mc:AlternateContent>
      <mc:AlternateContent xmlns:mc="http://schemas.openxmlformats.org/markup-compatibility/2006">
        <mc:Choice xmlns:p14="http://schemas.microsoft.com/office/powerpoint/2010/main" Requires="p14">
          <p:contentPart p14:bwMode="auto" r:id="rId69">
            <p14:nvContentPartPr>
              <p14:cNvPr id="1048779" name=""/>
              <p14:cNvContentPartPr/>
              <p14:nvPr/>
            </p14:nvContentPartPr>
            <p14:xfrm>
              <a:off x="4913110" y="793303"/>
              <a:ext cx="97670" cy="17385"/>
            </p14:xfrm>
          </p:contentPart>
        </mc:Choice>
        <mc:Fallback>
          <p:sp>
            <p:nvSpPr>
              <p:cNvPr id="1048779" name=""/>
              <p:cNvSpPr/>
              <p:nvPr/>
            </p:nvSpPr>
            <p:spPr>
              <a:xfrm>
                <a:off x="4913110" y="793303"/>
                <a:ext cx="97670" cy="17385"/>
              </a:xfrm>
            </p:spPr>
          </p:sp>
        </mc:Fallback>
      </mc:AlternateContent>
      <mc:AlternateContent xmlns:mc="http://schemas.openxmlformats.org/markup-compatibility/2006">
        <mc:Choice xmlns:p14="http://schemas.microsoft.com/office/powerpoint/2010/main" Requires="p14">
          <p:contentPart p14:bwMode="auto" r:id="rId70">
            <p14:nvContentPartPr>
              <p14:cNvPr id="1048780" name=""/>
              <p14:cNvContentPartPr/>
              <p14:nvPr/>
            </p14:nvContentPartPr>
            <p14:xfrm>
              <a:off x="4911811" y="855413"/>
              <a:ext cx="101733" cy="39646"/>
            </p14:xfrm>
          </p:contentPart>
        </mc:Choice>
        <mc:Fallback>
          <p:sp>
            <p:nvSpPr>
              <p:cNvPr id="1048780" name=""/>
              <p:cNvSpPr/>
              <p:nvPr/>
            </p:nvSpPr>
            <p:spPr>
              <a:xfrm>
                <a:off x="4911811" y="855413"/>
                <a:ext cx="101733" cy="39646"/>
              </a:xfrm>
            </p:spPr>
          </p:sp>
        </mc:Fallback>
      </mc:AlternateContent>
      <mc:AlternateContent xmlns:mc="http://schemas.openxmlformats.org/markup-compatibility/2006">
        <mc:Choice xmlns:p14="http://schemas.microsoft.com/office/powerpoint/2010/main" Requires="p14">
          <p:contentPart p14:bwMode="auto" r:id="rId71">
            <p14:nvContentPartPr>
              <p14:cNvPr id="1048781" name=""/>
              <p14:cNvContentPartPr/>
              <p14:nvPr/>
            </p14:nvContentPartPr>
            <p14:xfrm>
              <a:off x="4848820" y="934680"/>
              <a:ext cx="198538" cy="91932"/>
            </p14:xfrm>
          </p:contentPart>
        </mc:Choice>
        <mc:Fallback>
          <p:sp>
            <p:nvSpPr>
              <p:cNvPr id="1048781" name=""/>
              <p:cNvSpPr/>
              <p:nvPr/>
            </p:nvSpPr>
            <p:spPr>
              <a:xfrm>
                <a:off x="4848820" y="934680"/>
                <a:ext cx="198538" cy="91932"/>
              </a:xfrm>
            </p:spPr>
          </p:sp>
        </mc:Fallback>
      </mc:AlternateContent>
      <mc:AlternateContent xmlns:mc="http://schemas.openxmlformats.org/markup-compatibility/2006">
        <mc:Choice xmlns:p14="http://schemas.microsoft.com/office/powerpoint/2010/main" Requires="p14">
          <p:contentPart p14:bwMode="auto" r:id="rId72">
            <p14:nvContentPartPr>
              <p14:cNvPr id="1048782" name=""/>
              <p14:cNvContentPartPr/>
              <p14:nvPr/>
            </p14:nvContentPartPr>
            <p14:xfrm>
              <a:off x="4870202" y="974933"/>
              <a:ext cx="21478" cy="182959"/>
            </p14:xfrm>
          </p:contentPart>
        </mc:Choice>
        <mc:Fallback>
          <p:sp>
            <p:nvSpPr>
              <p:cNvPr id="1048782" name=""/>
              <p:cNvSpPr/>
              <p:nvPr/>
            </p:nvSpPr>
            <p:spPr>
              <a:xfrm>
                <a:off x="4870202" y="974933"/>
                <a:ext cx="21478" cy="182959"/>
              </a:xfrm>
            </p:spPr>
          </p:sp>
        </mc:Fallback>
      </mc:AlternateContent>
      <mc:AlternateContent xmlns:mc="http://schemas.openxmlformats.org/markup-compatibility/2006">
        <mc:Choice xmlns:p14="http://schemas.microsoft.com/office/powerpoint/2010/main" Requires="p14">
          <p:contentPart p14:bwMode="auto" r:id="rId73">
            <p14:nvContentPartPr>
              <p14:cNvPr id="1048783" name=""/>
              <p14:cNvContentPartPr/>
              <p14:nvPr/>
            </p14:nvContentPartPr>
            <p14:xfrm>
              <a:off x="4904668" y="1034676"/>
              <a:ext cx="232581" cy="64143"/>
            </p14:xfrm>
          </p:contentPart>
        </mc:Choice>
        <mc:Fallback>
          <p:sp>
            <p:nvSpPr>
              <p:cNvPr id="1048783" name=""/>
              <p:cNvSpPr/>
              <p:nvPr/>
            </p:nvSpPr>
            <p:spPr>
              <a:xfrm>
                <a:off x="4904668" y="1034676"/>
                <a:ext cx="232581" cy="64143"/>
              </a:xfrm>
            </p:spPr>
          </p:sp>
        </mc:Fallback>
      </mc:AlternateContent>
      <mc:AlternateContent xmlns:mc="http://schemas.openxmlformats.org/markup-compatibility/2006">
        <mc:Choice xmlns:p14="http://schemas.microsoft.com/office/powerpoint/2010/main" Requires="p14">
          <p:contentPart p14:bwMode="auto" r:id="rId74">
            <p14:nvContentPartPr>
              <p14:cNvPr id="1048784" name=""/>
              <p14:cNvContentPartPr/>
              <p14:nvPr/>
            </p14:nvContentPartPr>
            <p14:xfrm>
              <a:off x="5143647" y="979479"/>
              <a:ext cx="1056" cy="45852"/>
            </p14:xfrm>
          </p:contentPart>
        </mc:Choice>
        <mc:Fallback>
          <p:sp>
            <p:nvSpPr>
              <p:cNvPr id="1048784" name=""/>
              <p:cNvSpPr/>
              <p:nvPr/>
            </p:nvSpPr>
            <p:spPr>
              <a:xfrm>
                <a:off x="5143647" y="979479"/>
                <a:ext cx="1056" cy="45852"/>
              </a:xfrm>
            </p:spPr>
          </p:sp>
        </mc:Fallback>
      </mc:AlternateContent>
      <mc:AlternateContent xmlns:mc="http://schemas.openxmlformats.org/markup-compatibility/2006">
        <mc:Choice xmlns:p14="http://schemas.microsoft.com/office/powerpoint/2010/main" Requires="p14">
          <p:contentPart p14:bwMode="auto" r:id="rId75">
            <p14:nvContentPartPr>
              <p14:cNvPr id="1048785" name=""/>
              <p14:cNvContentPartPr/>
              <p14:nvPr/>
            </p14:nvContentPartPr>
            <p14:xfrm>
              <a:off x="5130659" y="820679"/>
              <a:ext cx="166278" cy="158752"/>
            </p14:xfrm>
          </p:contentPart>
        </mc:Choice>
        <mc:Fallback>
          <p:sp>
            <p:nvSpPr>
              <p:cNvPr id="1048785" name=""/>
              <p:cNvSpPr/>
              <p:nvPr/>
            </p:nvSpPr>
            <p:spPr>
              <a:xfrm>
                <a:off x="5130659" y="820679"/>
                <a:ext cx="166278" cy="158752"/>
              </a:xfrm>
            </p:spPr>
          </p:sp>
        </mc:Fallback>
      </mc:AlternateContent>
      <mc:AlternateContent xmlns:mc="http://schemas.openxmlformats.org/markup-compatibility/2006">
        <mc:Choice xmlns:p14="http://schemas.microsoft.com/office/powerpoint/2010/main" Requires="p14">
          <p:contentPart p14:bwMode="auto" r:id="rId76">
            <p14:nvContentPartPr>
              <p14:cNvPr id="1048786" name=""/>
              <p14:cNvContentPartPr/>
              <p14:nvPr/>
            </p14:nvContentPartPr>
            <p14:xfrm>
              <a:off x="5141700" y="898306"/>
              <a:ext cx="79063" cy="45885"/>
            </p14:xfrm>
          </p:contentPart>
        </mc:Choice>
        <mc:Fallback>
          <p:sp>
            <p:nvSpPr>
              <p:cNvPr id="1048786" name=""/>
              <p:cNvSpPr/>
              <p:nvPr/>
            </p:nvSpPr>
            <p:spPr>
              <a:xfrm>
                <a:off x="5141700" y="898306"/>
                <a:ext cx="79063" cy="45885"/>
              </a:xfrm>
            </p:spPr>
          </p:sp>
        </mc:Fallback>
      </mc:AlternateContent>
      <mc:AlternateContent xmlns:mc="http://schemas.openxmlformats.org/markup-compatibility/2006">
        <mc:Choice xmlns:p14="http://schemas.microsoft.com/office/powerpoint/2010/main" Requires="p14">
          <p:contentPart p14:bwMode="auto" r:id="rId77">
            <p14:nvContentPartPr>
              <p14:cNvPr id="1048787" name=""/>
              <p14:cNvContentPartPr/>
              <p14:nvPr/>
            </p14:nvContentPartPr>
            <p14:xfrm>
              <a:off x="5123516" y="953821"/>
              <a:ext cx="156280" cy="33450"/>
            </p14:xfrm>
          </p:contentPart>
        </mc:Choice>
        <mc:Fallback>
          <p:sp>
            <p:nvSpPr>
              <p:cNvPr id="1048787" name=""/>
              <p:cNvSpPr/>
              <p:nvPr/>
            </p:nvSpPr>
            <p:spPr>
              <a:xfrm>
                <a:off x="5123516" y="953821"/>
                <a:ext cx="156280" cy="33450"/>
              </a:xfrm>
            </p:spPr>
          </p:sp>
        </mc:Fallback>
      </mc:AlternateContent>
      <mc:AlternateContent xmlns:mc="http://schemas.openxmlformats.org/markup-compatibility/2006">
        <mc:Choice xmlns:p14="http://schemas.microsoft.com/office/powerpoint/2010/main" Requires="p14">
          <p:contentPart p14:bwMode="auto" r:id="rId78">
            <p14:nvContentPartPr>
              <p14:cNvPr id="1048788" name=""/>
              <p14:cNvContentPartPr/>
              <p14:nvPr/>
            </p14:nvContentPartPr>
            <p14:xfrm>
              <a:off x="5133257" y="753494"/>
              <a:ext cx="249176" cy="312509"/>
            </p14:xfrm>
          </p:contentPart>
        </mc:Choice>
        <mc:Fallback>
          <p:sp>
            <p:nvSpPr>
              <p:cNvPr id="1048788" name=""/>
              <p:cNvSpPr/>
              <p:nvPr/>
            </p:nvSpPr>
            <p:spPr>
              <a:xfrm>
                <a:off x="5133257" y="753494"/>
                <a:ext cx="249176" cy="312509"/>
              </a:xfrm>
            </p:spPr>
          </p:sp>
        </mc:Fallback>
      </mc:AlternateContent>
      <mc:AlternateContent xmlns:mc="http://schemas.openxmlformats.org/markup-compatibility/2006">
        <mc:Choice xmlns:p14="http://schemas.microsoft.com/office/powerpoint/2010/main" Requires="p14">
          <p:contentPart p14:bwMode="auto" r:id="rId79">
            <p14:nvContentPartPr>
              <p14:cNvPr id="1048789" name=""/>
              <p14:cNvContentPartPr/>
              <p14:nvPr/>
            </p14:nvContentPartPr>
            <p14:xfrm>
              <a:off x="5093644" y="917138"/>
              <a:ext cx="36616" cy="87883"/>
            </p14:xfrm>
          </p:contentPart>
        </mc:Choice>
        <mc:Fallback>
          <p:sp>
            <p:nvSpPr>
              <p:cNvPr id="1048789" name=""/>
              <p:cNvSpPr/>
              <p:nvPr/>
            </p:nvSpPr>
            <p:spPr>
              <a:xfrm>
                <a:off x="5093644" y="917138"/>
                <a:ext cx="36616" cy="87883"/>
              </a:xfrm>
            </p:spPr>
          </p:sp>
        </mc:Fallback>
      </mc:AlternateContent>
      <mc:AlternateContent xmlns:mc="http://schemas.openxmlformats.org/markup-compatibility/2006">
        <mc:Choice xmlns:p14="http://schemas.microsoft.com/office/powerpoint/2010/main" Requires="p14">
          <p:contentPart p14:bwMode="auto" r:id="rId80">
            <p14:nvContentPartPr>
              <p14:cNvPr id="1048790" name=""/>
              <p14:cNvContentPartPr/>
              <p14:nvPr/>
            </p14:nvContentPartPr>
            <p14:xfrm>
              <a:off x="5419642" y="756445"/>
              <a:ext cx="162674" cy="28219"/>
            </p14:xfrm>
          </p:contentPart>
        </mc:Choice>
        <mc:Fallback>
          <p:sp>
            <p:nvSpPr>
              <p:cNvPr id="1048790" name=""/>
              <p:cNvSpPr/>
              <p:nvPr/>
            </p:nvSpPr>
            <p:spPr>
              <a:xfrm>
                <a:off x="5419642" y="756445"/>
                <a:ext cx="162674" cy="28219"/>
              </a:xfrm>
            </p:spPr>
          </p:sp>
        </mc:Fallback>
      </mc:AlternateContent>
      <mc:AlternateContent xmlns:mc="http://schemas.openxmlformats.org/markup-compatibility/2006">
        <mc:Choice xmlns:p14="http://schemas.microsoft.com/office/powerpoint/2010/main" Requires="p14">
          <p:contentPart p14:bwMode="auto" r:id="rId81">
            <p14:nvContentPartPr>
              <p14:cNvPr id="1048791" name=""/>
              <p14:cNvContentPartPr/>
              <p14:nvPr/>
            </p14:nvContentPartPr>
            <p14:xfrm>
              <a:off x="5418167" y="797143"/>
              <a:ext cx="29399" cy="225891"/>
            </p14:xfrm>
          </p:contentPart>
        </mc:Choice>
        <mc:Fallback>
          <p:sp>
            <p:nvSpPr>
              <p:cNvPr id="1048791" name=""/>
              <p:cNvSpPr/>
              <p:nvPr/>
            </p:nvSpPr>
            <p:spPr>
              <a:xfrm>
                <a:off x="5418167" y="797143"/>
                <a:ext cx="29399" cy="225891"/>
              </a:xfrm>
            </p:spPr>
          </p:sp>
        </mc:Fallback>
      </mc:AlternateContent>
      <mc:AlternateContent xmlns:mc="http://schemas.openxmlformats.org/markup-compatibility/2006">
        <mc:Choice xmlns:p14="http://schemas.microsoft.com/office/powerpoint/2010/main" Requires="p14">
          <p:contentPart p14:bwMode="auto" r:id="rId82">
            <p14:nvContentPartPr>
              <p14:cNvPr id="1048792" name=""/>
              <p14:cNvContentPartPr/>
              <p14:nvPr/>
            </p14:nvContentPartPr>
            <p14:xfrm>
              <a:off x="5436527" y="870378"/>
              <a:ext cx="139738" cy="50656"/>
            </p14:xfrm>
          </p:contentPart>
        </mc:Choice>
        <mc:Fallback>
          <p:sp>
            <p:nvSpPr>
              <p:cNvPr id="1048792" name=""/>
              <p:cNvSpPr/>
              <p:nvPr/>
            </p:nvSpPr>
            <p:spPr>
              <a:xfrm>
                <a:off x="5436527" y="870378"/>
                <a:ext cx="139738" cy="50656"/>
              </a:xfrm>
            </p:spPr>
          </p:sp>
        </mc:Fallback>
      </mc:AlternateContent>
      <mc:AlternateContent xmlns:mc="http://schemas.openxmlformats.org/markup-compatibility/2006">
        <mc:Choice xmlns:p14="http://schemas.microsoft.com/office/powerpoint/2010/main" Requires="p14">
          <p:contentPart p14:bwMode="auto" r:id="rId83">
            <p14:nvContentPartPr>
              <p14:cNvPr id="1048793" name=""/>
              <p14:cNvContentPartPr/>
              <p14:nvPr/>
            </p14:nvContentPartPr>
            <p14:xfrm>
              <a:off x="5456009" y="819082"/>
              <a:ext cx="53551" cy="224598"/>
            </p14:xfrm>
          </p:contentPart>
        </mc:Choice>
        <mc:Fallback>
          <p:sp>
            <p:nvSpPr>
              <p:cNvPr id="1048793" name=""/>
              <p:cNvSpPr/>
              <p:nvPr/>
            </p:nvSpPr>
            <p:spPr>
              <a:xfrm>
                <a:off x="5456009" y="819082"/>
                <a:ext cx="53551" cy="224598"/>
              </a:xfrm>
            </p:spPr>
          </p:sp>
        </mc:Fallback>
      </mc:AlternateContent>
      <mc:AlternateContent xmlns:mc="http://schemas.openxmlformats.org/markup-compatibility/2006">
        <mc:Choice xmlns:p14="http://schemas.microsoft.com/office/powerpoint/2010/main" Requires="p14">
          <p:contentPart p14:bwMode="auto" r:id="rId84">
            <p14:nvContentPartPr>
              <p14:cNvPr id="1048794" name=""/>
              <p14:cNvContentPartPr/>
              <p14:nvPr/>
            </p14:nvContentPartPr>
            <p14:xfrm>
              <a:off x="5426786" y="1017355"/>
              <a:ext cx="213967" cy="19268"/>
            </p14:xfrm>
          </p:contentPart>
        </mc:Choice>
        <mc:Fallback>
          <p:sp>
            <p:nvSpPr>
              <p:cNvPr id="1048794" name=""/>
              <p:cNvSpPr/>
              <p:nvPr/>
            </p:nvSpPr>
            <p:spPr>
              <a:xfrm>
                <a:off x="5426786" y="1017355"/>
                <a:ext cx="213967" cy="19268"/>
              </a:xfrm>
            </p:spPr>
          </p:sp>
        </mc:Fallback>
      </mc:AlternateContent>
      <mc:AlternateContent xmlns:mc="http://schemas.openxmlformats.org/markup-compatibility/2006">
        <mc:Choice xmlns:p14="http://schemas.microsoft.com/office/powerpoint/2010/main" Requires="p14">
          <p:contentPart p14:bwMode="auto" r:id="rId85">
            <p14:nvContentPartPr>
              <p14:cNvPr id="1048795" name=""/>
              <p14:cNvContentPartPr/>
              <p14:nvPr/>
            </p14:nvContentPartPr>
            <p14:xfrm>
              <a:off x="5560562" y="934671"/>
              <a:ext cx="47612" cy="73741"/>
            </p14:xfrm>
          </p:contentPart>
        </mc:Choice>
        <mc:Fallback>
          <p:sp>
            <p:nvSpPr>
              <p:cNvPr id="1048795" name=""/>
              <p:cNvSpPr/>
              <p:nvPr/>
            </p:nvSpPr>
            <p:spPr>
              <a:xfrm>
                <a:off x="5560562" y="934671"/>
                <a:ext cx="47612" cy="73741"/>
              </a:xfrm>
            </p:spPr>
          </p:sp>
        </mc:Fallback>
      </mc:AlternateContent>
      <mc:AlternateContent xmlns:mc="http://schemas.openxmlformats.org/markup-compatibility/2006">
        <mc:Choice xmlns:p14="http://schemas.microsoft.com/office/powerpoint/2010/main" Requires="p14">
          <p:contentPart p14:bwMode="auto" r:id="rId86">
            <p14:nvContentPartPr>
              <p14:cNvPr id="1048796" name=""/>
              <p14:cNvContentPartPr/>
              <p14:nvPr/>
            </p14:nvContentPartPr>
            <p14:xfrm>
              <a:off x="5738498" y="752841"/>
              <a:ext cx="140906" cy="214477"/>
            </p14:xfrm>
          </p:contentPart>
        </mc:Choice>
        <mc:Fallback>
          <p:sp>
            <p:nvSpPr>
              <p:cNvPr id="1048796" name=""/>
              <p:cNvSpPr/>
              <p:nvPr/>
            </p:nvSpPr>
            <p:spPr>
              <a:xfrm>
                <a:off x="5738498" y="752841"/>
                <a:ext cx="140906" cy="214477"/>
              </a:xfrm>
            </p:spPr>
          </p:sp>
        </mc:Fallback>
      </mc:AlternateContent>
      <mc:AlternateContent xmlns:mc="http://schemas.openxmlformats.org/markup-compatibility/2006">
        <mc:Choice xmlns:p14="http://schemas.microsoft.com/office/powerpoint/2010/main" Requires="p14">
          <p:contentPart p14:bwMode="auto" r:id="rId87">
            <p14:nvContentPartPr>
              <p14:cNvPr id="1048797" name=""/>
              <p14:cNvContentPartPr/>
              <p14:nvPr/>
            </p14:nvContentPartPr>
            <p14:xfrm>
              <a:off x="5817076" y="834667"/>
              <a:ext cx="83869" cy="170843"/>
            </p14:xfrm>
          </p:contentPart>
        </mc:Choice>
        <mc:Fallback>
          <p:sp>
            <p:nvSpPr>
              <p:cNvPr id="1048797" name=""/>
              <p:cNvSpPr/>
              <p:nvPr/>
            </p:nvSpPr>
            <p:spPr>
              <a:xfrm>
                <a:off x="5817076" y="834667"/>
                <a:ext cx="83869" cy="170843"/>
              </a:xfrm>
            </p:spPr>
          </p:sp>
        </mc:Fallback>
      </mc:AlternateContent>
      <mc:AlternateContent xmlns:mc="http://schemas.openxmlformats.org/markup-compatibility/2006">
        <mc:Choice xmlns:p14="http://schemas.microsoft.com/office/powerpoint/2010/main" Requires="p14">
          <p:contentPart p14:bwMode="auto" r:id="rId88">
            <p14:nvContentPartPr>
              <p14:cNvPr id="1048798" name=""/>
              <p14:cNvContentPartPr/>
              <p14:nvPr/>
            </p14:nvContentPartPr>
            <p14:xfrm>
              <a:off x="5902796" y="831420"/>
              <a:ext cx="54015" cy="128529"/>
            </p14:xfrm>
          </p:contentPart>
        </mc:Choice>
        <mc:Fallback>
          <p:sp>
            <p:nvSpPr>
              <p:cNvPr id="1048798" name=""/>
              <p:cNvSpPr/>
              <p:nvPr/>
            </p:nvSpPr>
            <p:spPr>
              <a:xfrm>
                <a:off x="5902796" y="831420"/>
                <a:ext cx="54015" cy="128529"/>
              </a:xfrm>
            </p:spPr>
          </p:sp>
        </mc:Fallback>
      </mc:AlternateContent>
      <mc:AlternateContent xmlns:mc="http://schemas.openxmlformats.org/markup-compatibility/2006">
        <mc:Choice xmlns:p14="http://schemas.microsoft.com/office/powerpoint/2010/main" Requires="p14">
          <p:contentPart p14:bwMode="auto" r:id="rId89">
            <p14:nvContentPartPr>
              <p14:cNvPr id="1048799" name=""/>
              <p14:cNvContentPartPr/>
              <p14:nvPr/>
            </p14:nvContentPartPr>
            <p14:xfrm>
              <a:off x="5700833" y="807393"/>
              <a:ext cx="311003" cy="206499"/>
            </p14:xfrm>
          </p:contentPart>
        </mc:Choice>
        <mc:Fallback>
          <p:sp>
            <p:nvSpPr>
              <p:cNvPr id="1048799" name=""/>
              <p:cNvSpPr/>
              <p:nvPr/>
            </p:nvSpPr>
            <p:spPr>
              <a:xfrm>
                <a:off x="5700833" y="807393"/>
                <a:ext cx="311003" cy="206499"/>
              </a:xfrm>
            </p:spPr>
          </p:sp>
        </mc:Fallback>
      </mc:AlternateContent>
      <mc:AlternateContent xmlns:mc="http://schemas.openxmlformats.org/markup-compatibility/2006">
        <mc:Choice xmlns:p14="http://schemas.microsoft.com/office/powerpoint/2010/main" Requires="p14">
          <p:contentPart p14:bwMode="auto" r:id="rId90">
            <p14:nvContentPartPr>
              <p14:cNvPr id="1048800" name=""/>
              <p14:cNvContentPartPr/>
              <p14:nvPr/>
            </p14:nvContentPartPr>
            <p14:xfrm>
              <a:off x="5994362" y="684010"/>
              <a:ext cx="35129" cy="115297"/>
            </p14:xfrm>
          </p:contentPart>
        </mc:Choice>
        <mc:Fallback>
          <p:sp>
            <p:nvSpPr>
              <p:cNvPr id="1048800" name=""/>
              <p:cNvSpPr/>
              <p:nvPr/>
            </p:nvSpPr>
            <p:spPr>
              <a:xfrm>
                <a:off x="5994362" y="684010"/>
                <a:ext cx="35129" cy="115297"/>
              </a:xfrm>
            </p:spPr>
          </p:sp>
        </mc:Fallback>
      </mc:AlternateContent>
      <mc:AlternateContent xmlns:mc="http://schemas.openxmlformats.org/markup-compatibility/2006">
        <mc:Choice xmlns:p14="http://schemas.microsoft.com/office/powerpoint/2010/main" Requires="p14">
          <p:contentPart p14:bwMode="auto" r:id="rId91">
            <p14:nvContentPartPr>
              <p14:cNvPr id="1048801" name=""/>
              <p14:cNvContentPartPr/>
              <p14:nvPr/>
            </p14:nvContentPartPr>
            <p14:xfrm>
              <a:off x="6015792" y="675198"/>
              <a:ext cx="128071" cy="117826"/>
            </p14:xfrm>
          </p:contentPart>
        </mc:Choice>
        <mc:Fallback>
          <p:sp>
            <p:nvSpPr>
              <p:cNvPr id="1048801" name=""/>
              <p:cNvSpPr/>
              <p:nvPr/>
            </p:nvSpPr>
            <p:spPr>
              <a:xfrm>
                <a:off x="6015792" y="675198"/>
                <a:ext cx="128071" cy="117826"/>
              </a:xfrm>
            </p:spPr>
          </p:sp>
        </mc:Fallback>
      </mc:AlternateContent>
      <mc:AlternateContent xmlns:mc="http://schemas.openxmlformats.org/markup-compatibility/2006">
        <mc:Choice xmlns:p14="http://schemas.microsoft.com/office/powerpoint/2010/main" Requires="p14">
          <p:contentPart p14:bwMode="auto" r:id="rId92">
            <p14:nvContentPartPr>
              <p14:cNvPr id="1048802" name=""/>
              <p14:cNvContentPartPr/>
              <p14:nvPr/>
            </p14:nvContentPartPr>
            <p14:xfrm>
              <a:off x="6025533" y="711802"/>
              <a:ext cx="86476" cy="40412"/>
            </p14:xfrm>
          </p:contentPart>
        </mc:Choice>
        <mc:Fallback>
          <p:sp>
            <p:nvSpPr>
              <p:cNvPr id="1048802" name=""/>
              <p:cNvSpPr/>
              <p:nvPr/>
            </p:nvSpPr>
            <p:spPr>
              <a:xfrm>
                <a:off x="6025533" y="711802"/>
                <a:ext cx="86476" cy="40412"/>
              </a:xfrm>
            </p:spPr>
          </p:sp>
        </mc:Fallback>
      </mc:AlternateContent>
      <mc:AlternateContent xmlns:mc="http://schemas.openxmlformats.org/markup-compatibility/2006">
        <mc:Choice xmlns:p14="http://schemas.microsoft.com/office/powerpoint/2010/main" Requires="p14">
          <p:contentPart p14:bwMode="auto" r:id="rId93">
            <p14:nvContentPartPr>
              <p14:cNvPr id="1048803" name=""/>
              <p14:cNvContentPartPr/>
              <p14:nvPr/>
            </p14:nvContentPartPr>
            <p14:xfrm>
              <a:off x="5922278" y="788550"/>
              <a:ext cx="194292" cy="72433"/>
            </p14:xfrm>
          </p:contentPart>
        </mc:Choice>
        <mc:Fallback>
          <p:sp>
            <p:nvSpPr>
              <p:cNvPr id="1048803" name=""/>
              <p:cNvSpPr/>
              <p:nvPr/>
            </p:nvSpPr>
            <p:spPr>
              <a:xfrm>
                <a:off x="5922278" y="788550"/>
                <a:ext cx="194292" cy="72433"/>
              </a:xfrm>
            </p:spPr>
          </p:sp>
        </mc:Fallback>
      </mc:AlternateContent>
      <mc:AlternateContent xmlns:mc="http://schemas.openxmlformats.org/markup-compatibility/2006">
        <mc:Choice xmlns:p14="http://schemas.microsoft.com/office/powerpoint/2010/main" Requires="p14">
          <p:contentPart p14:bwMode="auto" r:id="rId94">
            <p14:nvContentPartPr>
              <p14:cNvPr id="1048804" name=""/>
              <p14:cNvContentPartPr/>
              <p14:nvPr/>
            </p14:nvContentPartPr>
            <p14:xfrm>
              <a:off x="6043716" y="829472"/>
              <a:ext cx="107232" cy="102635"/>
            </p14:xfrm>
          </p:contentPart>
        </mc:Choice>
        <mc:Fallback>
          <p:sp>
            <p:nvSpPr>
              <p:cNvPr id="1048804" name=""/>
              <p:cNvSpPr/>
              <p:nvPr/>
            </p:nvSpPr>
            <p:spPr>
              <a:xfrm>
                <a:off x="6043716" y="829472"/>
                <a:ext cx="107232" cy="102635"/>
              </a:xfrm>
            </p:spPr>
          </p:sp>
        </mc:Fallback>
      </mc:AlternateContent>
      <mc:AlternateContent xmlns:mc="http://schemas.openxmlformats.org/markup-compatibility/2006">
        <mc:Choice xmlns:p14="http://schemas.microsoft.com/office/powerpoint/2010/main" Requires="p14">
          <p:contentPart p14:bwMode="auto" r:id="rId95">
            <p14:nvContentPartPr>
              <p14:cNvPr id="1048805" name=""/>
              <p14:cNvContentPartPr/>
              <p14:nvPr/>
            </p14:nvContentPartPr>
            <p14:xfrm>
              <a:off x="5956697" y="880123"/>
              <a:ext cx="8686" cy="97590"/>
            </p14:xfrm>
          </p:contentPart>
        </mc:Choice>
        <mc:Fallback>
          <p:sp>
            <p:nvSpPr>
              <p:cNvPr id="1048805" name=""/>
              <p:cNvSpPr/>
              <p:nvPr/>
            </p:nvSpPr>
            <p:spPr>
              <a:xfrm>
                <a:off x="5956697" y="880123"/>
                <a:ext cx="8686" cy="97590"/>
              </a:xfrm>
            </p:spPr>
          </p:sp>
        </mc:Fallback>
      </mc:AlternateContent>
      <mc:AlternateContent xmlns:mc="http://schemas.openxmlformats.org/markup-compatibility/2006">
        <mc:Choice xmlns:p14="http://schemas.microsoft.com/office/powerpoint/2010/main" Requires="p14">
          <p:contentPart p14:bwMode="auto" r:id="rId96">
            <p14:nvContentPartPr>
              <p14:cNvPr id="1048806" name=""/>
              <p14:cNvContentPartPr/>
              <p14:nvPr/>
            </p14:nvContentPartPr>
            <p14:xfrm>
              <a:off x="5961242" y="961737"/>
              <a:ext cx="243702" cy="33257"/>
            </p14:xfrm>
          </p:contentPart>
        </mc:Choice>
        <mc:Fallback>
          <p:sp>
            <p:nvSpPr>
              <p:cNvPr id="1048806" name=""/>
              <p:cNvSpPr/>
              <p:nvPr/>
            </p:nvSpPr>
            <p:spPr>
              <a:xfrm>
                <a:off x="5961242" y="961737"/>
                <a:ext cx="243702" cy="33257"/>
              </a:xfrm>
            </p:spPr>
          </p:sp>
        </mc:Fallback>
      </mc:AlternateContent>
      <mc:AlternateContent xmlns:mc="http://schemas.openxmlformats.org/markup-compatibility/2006">
        <mc:Choice xmlns:p14="http://schemas.microsoft.com/office/powerpoint/2010/main" Requires="p14">
          <p:contentPart p14:bwMode="auto" r:id="rId97">
            <p14:nvContentPartPr>
              <p14:cNvPr id="1048807" name=""/>
              <p14:cNvContentPartPr/>
              <p14:nvPr/>
            </p14:nvContentPartPr>
            <p14:xfrm>
              <a:off x="6233341" y="751546"/>
              <a:ext cx="43330" cy="222835"/>
            </p14:xfrm>
          </p:contentPart>
        </mc:Choice>
        <mc:Fallback>
          <p:sp>
            <p:nvSpPr>
              <p:cNvPr id="1048807" name=""/>
              <p:cNvSpPr/>
              <p:nvPr/>
            </p:nvSpPr>
            <p:spPr>
              <a:xfrm>
                <a:off x="6233341" y="751546"/>
                <a:ext cx="43330" cy="222835"/>
              </a:xfrm>
            </p:spPr>
          </p:sp>
        </mc:Fallback>
      </mc:AlternateContent>
      <mc:AlternateContent xmlns:mc="http://schemas.openxmlformats.org/markup-compatibility/2006">
        <mc:Choice xmlns:p14="http://schemas.microsoft.com/office/powerpoint/2010/main" Requires="p14">
          <p:contentPart p14:bwMode="auto" r:id="rId98">
            <p14:nvContentPartPr>
              <p14:cNvPr id="1048808" name=""/>
              <p14:cNvContentPartPr/>
              <p14:nvPr/>
            </p14:nvContentPartPr>
            <p14:xfrm>
              <a:off x="6268409" y="749579"/>
              <a:ext cx="161887" cy="203138"/>
            </p14:xfrm>
          </p:contentPart>
        </mc:Choice>
        <mc:Fallback>
          <p:sp>
            <p:nvSpPr>
              <p:cNvPr id="1048808" name=""/>
              <p:cNvSpPr/>
              <p:nvPr/>
            </p:nvSpPr>
            <p:spPr>
              <a:xfrm>
                <a:off x="6268409" y="749579"/>
                <a:ext cx="161887" cy="203138"/>
              </a:xfrm>
            </p:spPr>
          </p:sp>
        </mc:Fallback>
      </mc:AlternateContent>
      <mc:AlternateContent xmlns:mc="http://schemas.openxmlformats.org/markup-compatibility/2006">
        <mc:Choice xmlns:p14="http://schemas.microsoft.com/office/powerpoint/2010/main" Requires="p14">
          <p:contentPart p14:bwMode="auto" r:id="rId99">
            <p14:nvContentPartPr>
              <p14:cNvPr id="1048809" name=""/>
              <p14:cNvContentPartPr/>
              <p14:nvPr/>
            </p14:nvContentPartPr>
            <p14:xfrm>
              <a:off x="6265162" y="835885"/>
              <a:ext cx="182132" cy="117180"/>
            </p14:xfrm>
          </p:contentPart>
        </mc:Choice>
        <mc:Fallback>
          <p:sp>
            <p:nvSpPr>
              <p:cNvPr id="1048809" name=""/>
              <p:cNvSpPr/>
              <p:nvPr/>
            </p:nvSpPr>
            <p:spPr>
              <a:xfrm>
                <a:off x="6265162" y="835885"/>
                <a:ext cx="182132" cy="117180"/>
              </a:xfrm>
            </p:spPr>
          </p:sp>
        </mc:Fallback>
      </mc:AlternateContent>
      <mc:AlternateContent xmlns:mc="http://schemas.openxmlformats.org/markup-compatibility/2006">
        <mc:Choice xmlns:p14="http://schemas.microsoft.com/office/powerpoint/2010/main" Requires="p14">
          <p:contentPart p14:bwMode="auto" r:id="rId100">
            <p14:nvContentPartPr>
              <p14:cNvPr id="1048810" name=""/>
              <p14:cNvContentPartPr/>
              <p14:nvPr/>
            </p14:nvContentPartPr>
            <p14:xfrm>
              <a:off x="6268409" y="714531"/>
              <a:ext cx="234589" cy="311595"/>
            </p14:xfrm>
          </p:contentPart>
        </mc:Choice>
        <mc:Fallback>
          <p:sp>
            <p:nvSpPr>
              <p:cNvPr id="1048810" name=""/>
              <p:cNvSpPr/>
              <p:nvPr/>
            </p:nvSpPr>
            <p:spPr>
              <a:xfrm>
                <a:off x="6268409" y="714531"/>
                <a:ext cx="234589" cy="311595"/>
              </a:xfrm>
            </p:spPr>
          </p:sp>
        </mc:Fallback>
      </mc:AlternateContent>
      <mc:AlternateContent xmlns:mc="http://schemas.openxmlformats.org/markup-compatibility/2006">
        <mc:Choice xmlns:p14="http://schemas.microsoft.com/office/powerpoint/2010/main" Requires="p14">
          <p:contentPart p14:bwMode="auto" r:id="rId101">
            <p14:nvContentPartPr>
              <p14:cNvPr id="1048811" name=""/>
              <p14:cNvContentPartPr/>
              <p14:nvPr/>
            </p14:nvContentPartPr>
            <p14:xfrm>
              <a:off x="6510635" y="755442"/>
              <a:ext cx="33572" cy="49012"/>
            </p14:xfrm>
          </p:contentPart>
        </mc:Choice>
        <mc:Fallback>
          <p:sp>
            <p:nvSpPr>
              <p:cNvPr id="1048811" name=""/>
              <p:cNvSpPr/>
              <p:nvPr/>
            </p:nvSpPr>
            <p:spPr>
              <a:xfrm>
                <a:off x="6510635" y="755442"/>
                <a:ext cx="33572" cy="49012"/>
              </a:xfrm>
            </p:spPr>
          </p:sp>
        </mc:Fallback>
      </mc:AlternateContent>
      <mc:AlternateContent xmlns:mc="http://schemas.openxmlformats.org/markup-compatibility/2006">
        <mc:Choice xmlns:p14="http://schemas.microsoft.com/office/powerpoint/2010/main" Requires="p14">
          <p:contentPart p14:bwMode="auto" r:id="rId102">
            <p14:nvContentPartPr>
              <p14:cNvPr id="1048812" name=""/>
              <p14:cNvContentPartPr/>
              <p14:nvPr/>
            </p14:nvContentPartPr>
            <p14:xfrm>
              <a:off x="6495747" y="856746"/>
              <a:ext cx="46297" cy="35978"/>
            </p14:xfrm>
          </p:contentPart>
        </mc:Choice>
        <mc:Fallback>
          <p:sp>
            <p:nvSpPr>
              <p:cNvPr id="1048812" name=""/>
              <p:cNvSpPr/>
              <p:nvPr/>
            </p:nvSpPr>
            <p:spPr>
              <a:xfrm>
                <a:off x="6495747" y="856746"/>
                <a:ext cx="46297" cy="35978"/>
              </a:xfrm>
            </p:spPr>
          </p:sp>
        </mc:Fallback>
      </mc:AlternateContent>
      <mc:AlternateContent xmlns:mc="http://schemas.openxmlformats.org/markup-compatibility/2006">
        <mc:Choice xmlns:p14="http://schemas.microsoft.com/office/powerpoint/2010/main" Requires="p14">
          <p:contentPart p14:bwMode="auto" r:id="rId103">
            <p14:nvContentPartPr>
              <p14:cNvPr id="1048813" name=""/>
              <p14:cNvContentPartPr/>
              <p14:nvPr/>
            </p14:nvContentPartPr>
            <p14:xfrm>
              <a:off x="6499595" y="826854"/>
              <a:ext cx="106620" cy="188989"/>
            </p14:xfrm>
          </p:contentPart>
        </mc:Choice>
        <mc:Fallback>
          <p:sp>
            <p:nvSpPr>
              <p:cNvPr id="1048813" name=""/>
              <p:cNvSpPr/>
              <p:nvPr/>
            </p:nvSpPr>
            <p:spPr>
              <a:xfrm>
                <a:off x="6499595" y="826854"/>
                <a:ext cx="106620" cy="188989"/>
              </a:xfrm>
            </p:spPr>
          </p:sp>
        </mc:Fallback>
      </mc:AlternateContent>
      <mc:AlternateContent xmlns:mc="http://schemas.openxmlformats.org/markup-compatibility/2006">
        <mc:Choice xmlns:p14="http://schemas.microsoft.com/office/powerpoint/2010/main" Requires="p14">
          <p:contentPart p14:bwMode="auto" r:id="rId104">
            <p14:nvContentPartPr>
              <p14:cNvPr id="1048814" name=""/>
              <p14:cNvContentPartPr/>
              <p14:nvPr/>
            </p14:nvContentPartPr>
            <p14:xfrm>
              <a:off x="6584017" y="662581"/>
              <a:ext cx="41763" cy="84419"/>
            </p14:xfrm>
          </p:contentPart>
        </mc:Choice>
        <mc:Fallback>
          <p:sp>
            <p:nvSpPr>
              <p:cNvPr id="1048814" name=""/>
              <p:cNvSpPr/>
              <p:nvPr/>
            </p:nvSpPr>
            <p:spPr>
              <a:xfrm>
                <a:off x="6584017" y="662581"/>
                <a:ext cx="41763" cy="84419"/>
              </a:xfrm>
            </p:spPr>
          </p:sp>
        </mc:Fallback>
      </mc:AlternateContent>
      <mc:AlternateContent xmlns:mc="http://schemas.openxmlformats.org/markup-compatibility/2006">
        <mc:Choice xmlns:p14="http://schemas.microsoft.com/office/powerpoint/2010/main" Requires="p14">
          <p:contentPart p14:bwMode="auto" r:id="rId105">
            <p14:nvContentPartPr>
              <p14:cNvPr id="1048815" name=""/>
              <p14:cNvContentPartPr/>
              <p14:nvPr/>
            </p14:nvContentPartPr>
            <p14:xfrm>
              <a:off x="6535961" y="758421"/>
              <a:ext cx="186093" cy="180070"/>
            </p14:xfrm>
          </p:contentPart>
        </mc:Choice>
        <mc:Fallback>
          <p:sp>
            <p:nvSpPr>
              <p:cNvPr id="1048815" name=""/>
              <p:cNvSpPr/>
              <p:nvPr/>
            </p:nvSpPr>
            <p:spPr>
              <a:xfrm>
                <a:off x="6535961" y="758421"/>
                <a:ext cx="186093" cy="180070"/>
              </a:xfrm>
            </p:spPr>
          </p:sp>
        </mc:Fallback>
      </mc:AlternateContent>
      <mc:AlternateContent xmlns:mc="http://schemas.openxmlformats.org/markup-compatibility/2006">
        <mc:Choice xmlns:p14="http://schemas.microsoft.com/office/powerpoint/2010/main" Requires="p14">
          <p:contentPart p14:bwMode="auto" r:id="rId106">
            <p14:nvContentPartPr>
              <p14:cNvPr id="1048816" name=""/>
              <p14:cNvContentPartPr/>
              <p14:nvPr/>
            </p14:nvContentPartPr>
            <p14:xfrm>
              <a:off x="6571678" y="877526"/>
              <a:ext cx="60504" cy="124989"/>
            </p14:xfrm>
          </p:contentPart>
        </mc:Choice>
        <mc:Fallback>
          <p:sp>
            <p:nvSpPr>
              <p:cNvPr id="1048816" name=""/>
              <p:cNvSpPr/>
              <p:nvPr/>
            </p:nvSpPr>
            <p:spPr>
              <a:xfrm>
                <a:off x="6571678" y="877526"/>
                <a:ext cx="60504" cy="124989"/>
              </a:xfrm>
            </p:spPr>
          </p:sp>
        </mc:Fallback>
      </mc:AlternateContent>
      <mc:AlternateContent xmlns:mc="http://schemas.openxmlformats.org/markup-compatibility/2006">
        <mc:Choice xmlns:p14="http://schemas.microsoft.com/office/powerpoint/2010/main" Requires="p14">
          <p:contentPart p14:bwMode="auto" r:id="rId107">
            <p14:nvContentPartPr>
              <p14:cNvPr id="1048817" name=""/>
              <p14:cNvContentPartPr/>
              <p14:nvPr/>
            </p14:nvContentPartPr>
            <p14:xfrm>
              <a:off x="6666435" y="897657"/>
              <a:ext cx="26967" cy="100090"/>
            </p14:xfrm>
          </p:contentPart>
        </mc:Choice>
        <mc:Fallback>
          <p:sp>
            <p:nvSpPr>
              <p:cNvPr id="1048817" name=""/>
              <p:cNvSpPr/>
              <p:nvPr/>
            </p:nvSpPr>
            <p:spPr>
              <a:xfrm>
                <a:off x="6666435" y="897657"/>
                <a:ext cx="26967" cy="100090"/>
              </a:xfrm>
            </p:spPr>
          </p:sp>
        </mc:Fallback>
      </mc:AlternateContent>
      <mc:AlternateContent xmlns:mc="http://schemas.openxmlformats.org/markup-compatibility/2006">
        <mc:Choice xmlns:p14="http://schemas.microsoft.com/office/powerpoint/2010/main" Requires="p14">
          <p:contentPart p14:bwMode="auto" r:id="rId108">
            <p14:nvContentPartPr>
              <p14:cNvPr id="1048818" name=""/>
              <p14:cNvContentPartPr/>
              <p14:nvPr/>
            </p14:nvContentPartPr>
            <p14:xfrm>
              <a:off x="6717794" y="881422"/>
              <a:ext cx="33948" cy="106340"/>
            </p14:xfrm>
          </p:contentPart>
        </mc:Choice>
        <mc:Fallback>
          <p:sp>
            <p:nvSpPr>
              <p:cNvPr id="1048818" name=""/>
              <p:cNvSpPr/>
              <p:nvPr/>
            </p:nvSpPr>
            <p:spPr>
              <a:xfrm>
                <a:off x="6717794" y="881422"/>
                <a:ext cx="33948" cy="106340"/>
              </a:xfrm>
            </p:spPr>
          </p:sp>
        </mc:Fallback>
      </mc:AlternateContent>
      <mc:AlternateContent xmlns:mc="http://schemas.openxmlformats.org/markup-compatibility/2006">
        <mc:Choice xmlns:p14="http://schemas.microsoft.com/office/powerpoint/2010/main" Requires="p14">
          <p:contentPart p14:bwMode="auto" r:id="rId109">
            <p14:nvContentPartPr>
              <p14:cNvPr id="1048819" name=""/>
              <p14:cNvContentPartPr/>
              <p14:nvPr/>
            </p14:nvContentPartPr>
            <p14:xfrm>
              <a:off x="6780616" y="683361"/>
              <a:ext cx="128810" cy="260740"/>
            </p14:xfrm>
          </p:contentPart>
        </mc:Choice>
        <mc:Fallback>
          <p:sp>
            <p:nvSpPr>
              <p:cNvPr id="1048819" name=""/>
              <p:cNvSpPr/>
              <p:nvPr/>
            </p:nvSpPr>
            <p:spPr>
              <a:xfrm>
                <a:off x="6780616" y="683361"/>
                <a:ext cx="128810" cy="260740"/>
              </a:xfrm>
            </p:spPr>
          </p:sp>
        </mc:Fallback>
      </mc:AlternateContent>
      <mc:AlternateContent xmlns:mc="http://schemas.openxmlformats.org/markup-compatibility/2006">
        <mc:Choice xmlns:p14="http://schemas.microsoft.com/office/powerpoint/2010/main" Requires="p14">
          <p:contentPart p14:bwMode="auto" r:id="rId110">
            <p14:nvContentPartPr>
              <p14:cNvPr id="1048820" name=""/>
              <p14:cNvContentPartPr/>
              <p14:nvPr/>
            </p14:nvContentPartPr>
            <p14:xfrm>
              <a:off x="6811049" y="783359"/>
              <a:ext cx="140355" cy="143104"/>
            </p14:xfrm>
          </p:contentPart>
        </mc:Choice>
        <mc:Fallback>
          <p:sp>
            <p:nvSpPr>
              <p:cNvPr id="1048820" name=""/>
              <p:cNvSpPr/>
              <p:nvPr/>
            </p:nvSpPr>
            <p:spPr>
              <a:xfrm>
                <a:off x="6811049" y="783359"/>
                <a:ext cx="140355" cy="143104"/>
              </a:xfrm>
            </p:spPr>
          </p:sp>
        </mc:Fallback>
      </mc:AlternateContent>
      <mc:AlternateContent xmlns:mc="http://schemas.openxmlformats.org/markup-compatibility/2006">
        <mc:Choice xmlns:p14="http://schemas.microsoft.com/office/powerpoint/2010/main" Requires="p14">
          <p:contentPart p14:bwMode="auto" r:id="rId111">
            <p14:nvContentPartPr>
              <p14:cNvPr id="1048821" name=""/>
              <p14:cNvContentPartPr/>
              <p14:nvPr/>
            </p14:nvContentPartPr>
            <p14:xfrm>
              <a:off x="6793704" y="845706"/>
              <a:ext cx="44229" cy="177624"/>
            </p14:xfrm>
          </p:contentPart>
        </mc:Choice>
        <mc:Fallback>
          <p:sp>
            <p:nvSpPr>
              <p:cNvPr id="1048821" name=""/>
              <p:cNvSpPr/>
              <p:nvPr/>
            </p:nvSpPr>
            <p:spPr>
              <a:xfrm>
                <a:off x="6793704" y="845706"/>
                <a:ext cx="44229" cy="177624"/>
              </a:xfrm>
            </p:spPr>
          </p:sp>
        </mc:Fallback>
      </mc:AlternateContent>
      <mc:AlternateContent xmlns:mc="http://schemas.openxmlformats.org/markup-compatibility/2006">
        <mc:Choice xmlns:p14="http://schemas.microsoft.com/office/powerpoint/2010/main" Requires="p14">
          <p:contentPart p14:bwMode="auto" r:id="rId112">
            <p14:nvContentPartPr>
              <p14:cNvPr id="1048822" name=""/>
              <p14:cNvContentPartPr/>
              <p14:nvPr/>
            </p14:nvContentPartPr>
            <p14:xfrm>
              <a:off x="6874948" y="934022"/>
              <a:ext cx="136803" cy="65214"/>
            </p14:xfrm>
          </p:contentPart>
        </mc:Choice>
        <mc:Fallback>
          <p:sp>
            <p:nvSpPr>
              <p:cNvPr id="1048822" name=""/>
              <p:cNvSpPr/>
              <p:nvPr/>
            </p:nvSpPr>
            <p:spPr>
              <a:xfrm>
                <a:off x="6874948" y="934022"/>
                <a:ext cx="136803" cy="65214"/>
              </a:xfrm>
            </p:spPr>
          </p:sp>
        </mc:Fallback>
      </mc:AlternateContent>
      <mc:AlternateContent xmlns:mc="http://schemas.openxmlformats.org/markup-compatibility/2006">
        <mc:Choice xmlns:p14="http://schemas.microsoft.com/office/powerpoint/2010/main" Requires="p14">
          <p:contentPart p14:bwMode="auto" r:id="rId113">
            <p14:nvContentPartPr>
              <p14:cNvPr id="1048823" name=""/>
              <p14:cNvContentPartPr/>
              <p14:nvPr/>
            </p14:nvContentPartPr>
            <p14:xfrm>
              <a:off x="7079454" y="781783"/>
              <a:ext cx="162195" cy="373322"/>
            </p14:xfrm>
          </p:contentPart>
        </mc:Choice>
        <mc:Fallback>
          <p:sp>
            <p:nvSpPr>
              <p:cNvPr id="1048823" name=""/>
              <p:cNvSpPr/>
              <p:nvPr/>
            </p:nvSpPr>
            <p:spPr>
              <a:xfrm>
                <a:off x="7079454" y="781783"/>
                <a:ext cx="162195" cy="373322"/>
              </a:xfrm>
            </p:spPr>
          </p:sp>
        </mc:Fallback>
      </mc:AlternateContent>
      <mc:AlternateContent xmlns:mc="http://schemas.openxmlformats.org/markup-compatibility/2006">
        <mc:Choice xmlns:p14="http://schemas.microsoft.com/office/powerpoint/2010/main" Requires="p14">
          <p:contentPart p14:bwMode="auto" r:id="rId114">
            <p14:nvContentPartPr>
              <p14:cNvPr id="1048824" name=""/>
              <p14:cNvContentPartPr/>
              <p14:nvPr/>
            </p14:nvContentPartPr>
            <p14:xfrm>
              <a:off x="7098763" y="901228"/>
              <a:ext cx="168103" cy="162789"/>
            </p14:xfrm>
          </p:contentPart>
        </mc:Choice>
        <mc:Fallback>
          <p:sp>
            <p:nvSpPr>
              <p:cNvPr id="1048824" name=""/>
              <p:cNvSpPr/>
              <p:nvPr/>
            </p:nvSpPr>
            <p:spPr>
              <a:xfrm>
                <a:off x="7098763" y="901228"/>
                <a:ext cx="168103" cy="162789"/>
              </a:xfrm>
            </p:spPr>
          </p:sp>
        </mc:Fallback>
      </mc:AlternateContent>
      <mc:AlternateContent xmlns:mc="http://schemas.openxmlformats.org/markup-compatibility/2006">
        <mc:Choice xmlns:p14="http://schemas.microsoft.com/office/powerpoint/2010/main" Requires="p14">
          <p:contentPart p14:bwMode="auto" r:id="rId115">
            <p14:nvContentPartPr>
              <p14:cNvPr id="1048825" name=""/>
              <p14:cNvContentPartPr/>
              <p14:nvPr/>
            </p14:nvContentPartPr>
            <p14:xfrm>
              <a:off x="7111980" y="977726"/>
              <a:ext cx="251037" cy="77048"/>
            </p14:xfrm>
          </p:contentPart>
        </mc:Choice>
        <mc:Fallback>
          <p:sp>
            <p:nvSpPr>
              <p:cNvPr id="1048825" name=""/>
              <p:cNvSpPr/>
              <p:nvPr/>
            </p:nvSpPr>
            <p:spPr>
              <a:xfrm>
                <a:off x="7111980" y="977726"/>
                <a:ext cx="251037" cy="77048"/>
              </a:xfrm>
            </p:spPr>
          </p:sp>
        </mc:Fallback>
      </mc:AlternateContent>
      <mc:AlternateContent xmlns:mc="http://schemas.openxmlformats.org/markup-compatibility/2006">
        <mc:Choice xmlns:p14="http://schemas.microsoft.com/office/powerpoint/2010/main" Requires="p14">
          <p:contentPart p14:bwMode="auto" r:id="rId116">
            <p14:nvContentPartPr>
              <p14:cNvPr id="1048826" name=""/>
              <p14:cNvContentPartPr/>
              <p14:nvPr/>
            </p14:nvContentPartPr>
            <p14:xfrm>
              <a:off x="7305393" y="718428"/>
              <a:ext cx="156613" cy="270321"/>
            </p14:xfrm>
          </p:contentPart>
        </mc:Choice>
        <mc:Fallback>
          <p:sp>
            <p:nvSpPr>
              <p:cNvPr id="1048826" name=""/>
              <p:cNvSpPr/>
              <p:nvPr/>
            </p:nvSpPr>
            <p:spPr>
              <a:xfrm>
                <a:off x="7305393" y="718428"/>
                <a:ext cx="156613" cy="270321"/>
              </a:xfrm>
            </p:spPr>
          </p:sp>
        </mc:Fallback>
      </mc:AlternateContent>
      <mc:AlternateContent xmlns:mc="http://schemas.openxmlformats.org/markup-compatibility/2006">
        <mc:Choice xmlns:p14="http://schemas.microsoft.com/office/powerpoint/2010/main" Requires="p14">
          <p:contentPart p14:bwMode="auto" r:id="rId117">
            <p14:nvContentPartPr>
              <p14:cNvPr id="1048827" name=""/>
              <p14:cNvContentPartPr/>
              <p14:nvPr/>
            </p14:nvContentPartPr>
            <p14:xfrm>
              <a:off x="7340568" y="765604"/>
              <a:ext cx="233135" cy="388336"/>
            </p14:xfrm>
          </p:contentPart>
        </mc:Choice>
        <mc:Fallback>
          <p:sp>
            <p:nvSpPr>
              <p:cNvPr id="1048827" name=""/>
              <p:cNvSpPr/>
              <p:nvPr/>
            </p:nvSpPr>
            <p:spPr>
              <a:xfrm>
                <a:off x="7340568" y="765604"/>
                <a:ext cx="233135" cy="388336"/>
              </a:xfrm>
            </p:spPr>
          </p:sp>
        </mc:Fallback>
      </mc:AlternateContent>
      <mc:AlternateContent xmlns:mc="http://schemas.openxmlformats.org/markup-compatibility/2006">
        <mc:Choice xmlns:p14="http://schemas.microsoft.com/office/powerpoint/2010/main" Requires="p14">
          <p:contentPart p14:bwMode="auto" r:id="rId118">
            <p14:nvContentPartPr>
              <p14:cNvPr id="1048828" name=""/>
              <p14:cNvContentPartPr/>
              <p14:nvPr/>
            </p14:nvContentPartPr>
            <p14:xfrm>
              <a:off x="7539316" y="746696"/>
              <a:ext cx="108796" cy="300116"/>
            </p14:xfrm>
          </p:contentPart>
        </mc:Choice>
        <mc:Fallback>
          <p:sp>
            <p:nvSpPr>
              <p:cNvPr id="1048828" name=""/>
              <p:cNvSpPr/>
              <p:nvPr/>
            </p:nvSpPr>
            <p:spPr>
              <a:xfrm>
                <a:off x="7539316" y="746696"/>
                <a:ext cx="108796" cy="300116"/>
              </a:xfrm>
            </p:spPr>
          </p:sp>
        </mc:Fallback>
      </mc:AlternateContent>
      <mc:AlternateContent xmlns:mc="http://schemas.openxmlformats.org/markup-compatibility/2006">
        <mc:Choice xmlns:p14="http://schemas.microsoft.com/office/powerpoint/2010/main" Requires="p14">
          <p:contentPart p14:bwMode="auto" r:id="rId119">
            <p14:nvContentPartPr>
              <p14:cNvPr id="1048829" name=""/>
              <p14:cNvContentPartPr/>
              <p14:nvPr/>
            </p14:nvContentPartPr>
            <p14:xfrm>
              <a:off x="7572403" y="954781"/>
              <a:ext cx="126195" cy="95513"/>
            </p14:xfrm>
          </p:contentPart>
        </mc:Choice>
        <mc:Fallback>
          <p:sp>
            <p:nvSpPr>
              <p:cNvPr id="1048829" name=""/>
              <p:cNvSpPr/>
              <p:nvPr/>
            </p:nvSpPr>
            <p:spPr>
              <a:xfrm>
                <a:off x="7572403" y="954781"/>
                <a:ext cx="126195" cy="95513"/>
              </a:xfrm>
            </p:spPr>
          </p:sp>
        </mc:Fallback>
      </mc:AlternateContent>
      <mc:AlternateContent xmlns:mc="http://schemas.openxmlformats.org/markup-compatibility/2006">
        <mc:Choice xmlns:p14="http://schemas.microsoft.com/office/powerpoint/2010/main" Requires="p14">
          <p:contentPart p14:bwMode="auto" r:id="rId120">
            <p14:nvContentPartPr>
              <p14:cNvPr id="1048830" name=""/>
              <p14:cNvContentPartPr/>
              <p14:nvPr/>
            </p14:nvContentPartPr>
            <p14:xfrm>
              <a:off x="7576764" y="971686"/>
              <a:ext cx="56683" cy="185338"/>
            </p14:xfrm>
          </p:contentPart>
        </mc:Choice>
        <mc:Fallback>
          <p:sp>
            <p:nvSpPr>
              <p:cNvPr id="1048830" name=""/>
              <p:cNvSpPr/>
              <p:nvPr/>
            </p:nvSpPr>
            <p:spPr>
              <a:xfrm>
                <a:off x="7576764" y="971686"/>
                <a:ext cx="56683" cy="185338"/>
              </a:xfrm>
            </p:spPr>
          </p:sp>
        </mc:Fallback>
      </mc:AlternateContent>
      <mc:AlternateContent xmlns:mc="http://schemas.openxmlformats.org/markup-compatibility/2006">
        <mc:Choice xmlns:p14="http://schemas.microsoft.com/office/powerpoint/2010/main" Requires="p14">
          <p:contentPart p14:bwMode="auto" r:id="rId121">
            <p14:nvContentPartPr>
              <p14:cNvPr id="1048831" name=""/>
              <p14:cNvContentPartPr/>
              <p14:nvPr/>
            </p14:nvContentPartPr>
            <p14:xfrm>
              <a:off x="7608770" y="1039871"/>
              <a:ext cx="164687" cy="113239"/>
            </p14:xfrm>
          </p:contentPart>
        </mc:Choice>
        <mc:Fallback>
          <p:sp>
            <p:nvSpPr>
              <p:cNvPr id="1048831" name=""/>
              <p:cNvSpPr/>
              <p:nvPr/>
            </p:nvSpPr>
            <p:spPr>
              <a:xfrm>
                <a:off x="7608770" y="1039871"/>
                <a:ext cx="164687" cy="113239"/>
              </a:xfrm>
            </p:spPr>
          </p:sp>
        </mc:Fallback>
      </mc:AlternateContent>
      <mc:AlternateContent xmlns:mc="http://schemas.openxmlformats.org/markup-compatibility/2006">
        <mc:Choice xmlns:p14="http://schemas.microsoft.com/office/powerpoint/2010/main" Requires="p14">
          <p:contentPart p14:bwMode="auto" r:id="rId122">
            <p14:nvContentPartPr>
              <p14:cNvPr id="1048832" name=""/>
              <p14:cNvContentPartPr/>
              <p14:nvPr/>
            </p14:nvContentPartPr>
            <p14:xfrm>
              <a:off x="7567858" y="700245"/>
              <a:ext cx="20635" cy="240666"/>
            </p14:xfrm>
          </p:contentPart>
        </mc:Choice>
        <mc:Fallback>
          <p:sp>
            <p:nvSpPr>
              <p:cNvPr id="1048832" name=""/>
              <p:cNvSpPr/>
              <p:nvPr/>
            </p:nvSpPr>
            <p:spPr>
              <a:xfrm>
                <a:off x="7567858" y="700245"/>
                <a:ext cx="20635" cy="240666"/>
              </a:xfrm>
            </p:spPr>
          </p:sp>
        </mc:Fallback>
      </mc:AlternateContent>
      <mc:AlternateContent xmlns:mc="http://schemas.openxmlformats.org/markup-compatibility/2006">
        <mc:Choice xmlns:p14="http://schemas.microsoft.com/office/powerpoint/2010/main" Requires="p14">
          <p:contentPart p14:bwMode="auto" r:id="rId123">
            <p14:nvContentPartPr>
              <p14:cNvPr id="1048833" name=""/>
              <p14:cNvContentPartPr/>
              <p14:nvPr/>
            </p14:nvContentPartPr>
            <p14:xfrm>
              <a:off x="7537337" y="748052"/>
              <a:ext cx="75074" cy="39858"/>
            </p14:xfrm>
          </p:contentPart>
        </mc:Choice>
        <mc:Fallback>
          <p:sp>
            <p:nvSpPr>
              <p:cNvPr id="1048833" name=""/>
              <p:cNvSpPr/>
              <p:nvPr/>
            </p:nvSpPr>
            <p:spPr>
              <a:xfrm>
                <a:off x="7537337" y="748052"/>
                <a:ext cx="75074" cy="39858"/>
              </a:xfrm>
            </p:spPr>
          </p:sp>
        </mc:Fallback>
      </mc:AlternateContent>
      <mc:AlternateContent xmlns:mc="http://schemas.openxmlformats.org/markup-compatibility/2006">
        <mc:Choice xmlns:p14="http://schemas.microsoft.com/office/powerpoint/2010/main" Requires="p14">
          <p:contentPart p14:bwMode="auto" r:id="rId124">
            <p14:nvContentPartPr>
              <p14:cNvPr id="1048834" name=""/>
              <p14:cNvContentPartPr/>
              <p14:nvPr/>
            </p14:nvContentPartPr>
            <p14:xfrm>
              <a:off x="3382474" y="1728186"/>
              <a:ext cx="137197" cy="21458"/>
            </p14:xfrm>
          </p:contentPart>
        </mc:Choice>
        <mc:Fallback>
          <p:sp>
            <p:nvSpPr>
              <p:cNvPr id="1048834" name=""/>
              <p:cNvSpPr/>
              <p:nvPr/>
            </p:nvSpPr>
            <p:spPr>
              <a:xfrm>
                <a:off x="3382474" y="1728186"/>
                <a:ext cx="137197" cy="21458"/>
              </a:xfrm>
            </p:spPr>
          </p:sp>
        </mc:Fallback>
      </mc:AlternateContent>
      <mc:AlternateContent xmlns:mc="http://schemas.openxmlformats.org/markup-compatibility/2006">
        <mc:Choice xmlns:p14="http://schemas.microsoft.com/office/powerpoint/2010/main" Requires="p14">
          <p:contentPart p14:bwMode="auto" r:id="rId125">
            <p14:nvContentPartPr>
              <p14:cNvPr id="1048835" name=""/>
              <p14:cNvContentPartPr/>
              <p14:nvPr/>
            </p14:nvContentPartPr>
            <p14:xfrm>
              <a:off x="3418191" y="1721072"/>
              <a:ext cx="65755" cy="57272"/>
            </p14:xfrm>
          </p:contentPart>
        </mc:Choice>
        <mc:Fallback>
          <p:sp>
            <p:nvSpPr>
              <p:cNvPr id="1048835" name=""/>
              <p:cNvSpPr/>
              <p:nvPr/>
            </p:nvSpPr>
            <p:spPr>
              <a:xfrm>
                <a:off x="3418191" y="1721072"/>
                <a:ext cx="65755" cy="57272"/>
              </a:xfrm>
            </p:spPr>
          </p:sp>
        </mc:Fallback>
      </mc:AlternateContent>
      <mc:AlternateContent xmlns:mc="http://schemas.openxmlformats.org/markup-compatibility/2006">
        <mc:Choice xmlns:p14="http://schemas.microsoft.com/office/powerpoint/2010/main" Requires="p14">
          <p:contentPart p14:bwMode="auto" r:id="rId126">
            <p14:nvContentPartPr>
              <p14:cNvPr id="1048836" name=""/>
              <p14:cNvContentPartPr/>
              <p14:nvPr/>
            </p14:nvContentPartPr>
            <p14:xfrm>
              <a:off x="3453889" y="1641847"/>
              <a:ext cx="48879" cy="195528"/>
            </p14:xfrm>
          </p:contentPart>
        </mc:Choice>
        <mc:Fallback>
          <p:sp>
            <p:nvSpPr>
              <p:cNvPr id="1048836" name=""/>
              <p:cNvSpPr/>
              <p:nvPr/>
            </p:nvSpPr>
            <p:spPr>
              <a:xfrm>
                <a:off x="3453889" y="1641847"/>
                <a:ext cx="48879" cy="195528"/>
              </a:xfrm>
            </p:spPr>
          </p:sp>
        </mc:Fallback>
      </mc:AlternateContent>
      <mc:AlternateContent xmlns:mc="http://schemas.openxmlformats.org/markup-compatibility/2006">
        <mc:Choice xmlns:p14="http://schemas.microsoft.com/office/powerpoint/2010/main" Requires="p14">
          <p:contentPart p14:bwMode="auto" r:id="rId127">
            <p14:nvContentPartPr>
              <p14:cNvPr id="1048837" name=""/>
              <p14:cNvContentPartPr/>
              <p14:nvPr/>
            </p14:nvContentPartPr>
            <p14:xfrm>
              <a:off x="3358447" y="1786088"/>
              <a:ext cx="212028" cy="91484"/>
            </p14:xfrm>
          </p:contentPart>
        </mc:Choice>
        <mc:Fallback>
          <p:sp>
            <p:nvSpPr>
              <p:cNvPr id="1048837" name=""/>
              <p:cNvSpPr/>
              <p:nvPr/>
            </p:nvSpPr>
            <p:spPr>
              <a:xfrm>
                <a:off x="3358447" y="1786088"/>
                <a:ext cx="212028" cy="91484"/>
              </a:xfrm>
            </p:spPr>
          </p:sp>
        </mc:Fallback>
      </mc:AlternateContent>
      <mc:AlternateContent xmlns:mc="http://schemas.openxmlformats.org/markup-compatibility/2006">
        <mc:Choice xmlns:p14="http://schemas.microsoft.com/office/powerpoint/2010/main" Requires="p14">
          <p:contentPart p14:bwMode="auto" r:id="rId128">
            <p14:nvContentPartPr>
              <p14:cNvPr id="1048838" name=""/>
              <p14:cNvContentPartPr/>
              <p14:nvPr/>
            </p14:nvContentPartPr>
            <p14:xfrm>
              <a:off x="3372084" y="1755489"/>
              <a:ext cx="132477" cy="375734"/>
            </p14:xfrm>
          </p:contentPart>
        </mc:Choice>
        <mc:Fallback>
          <p:sp>
            <p:nvSpPr>
              <p:cNvPr id="1048838" name=""/>
              <p:cNvSpPr/>
              <p:nvPr/>
            </p:nvSpPr>
            <p:spPr>
              <a:xfrm>
                <a:off x="3372084" y="1755489"/>
                <a:ext cx="132477" cy="375734"/>
              </a:xfrm>
            </p:spPr>
          </p:sp>
        </mc:Fallback>
      </mc:AlternateContent>
      <mc:AlternateContent xmlns:mc="http://schemas.openxmlformats.org/markup-compatibility/2006">
        <mc:Choice xmlns:p14="http://schemas.microsoft.com/office/powerpoint/2010/main" Requires="p14">
          <p:contentPart p14:bwMode="auto" r:id="rId129">
            <p14:nvContentPartPr>
              <p14:cNvPr id="1048839" name=""/>
              <p14:cNvContentPartPr/>
              <p14:nvPr/>
            </p14:nvContentPartPr>
            <p14:xfrm>
              <a:off x="3488976" y="1884067"/>
              <a:ext cx="101518" cy="116403"/>
            </p14:xfrm>
          </p:contentPart>
        </mc:Choice>
        <mc:Fallback>
          <p:sp>
            <p:nvSpPr>
              <p:cNvPr id="1048839" name=""/>
              <p:cNvSpPr/>
              <p:nvPr/>
            </p:nvSpPr>
            <p:spPr>
              <a:xfrm>
                <a:off x="3488976" y="1884067"/>
                <a:ext cx="101518" cy="116403"/>
              </a:xfrm>
            </p:spPr>
          </p:sp>
        </mc:Fallback>
      </mc:AlternateContent>
      <mc:AlternateContent xmlns:mc="http://schemas.openxmlformats.org/markup-compatibility/2006">
        <mc:Choice xmlns:p14="http://schemas.microsoft.com/office/powerpoint/2010/main" Requires="p14">
          <p:contentPart p14:bwMode="auto" r:id="rId130">
            <p14:nvContentPartPr>
              <p14:cNvPr id="1048840" name=""/>
              <p14:cNvContentPartPr/>
              <p14:nvPr/>
            </p14:nvContentPartPr>
            <p14:xfrm>
              <a:off x="3622752" y="1732111"/>
              <a:ext cx="51701" cy="32036"/>
            </p14:xfrm>
          </p:contentPart>
        </mc:Choice>
        <mc:Fallback>
          <p:sp>
            <p:nvSpPr>
              <p:cNvPr id="1048840" name=""/>
              <p:cNvSpPr/>
              <p:nvPr/>
            </p:nvSpPr>
            <p:spPr>
              <a:xfrm>
                <a:off x="3622752" y="1732111"/>
                <a:ext cx="51701" cy="32036"/>
              </a:xfrm>
            </p:spPr>
          </p:sp>
        </mc:Fallback>
      </mc:AlternateContent>
      <mc:AlternateContent xmlns:mc="http://schemas.openxmlformats.org/markup-compatibility/2006">
        <mc:Choice xmlns:p14="http://schemas.microsoft.com/office/powerpoint/2010/main" Requires="p14">
          <p:contentPart p14:bwMode="auto" r:id="rId131">
            <p14:nvContentPartPr>
              <p14:cNvPr id="1048841" name=""/>
              <p14:cNvContentPartPr/>
              <p14:nvPr/>
            </p14:nvContentPartPr>
            <p14:xfrm>
              <a:off x="3588334" y="1749205"/>
              <a:ext cx="237879" cy="215360"/>
            </p14:xfrm>
          </p:contentPart>
        </mc:Choice>
        <mc:Fallback>
          <p:sp>
            <p:nvSpPr>
              <p:cNvPr id="1048841" name=""/>
              <p:cNvSpPr/>
              <p:nvPr/>
            </p:nvSpPr>
            <p:spPr>
              <a:xfrm>
                <a:off x="3588334" y="1749205"/>
                <a:ext cx="237879" cy="215360"/>
              </a:xfrm>
            </p:spPr>
          </p:sp>
        </mc:Fallback>
      </mc:AlternateContent>
      <mc:AlternateContent xmlns:mc="http://schemas.openxmlformats.org/markup-compatibility/2006">
        <mc:Choice xmlns:p14="http://schemas.microsoft.com/office/powerpoint/2010/main" Requires="p14">
          <p:contentPart p14:bwMode="auto" r:id="rId132">
            <p14:nvContentPartPr>
              <p14:cNvPr id="1048842" name=""/>
              <p14:cNvContentPartPr/>
              <p14:nvPr/>
            </p14:nvContentPartPr>
            <p14:xfrm>
              <a:off x="3656510" y="1584769"/>
              <a:ext cx="84879" cy="459349"/>
            </p14:xfrm>
          </p:contentPart>
        </mc:Choice>
        <mc:Fallback>
          <p:sp>
            <p:nvSpPr>
              <p:cNvPr id="1048842" name=""/>
              <p:cNvSpPr/>
              <p:nvPr/>
            </p:nvSpPr>
            <p:spPr>
              <a:xfrm>
                <a:off x="3656510" y="1584769"/>
                <a:ext cx="84879" cy="459349"/>
              </a:xfrm>
            </p:spPr>
          </p:sp>
        </mc:Fallback>
      </mc:AlternateContent>
      <mc:AlternateContent xmlns:mc="http://schemas.openxmlformats.org/markup-compatibility/2006">
        <mc:Choice xmlns:p14="http://schemas.microsoft.com/office/powerpoint/2010/main" Requires="p14">
          <p:contentPart p14:bwMode="auto" r:id="rId133">
            <p14:nvContentPartPr>
              <p14:cNvPr id="1048843" name=""/>
              <p14:cNvContentPartPr/>
              <p14:nvPr/>
            </p14:nvContentPartPr>
            <p14:xfrm>
              <a:off x="3724059" y="1830817"/>
              <a:ext cx="46937" cy="37387"/>
            </p14:xfrm>
          </p:contentPart>
        </mc:Choice>
        <mc:Fallback>
          <p:sp>
            <p:nvSpPr>
              <p:cNvPr id="1048843" name=""/>
              <p:cNvSpPr/>
              <p:nvPr/>
            </p:nvSpPr>
            <p:spPr>
              <a:xfrm>
                <a:off x="3724059" y="1830817"/>
                <a:ext cx="46937" cy="37387"/>
              </a:xfrm>
            </p:spPr>
          </p:sp>
        </mc:Fallback>
      </mc:AlternateContent>
      <mc:AlternateContent xmlns:mc="http://schemas.openxmlformats.org/markup-compatibility/2006">
        <mc:Choice xmlns:p14="http://schemas.microsoft.com/office/powerpoint/2010/main" Requires="p14">
          <p:contentPart p14:bwMode="auto" r:id="rId134">
            <p14:nvContentPartPr>
              <p14:cNvPr id="1048844" name=""/>
              <p14:cNvContentPartPr/>
              <p14:nvPr/>
            </p14:nvContentPartPr>
            <p14:xfrm>
              <a:off x="3827963" y="1712630"/>
              <a:ext cx="48640" cy="135025"/>
            </p14:xfrm>
          </p:contentPart>
        </mc:Choice>
        <mc:Fallback>
          <p:sp>
            <p:nvSpPr>
              <p:cNvPr id="1048844" name=""/>
              <p:cNvSpPr/>
              <p:nvPr/>
            </p:nvSpPr>
            <p:spPr>
              <a:xfrm>
                <a:off x="3827963" y="1712630"/>
                <a:ext cx="48640" cy="135025"/>
              </a:xfrm>
            </p:spPr>
          </p:sp>
        </mc:Fallback>
      </mc:AlternateContent>
      <mc:AlternateContent xmlns:mc="http://schemas.openxmlformats.org/markup-compatibility/2006">
        <mc:Choice xmlns:p14="http://schemas.microsoft.com/office/powerpoint/2010/main" Requires="p14">
          <p:contentPart p14:bwMode="auto" r:id="rId135">
            <p14:nvContentPartPr>
              <p14:cNvPr id="1048845" name=""/>
              <p14:cNvContentPartPr/>
              <p14:nvPr/>
            </p14:nvContentPartPr>
            <p14:xfrm>
              <a:off x="3878616" y="1626903"/>
              <a:ext cx="155162" cy="182385"/>
            </p14:xfrm>
          </p:contentPart>
        </mc:Choice>
        <mc:Fallback>
          <p:sp>
            <p:nvSpPr>
              <p:cNvPr id="1048845" name=""/>
              <p:cNvSpPr/>
              <p:nvPr/>
            </p:nvSpPr>
            <p:spPr>
              <a:xfrm>
                <a:off x="3878616" y="1626903"/>
                <a:ext cx="155162" cy="182385"/>
              </a:xfrm>
            </p:spPr>
          </p:sp>
        </mc:Fallback>
      </mc:AlternateContent>
      <mc:AlternateContent xmlns:mc="http://schemas.openxmlformats.org/markup-compatibility/2006">
        <mc:Choice xmlns:p14="http://schemas.microsoft.com/office/powerpoint/2010/main" Requires="p14">
          <p:contentPart p14:bwMode="auto" r:id="rId136">
            <p14:nvContentPartPr>
              <p14:cNvPr id="1048846" name=""/>
              <p14:cNvContentPartPr/>
              <p14:nvPr/>
            </p14:nvContentPartPr>
            <p14:xfrm>
              <a:off x="3901345" y="1721906"/>
              <a:ext cx="100809" cy="17998"/>
            </p14:xfrm>
          </p:contentPart>
        </mc:Choice>
        <mc:Fallback>
          <p:sp>
            <p:nvSpPr>
              <p:cNvPr id="1048846" name=""/>
              <p:cNvSpPr/>
              <p:nvPr/>
            </p:nvSpPr>
            <p:spPr>
              <a:xfrm>
                <a:off x="3901345" y="1721906"/>
                <a:ext cx="100809" cy="17998"/>
              </a:xfrm>
            </p:spPr>
          </p:sp>
        </mc:Fallback>
      </mc:AlternateContent>
      <mc:AlternateContent xmlns:mc="http://schemas.openxmlformats.org/markup-compatibility/2006">
        <mc:Choice xmlns:p14="http://schemas.microsoft.com/office/powerpoint/2010/main" Requires="p14">
          <p:contentPart p14:bwMode="auto" r:id="rId137">
            <p14:nvContentPartPr>
              <p14:cNvPr id="1048847" name=""/>
              <p14:cNvContentPartPr/>
              <p14:nvPr/>
            </p14:nvContentPartPr>
            <p14:xfrm>
              <a:off x="3895500" y="1758797"/>
              <a:ext cx="141011" cy="49941"/>
            </p14:xfrm>
          </p:contentPart>
        </mc:Choice>
        <mc:Fallback>
          <p:sp>
            <p:nvSpPr>
              <p:cNvPr id="1048847" name=""/>
              <p:cNvSpPr/>
              <p:nvPr/>
            </p:nvSpPr>
            <p:spPr>
              <a:xfrm>
                <a:off x="3895500" y="1758797"/>
                <a:ext cx="141011" cy="49941"/>
              </a:xfrm>
            </p:spPr>
          </p:sp>
        </mc:Fallback>
      </mc:AlternateContent>
      <mc:AlternateContent xmlns:mc="http://schemas.openxmlformats.org/markup-compatibility/2006">
        <mc:Choice xmlns:p14="http://schemas.microsoft.com/office/powerpoint/2010/main" Requires="p14">
          <p:contentPart p14:bwMode="auto" r:id="rId138">
            <p14:nvContentPartPr>
              <p14:cNvPr id="1048848" name=""/>
              <p14:cNvContentPartPr/>
              <p14:nvPr/>
            </p14:nvContentPartPr>
            <p14:xfrm>
              <a:off x="3921476" y="1589247"/>
              <a:ext cx="173014" cy="249724"/>
            </p14:xfrm>
          </p:contentPart>
        </mc:Choice>
        <mc:Fallback>
          <p:sp>
            <p:nvSpPr>
              <p:cNvPr id="1048848" name=""/>
              <p:cNvSpPr/>
              <p:nvPr/>
            </p:nvSpPr>
            <p:spPr>
              <a:xfrm>
                <a:off x="3921476" y="1589247"/>
                <a:ext cx="173014" cy="249724"/>
              </a:xfrm>
            </p:spPr>
          </p:sp>
        </mc:Fallback>
      </mc:AlternateContent>
      <mc:AlternateContent xmlns:mc="http://schemas.openxmlformats.org/markup-compatibility/2006">
        <mc:Choice xmlns:p14="http://schemas.microsoft.com/office/powerpoint/2010/main" Requires="p14">
          <p:contentPart p14:bwMode="auto" r:id="rId139">
            <p14:nvContentPartPr>
              <p14:cNvPr id="1048849" name=""/>
              <p14:cNvContentPartPr/>
              <p14:nvPr/>
            </p14:nvContentPartPr>
            <p14:xfrm>
              <a:off x="4122141" y="1524361"/>
              <a:ext cx="144092" cy="46054"/>
            </p14:xfrm>
          </p:contentPart>
        </mc:Choice>
        <mc:Fallback>
          <p:sp>
            <p:nvSpPr>
              <p:cNvPr id="1048849" name=""/>
              <p:cNvSpPr/>
              <p:nvPr/>
            </p:nvSpPr>
            <p:spPr>
              <a:xfrm>
                <a:off x="4122141" y="1524361"/>
                <a:ext cx="144092" cy="46054"/>
              </a:xfrm>
            </p:spPr>
          </p:sp>
        </mc:Fallback>
      </mc:AlternateContent>
      <mc:AlternateContent xmlns:mc="http://schemas.openxmlformats.org/markup-compatibility/2006">
        <mc:Choice xmlns:p14="http://schemas.microsoft.com/office/powerpoint/2010/main" Requires="p14">
          <p:contentPart p14:bwMode="auto" r:id="rId140">
            <p14:nvContentPartPr>
              <p14:cNvPr id="1048850" name=""/>
              <p14:cNvContentPartPr/>
              <p14:nvPr/>
            </p14:nvContentPartPr>
            <p14:xfrm>
              <a:off x="4147614" y="1580156"/>
              <a:ext cx="43950" cy="248238"/>
            </p14:xfrm>
          </p:contentPart>
        </mc:Choice>
        <mc:Fallback>
          <p:sp>
            <p:nvSpPr>
              <p:cNvPr id="1048850" name=""/>
              <p:cNvSpPr/>
              <p:nvPr/>
            </p:nvSpPr>
            <p:spPr>
              <a:xfrm>
                <a:off x="4147614" y="1580156"/>
                <a:ext cx="43950" cy="248238"/>
              </a:xfrm>
            </p:spPr>
          </p:sp>
        </mc:Fallback>
      </mc:AlternateContent>
      <mc:AlternateContent xmlns:mc="http://schemas.openxmlformats.org/markup-compatibility/2006">
        <mc:Choice xmlns:p14="http://schemas.microsoft.com/office/powerpoint/2010/main" Requires="p14">
          <p:contentPart p14:bwMode="auto" r:id="rId141">
            <p14:nvContentPartPr>
              <p14:cNvPr id="1048851" name=""/>
              <p14:cNvContentPartPr/>
              <p14:nvPr/>
            </p14:nvContentPartPr>
            <p14:xfrm>
              <a:off x="4198121" y="1636026"/>
              <a:ext cx="96928" cy="31797"/>
            </p14:xfrm>
          </p:contentPart>
        </mc:Choice>
        <mc:Fallback>
          <p:sp>
            <p:nvSpPr>
              <p:cNvPr id="1048851" name=""/>
              <p:cNvSpPr/>
              <p:nvPr/>
            </p:nvSpPr>
            <p:spPr>
              <a:xfrm>
                <a:off x="4198121" y="1636026"/>
                <a:ext cx="96928" cy="31797"/>
              </a:xfrm>
            </p:spPr>
          </p:sp>
        </mc:Fallback>
      </mc:AlternateContent>
      <mc:AlternateContent xmlns:mc="http://schemas.openxmlformats.org/markup-compatibility/2006">
        <mc:Choice xmlns:p14="http://schemas.microsoft.com/office/powerpoint/2010/main" Requires="p14">
          <p:contentPart p14:bwMode="auto" r:id="rId142">
            <p14:nvContentPartPr>
              <p14:cNvPr id="1048852" name=""/>
              <p14:cNvContentPartPr/>
              <p14:nvPr/>
            </p14:nvContentPartPr>
            <p14:xfrm>
              <a:off x="4238384" y="1576909"/>
              <a:ext cx="29339" cy="222074"/>
            </p14:xfrm>
          </p:contentPart>
        </mc:Choice>
        <mc:Fallback>
          <p:sp>
            <p:nvSpPr>
              <p:cNvPr id="1048852" name=""/>
              <p:cNvSpPr/>
              <p:nvPr/>
            </p:nvSpPr>
            <p:spPr>
              <a:xfrm>
                <a:off x="4238384" y="1576909"/>
                <a:ext cx="29339" cy="222074"/>
              </a:xfrm>
            </p:spPr>
          </p:sp>
        </mc:Fallback>
      </mc:AlternateContent>
      <mc:AlternateContent xmlns:mc="http://schemas.openxmlformats.org/markup-compatibility/2006">
        <mc:Choice xmlns:p14="http://schemas.microsoft.com/office/powerpoint/2010/main" Requires="p14">
          <p:contentPart p14:bwMode="auto" r:id="rId143">
            <p14:nvContentPartPr>
              <p14:cNvPr id="1048853" name=""/>
              <p14:cNvContentPartPr/>
              <p14:nvPr/>
            </p14:nvContentPartPr>
            <p14:xfrm>
              <a:off x="4182535" y="1739865"/>
              <a:ext cx="198383" cy="36403"/>
            </p14:xfrm>
          </p:contentPart>
        </mc:Choice>
        <mc:Fallback>
          <p:sp>
            <p:nvSpPr>
              <p:cNvPr id="1048853" name=""/>
              <p:cNvSpPr/>
              <p:nvPr/>
            </p:nvSpPr>
            <p:spPr>
              <a:xfrm>
                <a:off x="4182535" y="1739865"/>
                <a:ext cx="198383" cy="36403"/>
              </a:xfrm>
            </p:spPr>
          </p:sp>
        </mc:Fallback>
      </mc:AlternateContent>
      <mc:AlternateContent xmlns:mc="http://schemas.openxmlformats.org/markup-compatibility/2006">
        <mc:Choice xmlns:p14="http://schemas.microsoft.com/office/powerpoint/2010/main" Requires="p14">
          <p:contentPart p14:bwMode="auto" r:id="rId144">
            <p14:nvContentPartPr>
              <p14:cNvPr id="1048854" name=""/>
              <p14:cNvContentPartPr/>
              <p14:nvPr/>
            </p14:nvContentPartPr>
            <p14:xfrm>
              <a:off x="4305272" y="1631457"/>
              <a:ext cx="38107" cy="74127"/>
            </p14:xfrm>
          </p:contentPart>
        </mc:Choice>
        <mc:Fallback>
          <p:sp>
            <p:nvSpPr>
              <p:cNvPr id="1048854" name=""/>
              <p:cNvSpPr/>
              <p:nvPr/>
            </p:nvSpPr>
            <p:spPr>
              <a:xfrm>
                <a:off x="4305272" y="1631457"/>
                <a:ext cx="38107" cy="74127"/>
              </a:xfrm>
            </p:spPr>
          </p:sp>
        </mc:Fallback>
      </mc:AlternateContent>
      <mc:AlternateContent xmlns:mc="http://schemas.openxmlformats.org/markup-compatibility/2006">
        <mc:Choice xmlns:p14="http://schemas.microsoft.com/office/powerpoint/2010/main" Requires="p14">
          <p:contentPart p14:bwMode="auto" r:id="rId145">
            <p14:nvContentPartPr>
              <p14:cNvPr id="1048855" name=""/>
              <p14:cNvContentPartPr/>
              <p14:nvPr/>
            </p14:nvContentPartPr>
            <p14:xfrm>
              <a:off x="4432040" y="1726916"/>
              <a:ext cx="44674" cy="43052"/>
            </p14:xfrm>
          </p:contentPart>
        </mc:Choice>
        <mc:Fallback>
          <p:sp>
            <p:nvSpPr>
              <p:cNvPr id="1048855" name=""/>
              <p:cNvSpPr/>
              <p:nvPr/>
            </p:nvSpPr>
            <p:spPr>
              <a:xfrm>
                <a:off x="4432040" y="1726916"/>
                <a:ext cx="44674" cy="43052"/>
              </a:xfrm>
            </p:spPr>
          </p:sp>
        </mc:Fallback>
      </mc:AlternateContent>
      <mc:AlternateContent xmlns:mc="http://schemas.openxmlformats.org/markup-compatibility/2006">
        <mc:Choice xmlns:p14="http://schemas.microsoft.com/office/powerpoint/2010/main" Requires="p14">
          <p:contentPart p14:bwMode="auto" r:id="rId146">
            <p14:nvContentPartPr>
              <p14:cNvPr id="1048856" name=""/>
              <p14:cNvContentPartPr/>
              <p14:nvPr/>
            </p14:nvContentPartPr>
            <p14:xfrm>
              <a:off x="4518275" y="1508724"/>
              <a:ext cx="27340" cy="166012"/>
            </p14:xfrm>
          </p:contentPart>
        </mc:Choice>
        <mc:Fallback>
          <p:sp>
            <p:nvSpPr>
              <p:cNvPr id="1048856" name=""/>
              <p:cNvSpPr/>
              <p:nvPr/>
            </p:nvSpPr>
            <p:spPr>
              <a:xfrm>
                <a:off x="4518275" y="1508724"/>
                <a:ext cx="27340" cy="166012"/>
              </a:xfrm>
            </p:spPr>
          </p:sp>
        </mc:Fallback>
      </mc:AlternateContent>
      <mc:AlternateContent xmlns:mc="http://schemas.openxmlformats.org/markup-compatibility/2006">
        <mc:Choice xmlns:p14="http://schemas.microsoft.com/office/powerpoint/2010/main" Requires="p14">
          <p:contentPart p14:bwMode="auto" r:id="rId147">
            <p14:nvContentPartPr>
              <p14:cNvPr id="1048857" name=""/>
              <p14:cNvContentPartPr/>
              <p14:nvPr/>
            </p14:nvContentPartPr>
            <p14:xfrm>
              <a:off x="4551395" y="1506249"/>
              <a:ext cx="96964" cy="126130"/>
            </p14:xfrm>
          </p:contentPart>
        </mc:Choice>
        <mc:Fallback>
          <p:sp>
            <p:nvSpPr>
              <p:cNvPr id="1048857" name=""/>
              <p:cNvSpPr/>
              <p:nvPr/>
            </p:nvSpPr>
            <p:spPr>
              <a:xfrm>
                <a:off x="4551395" y="1506249"/>
                <a:ext cx="96964" cy="126130"/>
              </a:xfrm>
            </p:spPr>
          </p:sp>
        </mc:Fallback>
      </mc:AlternateContent>
      <mc:AlternateContent xmlns:mc="http://schemas.openxmlformats.org/markup-compatibility/2006">
        <mc:Choice xmlns:p14="http://schemas.microsoft.com/office/powerpoint/2010/main" Requires="p14">
          <p:contentPart p14:bwMode="auto" r:id="rId148">
            <p14:nvContentPartPr>
              <p14:cNvPr id="1048858" name=""/>
              <p14:cNvContentPartPr/>
              <p14:nvPr/>
            </p14:nvContentPartPr>
            <p14:xfrm>
              <a:off x="4565618" y="1562623"/>
              <a:ext cx="8505" cy="150618"/>
            </p14:xfrm>
          </p:contentPart>
        </mc:Choice>
        <mc:Fallback>
          <p:sp>
            <p:nvSpPr>
              <p:cNvPr id="1048858" name=""/>
              <p:cNvSpPr/>
              <p:nvPr/>
            </p:nvSpPr>
            <p:spPr>
              <a:xfrm>
                <a:off x="4565618" y="1562623"/>
                <a:ext cx="8505" cy="150618"/>
              </a:xfrm>
            </p:spPr>
          </p:sp>
        </mc:Fallback>
      </mc:AlternateContent>
      <mc:AlternateContent xmlns:mc="http://schemas.openxmlformats.org/markup-compatibility/2006">
        <mc:Choice xmlns:p14="http://schemas.microsoft.com/office/powerpoint/2010/main" Requires="p14">
          <p:contentPart p14:bwMode="auto" r:id="rId149">
            <p14:nvContentPartPr>
              <p14:cNvPr id="1048859" name=""/>
              <p14:cNvContentPartPr/>
              <p14:nvPr/>
            </p14:nvContentPartPr>
            <p14:xfrm>
              <a:off x="4604645" y="1579507"/>
              <a:ext cx="61106" cy="68692"/>
            </p14:xfrm>
          </p:contentPart>
        </mc:Choice>
        <mc:Fallback>
          <p:sp>
            <p:nvSpPr>
              <p:cNvPr id="1048859" name=""/>
              <p:cNvSpPr/>
              <p:nvPr/>
            </p:nvSpPr>
            <p:spPr>
              <a:xfrm>
                <a:off x="4604645" y="1579507"/>
                <a:ext cx="61106" cy="68692"/>
              </a:xfrm>
            </p:spPr>
          </p:sp>
        </mc:Fallback>
      </mc:AlternateContent>
      <mc:AlternateContent xmlns:mc="http://schemas.openxmlformats.org/markup-compatibility/2006">
        <mc:Choice xmlns:p14="http://schemas.microsoft.com/office/powerpoint/2010/main" Requires="p14">
          <p:contentPart p14:bwMode="auto" r:id="rId150">
            <p14:nvContentPartPr>
              <p14:cNvPr id="1048860" name=""/>
              <p14:cNvContentPartPr/>
              <p14:nvPr/>
            </p14:nvContentPartPr>
            <p14:xfrm>
              <a:off x="4676729" y="1484048"/>
              <a:ext cx="44037" cy="74126"/>
            </p14:xfrm>
          </p:contentPart>
        </mc:Choice>
        <mc:Fallback>
          <p:sp>
            <p:nvSpPr>
              <p:cNvPr id="1048860" name=""/>
              <p:cNvSpPr/>
              <p:nvPr/>
            </p:nvSpPr>
            <p:spPr>
              <a:xfrm>
                <a:off x="4676729" y="1484048"/>
                <a:ext cx="44037" cy="74126"/>
              </a:xfrm>
            </p:spPr>
          </p:sp>
        </mc:Fallback>
      </mc:AlternateContent>
      <mc:AlternateContent xmlns:mc="http://schemas.openxmlformats.org/markup-compatibility/2006">
        <mc:Choice xmlns:p14="http://schemas.microsoft.com/office/powerpoint/2010/main" Requires="p14">
          <p:contentPart p14:bwMode="auto" r:id="rId151">
            <p14:nvContentPartPr>
              <p14:cNvPr id="1048861" name=""/>
              <p14:cNvContentPartPr/>
              <p14:nvPr/>
            </p14:nvContentPartPr>
            <p14:xfrm>
              <a:off x="4735824" y="1432747"/>
              <a:ext cx="65046" cy="334410"/>
            </p14:xfrm>
          </p:contentPart>
        </mc:Choice>
        <mc:Fallback>
          <p:sp>
            <p:nvSpPr>
              <p:cNvPr id="1048861" name=""/>
              <p:cNvSpPr/>
              <p:nvPr/>
            </p:nvSpPr>
            <p:spPr>
              <a:xfrm>
                <a:off x="4735824" y="1432747"/>
                <a:ext cx="65046" cy="334410"/>
              </a:xfrm>
            </p:spPr>
          </p:sp>
        </mc:Fallback>
      </mc:AlternateContent>
      <mc:AlternateContent xmlns:mc="http://schemas.openxmlformats.org/markup-compatibility/2006">
        <mc:Choice xmlns:p14="http://schemas.microsoft.com/office/powerpoint/2010/main" Requires="p14">
          <p:contentPart p14:bwMode="auto" r:id="rId152">
            <p14:nvContentPartPr>
              <p14:cNvPr id="1048862" name=""/>
              <p14:cNvContentPartPr/>
              <p14:nvPr/>
            </p14:nvContentPartPr>
            <p14:xfrm>
              <a:off x="4837131" y="1443786"/>
              <a:ext cx="47867" cy="46155"/>
            </p14:xfrm>
          </p:contentPart>
        </mc:Choice>
        <mc:Fallback>
          <p:sp>
            <p:nvSpPr>
              <p:cNvPr id="1048862" name=""/>
              <p:cNvSpPr/>
              <p:nvPr/>
            </p:nvSpPr>
            <p:spPr>
              <a:xfrm>
                <a:off x="4837131" y="1443786"/>
                <a:ext cx="47867" cy="46155"/>
              </a:xfrm>
            </p:spPr>
          </p:sp>
        </mc:Fallback>
      </mc:AlternateContent>
      <mc:AlternateContent xmlns:mc="http://schemas.openxmlformats.org/markup-compatibility/2006">
        <mc:Choice xmlns:p14="http://schemas.microsoft.com/office/powerpoint/2010/main" Requires="p14">
          <p:contentPart p14:bwMode="auto" r:id="rId153">
            <p14:nvContentPartPr>
              <p14:cNvPr id="1048863" name=""/>
              <p14:cNvContentPartPr/>
              <p14:nvPr/>
            </p14:nvContentPartPr>
            <p14:xfrm>
              <a:off x="4831935" y="1495242"/>
              <a:ext cx="106180" cy="42055"/>
            </p14:xfrm>
          </p:contentPart>
        </mc:Choice>
        <mc:Fallback>
          <p:sp>
            <p:nvSpPr>
              <p:cNvPr id="1048863" name=""/>
              <p:cNvSpPr/>
              <p:nvPr/>
            </p:nvSpPr>
            <p:spPr>
              <a:xfrm>
                <a:off x="4831935" y="1495242"/>
                <a:ext cx="106180" cy="42055"/>
              </a:xfrm>
            </p:spPr>
          </p:sp>
        </mc:Fallback>
      </mc:AlternateContent>
      <mc:AlternateContent xmlns:mc="http://schemas.openxmlformats.org/markup-compatibility/2006">
        <mc:Choice xmlns:p14="http://schemas.microsoft.com/office/powerpoint/2010/main" Requires="p14">
          <p:contentPart p14:bwMode="auto" r:id="rId154">
            <p14:nvContentPartPr>
              <p14:cNvPr id="1048864" name=""/>
              <p14:cNvContentPartPr/>
              <p14:nvPr/>
            </p14:nvContentPartPr>
            <p14:xfrm>
              <a:off x="4881290" y="1347757"/>
              <a:ext cx="239953" cy="321956"/>
            </p14:xfrm>
          </p:contentPart>
        </mc:Choice>
        <mc:Fallback>
          <p:sp>
            <p:nvSpPr>
              <p:cNvPr id="1048864" name=""/>
              <p:cNvSpPr/>
              <p:nvPr/>
            </p:nvSpPr>
            <p:spPr>
              <a:xfrm>
                <a:off x="4881290" y="1347757"/>
                <a:ext cx="239953" cy="321956"/>
              </a:xfrm>
            </p:spPr>
          </p:sp>
        </mc:Fallback>
      </mc:AlternateContent>
      <mc:AlternateContent xmlns:mc="http://schemas.openxmlformats.org/markup-compatibility/2006">
        <mc:Choice xmlns:p14="http://schemas.microsoft.com/office/powerpoint/2010/main" Requires="p14">
          <p:contentPart p14:bwMode="auto" r:id="rId155">
            <p14:nvContentPartPr>
              <p14:cNvPr id="1048865" name=""/>
              <p14:cNvContentPartPr/>
              <p14:nvPr/>
            </p14:nvContentPartPr>
            <p14:xfrm>
              <a:off x="5025457" y="1511349"/>
              <a:ext cx="175311" cy="75465"/>
            </p14:xfrm>
          </p:contentPart>
        </mc:Choice>
        <mc:Fallback>
          <p:sp>
            <p:nvSpPr>
              <p:cNvPr id="1048865" name=""/>
              <p:cNvSpPr/>
              <p:nvPr/>
            </p:nvSpPr>
            <p:spPr>
              <a:xfrm>
                <a:off x="5025457" y="1511349"/>
                <a:ext cx="175311" cy="75465"/>
              </a:xfrm>
            </p:spPr>
          </p:sp>
        </mc:Fallback>
      </mc:AlternateContent>
      <mc:AlternateContent xmlns:mc="http://schemas.openxmlformats.org/markup-compatibility/2006">
        <mc:Choice xmlns:p14="http://schemas.microsoft.com/office/powerpoint/2010/main" Requires="p14">
          <p:contentPart p14:bwMode="auto" r:id="rId156">
            <p14:nvContentPartPr>
              <p14:cNvPr id="1048866" name=""/>
              <p14:cNvContentPartPr/>
              <p14:nvPr/>
            </p14:nvContentPartPr>
            <p14:xfrm>
              <a:off x="5172221" y="1379553"/>
              <a:ext cx="98558" cy="38257"/>
            </p14:xfrm>
          </p:contentPart>
        </mc:Choice>
        <mc:Fallback>
          <p:sp>
            <p:nvSpPr>
              <p:cNvPr id="1048866" name=""/>
              <p:cNvSpPr/>
              <p:nvPr/>
            </p:nvSpPr>
            <p:spPr>
              <a:xfrm>
                <a:off x="5172221" y="1379553"/>
                <a:ext cx="98558" cy="38257"/>
              </a:xfrm>
            </p:spPr>
          </p:sp>
        </mc:Fallback>
      </mc:AlternateContent>
      <mc:AlternateContent xmlns:mc="http://schemas.openxmlformats.org/markup-compatibility/2006">
        <mc:Choice xmlns:p14="http://schemas.microsoft.com/office/powerpoint/2010/main" Requires="p14">
          <p:contentPart p14:bwMode="auto" r:id="rId157">
            <p14:nvContentPartPr>
              <p14:cNvPr id="1048867" name=""/>
              <p14:cNvContentPartPr/>
              <p14:nvPr/>
            </p14:nvContentPartPr>
            <p14:xfrm>
              <a:off x="5182137" y="1326248"/>
              <a:ext cx="28240" cy="310638"/>
            </p14:xfrm>
          </p:contentPart>
        </mc:Choice>
        <mc:Fallback>
          <p:sp>
            <p:nvSpPr>
              <p:cNvPr id="1048867" name=""/>
              <p:cNvSpPr/>
              <p:nvPr/>
            </p:nvSpPr>
            <p:spPr>
              <a:xfrm>
                <a:off x="5182137" y="1326248"/>
                <a:ext cx="28240" cy="310638"/>
              </a:xfrm>
            </p:spPr>
          </p:sp>
        </mc:Fallback>
      </mc:AlternateContent>
      <mc:AlternateContent xmlns:mc="http://schemas.openxmlformats.org/markup-compatibility/2006">
        <mc:Choice xmlns:p14="http://schemas.microsoft.com/office/powerpoint/2010/main" Requires="p14">
          <p:contentPart p14:bwMode="auto" r:id="rId158">
            <p14:nvContentPartPr>
              <p14:cNvPr id="1048868" name=""/>
              <p14:cNvContentPartPr/>
              <p14:nvPr/>
            </p14:nvContentPartPr>
            <p14:xfrm>
              <a:off x="5224822" y="1470411"/>
              <a:ext cx="159066" cy="101274"/>
            </p14:xfrm>
          </p:contentPart>
        </mc:Choice>
        <mc:Fallback>
          <p:sp>
            <p:nvSpPr>
              <p:cNvPr id="1048868" name=""/>
              <p:cNvSpPr/>
              <p:nvPr/>
            </p:nvSpPr>
            <p:spPr>
              <a:xfrm>
                <a:off x="5224822" y="1470411"/>
                <a:ext cx="159066" cy="101274"/>
              </a:xfrm>
            </p:spPr>
          </p:sp>
        </mc:Fallback>
      </mc:AlternateContent>
      <mc:AlternateContent xmlns:mc="http://schemas.openxmlformats.org/markup-compatibility/2006">
        <mc:Choice xmlns:p14="http://schemas.microsoft.com/office/powerpoint/2010/main" Requires="p14">
          <p:contentPart p14:bwMode="auto" r:id="rId159">
            <p14:nvContentPartPr>
              <p14:cNvPr id="1048869" name=""/>
              <p14:cNvContentPartPr/>
              <p14:nvPr/>
            </p14:nvContentPartPr>
            <p14:xfrm>
              <a:off x="5450164" y="1206762"/>
              <a:ext cx="94229" cy="401324"/>
            </p14:xfrm>
          </p:contentPart>
        </mc:Choice>
        <mc:Fallback>
          <p:sp>
            <p:nvSpPr>
              <p:cNvPr id="1048869" name=""/>
              <p:cNvSpPr/>
              <p:nvPr/>
            </p:nvSpPr>
            <p:spPr>
              <a:xfrm>
                <a:off x="5450164" y="1206762"/>
                <a:ext cx="94229" cy="401324"/>
              </a:xfrm>
            </p:spPr>
          </p:sp>
        </mc:Fallback>
      </mc:AlternateContent>
      <mc:AlternateContent xmlns:mc="http://schemas.openxmlformats.org/markup-compatibility/2006">
        <mc:Choice xmlns:p14="http://schemas.microsoft.com/office/powerpoint/2010/main" Requires="p14">
          <p:contentPart p14:bwMode="auto" r:id="rId160">
            <p14:nvContentPartPr>
              <p14:cNvPr id="1048870" name=""/>
              <p14:cNvContentPartPr/>
              <p14:nvPr/>
            </p14:nvContentPartPr>
            <p14:xfrm>
              <a:off x="5539894" y="1192779"/>
              <a:ext cx="81093" cy="108557"/>
            </p14:xfrm>
          </p:contentPart>
        </mc:Choice>
        <mc:Fallback>
          <p:sp>
            <p:nvSpPr>
              <p:cNvPr id="1048870" name=""/>
              <p:cNvSpPr/>
              <p:nvPr/>
            </p:nvSpPr>
            <p:spPr>
              <a:xfrm>
                <a:off x="5539894" y="1192779"/>
                <a:ext cx="81093" cy="108557"/>
              </a:xfrm>
            </p:spPr>
          </p:sp>
        </mc:Fallback>
      </mc:AlternateContent>
      <mc:AlternateContent xmlns:mc="http://schemas.openxmlformats.org/markup-compatibility/2006">
        <mc:Choice xmlns:p14="http://schemas.microsoft.com/office/powerpoint/2010/main" Requires="p14">
          <p:contentPart p14:bwMode="auto" r:id="rId161">
            <p14:nvContentPartPr>
              <p14:cNvPr id="1048871" name=""/>
              <p14:cNvContentPartPr/>
              <p14:nvPr/>
            </p14:nvContentPartPr>
            <p14:xfrm>
              <a:off x="5602124" y="1169337"/>
              <a:ext cx="61551" cy="89990"/>
            </p14:xfrm>
          </p:contentPart>
        </mc:Choice>
        <mc:Fallback>
          <p:sp>
            <p:nvSpPr>
              <p:cNvPr id="1048871" name=""/>
              <p:cNvSpPr/>
              <p:nvPr/>
            </p:nvSpPr>
            <p:spPr>
              <a:xfrm>
                <a:off x="5602124" y="1169337"/>
                <a:ext cx="61551" cy="89990"/>
              </a:xfrm>
            </p:spPr>
          </p:sp>
        </mc:Fallback>
      </mc:AlternateContent>
      <mc:AlternateContent xmlns:mc="http://schemas.openxmlformats.org/markup-compatibility/2006">
        <mc:Choice xmlns:p14="http://schemas.microsoft.com/office/powerpoint/2010/main" Requires="p14">
          <p:contentPart p14:bwMode="auto" r:id="rId162">
            <p14:nvContentPartPr>
              <p14:cNvPr id="1048872" name=""/>
              <p14:cNvContentPartPr/>
              <p14:nvPr/>
            </p14:nvContentPartPr>
            <p14:xfrm>
              <a:off x="5597578" y="1215003"/>
              <a:ext cx="50526" cy="47074"/>
            </p14:xfrm>
          </p:contentPart>
        </mc:Choice>
        <mc:Fallback>
          <p:sp>
            <p:nvSpPr>
              <p:cNvPr id="1048872" name=""/>
              <p:cNvSpPr/>
              <p:nvPr/>
            </p:nvSpPr>
            <p:spPr>
              <a:xfrm>
                <a:off x="5597578" y="1215003"/>
                <a:ext cx="50526" cy="47074"/>
              </a:xfrm>
            </p:spPr>
          </p:sp>
        </mc:Fallback>
      </mc:AlternateContent>
      <mc:AlternateContent xmlns:mc="http://schemas.openxmlformats.org/markup-compatibility/2006">
        <mc:Choice xmlns:p14="http://schemas.microsoft.com/office/powerpoint/2010/main" Requires="p14">
          <p:contentPart p14:bwMode="auto" r:id="rId163">
            <p14:nvContentPartPr>
              <p14:cNvPr id="1048873" name=""/>
              <p14:cNvContentPartPr/>
              <p14:nvPr/>
            </p14:nvContentPartPr>
            <p14:xfrm>
              <a:off x="5594261" y="1254599"/>
              <a:ext cx="104115" cy="330142"/>
            </p14:xfrm>
          </p:contentPart>
        </mc:Choice>
        <mc:Fallback>
          <p:sp>
            <p:nvSpPr>
              <p:cNvPr id="1048873" name=""/>
              <p:cNvSpPr/>
              <p:nvPr/>
            </p:nvSpPr>
            <p:spPr>
              <a:xfrm>
                <a:off x="5594261" y="1254599"/>
                <a:ext cx="104115" cy="330142"/>
              </a:xfrm>
            </p:spPr>
          </p:sp>
        </mc:Fallback>
      </mc:AlternateContent>
      <mc:AlternateContent xmlns:mc="http://schemas.openxmlformats.org/markup-compatibility/2006">
        <mc:Choice xmlns:p14="http://schemas.microsoft.com/office/powerpoint/2010/main" Requires="p14">
          <p:contentPart p14:bwMode="auto" r:id="rId164">
            <p14:nvContentPartPr>
              <p14:cNvPr id="1048874" name=""/>
              <p14:cNvContentPartPr/>
              <p14:nvPr/>
            </p14:nvContentPartPr>
            <p14:xfrm>
              <a:off x="5730172" y="1243028"/>
              <a:ext cx="239711" cy="302033"/>
            </p14:xfrm>
          </p:contentPart>
        </mc:Choice>
        <mc:Fallback>
          <p:sp>
            <p:nvSpPr>
              <p:cNvPr id="1048874" name=""/>
              <p:cNvSpPr/>
              <p:nvPr/>
            </p:nvSpPr>
            <p:spPr>
              <a:xfrm>
                <a:off x="5730172" y="1243028"/>
                <a:ext cx="239711" cy="302033"/>
              </a:xfrm>
            </p:spPr>
          </p:sp>
        </mc:Fallback>
      </mc:AlternateContent>
      <mc:AlternateContent xmlns:mc="http://schemas.openxmlformats.org/markup-compatibility/2006">
        <mc:Choice xmlns:p14="http://schemas.microsoft.com/office/powerpoint/2010/main" Requires="p14">
          <p:contentPart p14:bwMode="auto" r:id="rId165">
            <p14:nvContentPartPr>
              <p14:cNvPr id="1048875" name=""/>
              <p14:cNvContentPartPr/>
              <p14:nvPr/>
            </p14:nvContentPartPr>
            <p14:xfrm>
              <a:off x="6000703" y="1187281"/>
              <a:ext cx="116395" cy="286882"/>
            </p14:xfrm>
          </p:contentPart>
        </mc:Choice>
        <mc:Fallback>
          <p:sp>
            <p:nvSpPr>
              <p:cNvPr id="1048875" name=""/>
              <p:cNvSpPr/>
              <p:nvPr/>
            </p:nvSpPr>
            <p:spPr>
              <a:xfrm>
                <a:off x="6000703" y="1187281"/>
                <a:ext cx="116395" cy="286882"/>
              </a:xfrm>
            </p:spPr>
          </p:sp>
        </mc:Fallback>
      </mc:AlternateContent>
      <mc:AlternateContent xmlns:mc="http://schemas.openxmlformats.org/markup-compatibility/2006">
        <mc:Choice xmlns:p14="http://schemas.microsoft.com/office/powerpoint/2010/main" Requires="p14">
          <p:contentPart p14:bwMode="auto" r:id="rId166">
            <p14:nvContentPartPr>
              <p14:cNvPr id="1048876" name=""/>
              <p14:cNvContentPartPr/>
              <p14:nvPr/>
            </p14:nvContentPartPr>
            <p14:xfrm>
              <a:off x="6045015" y="1244707"/>
              <a:ext cx="105261" cy="223579"/>
            </p14:xfrm>
          </p:contentPart>
        </mc:Choice>
        <mc:Fallback>
          <p:sp>
            <p:nvSpPr>
              <p:cNvPr id="1048876" name=""/>
              <p:cNvSpPr/>
              <p:nvPr/>
            </p:nvSpPr>
            <p:spPr>
              <a:xfrm>
                <a:off x="6045015" y="1244707"/>
                <a:ext cx="105261" cy="223579"/>
              </a:xfrm>
            </p:spPr>
          </p:sp>
        </mc:Fallback>
      </mc:AlternateContent>
      <mc:AlternateContent xmlns:mc="http://schemas.openxmlformats.org/markup-compatibility/2006">
        <mc:Choice xmlns:p14="http://schemas.microsoft.com/office/powerpoint/2010/main" Requires="p14">
          <p:contentPart p14:bwMode="auto" r:id="rId167">
            <p14:nvContentPartPr>
              <p14:cNvPr id="1048877" name=""/>
              <p14:cNvContentPartPr/>
              <p14:nvPr/>
            </p14:nvContentPartPr>
            <p14:xfrm>
              <a:off x="6009670" y="1215202"/>
              <a:ext cx="243152" cy="263231"/>
            </p14:xfrm>
          </p:contentPart>
        </mc:Choice>
        <mc:Fallback>
          <p:sp>
            <p:nvSpPr>
              <p:cNvPr id="1048877" name=""/>
              <p:cNvSpPr/>
              <p:nvPr/>
            </p:nvSpPr>
            <p:spPr>
              <a:xfrm>
                <a:off x="6009670" y="1215202"/>
                <a:ext cx="243152" cy="263231"/>
              </a:xfrm>
            </p:spPr>
          </p:sp>
        </mc:Fallback>
      </mc:AlternateContent>
      <mc:AlternateContent xmlns:mc="http://schemas.openxmlformats.org/markup-compatibility/2006">
        <mc:Choice xmlns:p14="http://schemas.microsoft.com/office/powerpoint/2010/main" Requires="p14">
          <p:contentPart p14:bwMode="auto" r:id="rId168">
            <p14:nvContentPartPr>
              <p14:cNvPr id="1048878" name=""/>
              <p14:cNvContentPartPr/>
              <p14:nvPr/>
            </p14:nvContentPartPr>
            <p14:xfrm>
              <a:off x="6296982" y="1207412"/>
              <a:ext cx="57315" cy="38642"/>
            </p14:xfrm>
          </p:contentPart>
        </mc:Choice>
        <mc:Fallback>
          <p:sp>
            <p:nvSpPr>
              <p:cNvPr id="1048878" name=""/>
              <p:cNvSpPr/>
              <p:nvPr/>
            </p:nvSpPr>
            <p:spPr>
              <a:xfrm>
                <a:off x="6296982" y="1207412"/>
                <a:ext cx="57315" cy="38642"/>
              </a:xfrm>
            </p:spPr>
          </p:sp>
        </mc:Fallback>
      </mc:AlternateContent>
      <mc:AlternateContent xmlns:mc="http://schemas.openxmlformats.org/markup-compatibility/2006">
        <mc:Choice xmlns:p14="http://schemas.microsoft.com/office/powerpoint/2010/main" Requires="p14">
          <p:contentPart p14:bwMode="auto" r:id="rId169">
            <p14:nvContentPartPr>
              <p14:cNvPr id="1048879" name=""/>
              <p14:cNvContentPartPr/>
              <p14:nvPr/>
            </p14:nvContentPartPr>
            <p14:xfrm>
              <a:off x="6261265" y="1121917"/>
              <a:ext cx="240524" cy="394117"/>
            </p14:xfrm>
          </p:contentPart>
        </mc:Choice>
        <mc:Fallback>
          <p:sp>
            <p:nvSpPr>
              <p:cNvPr id="1048879" name=""/>
              <p:cNvSpPr/>
              <p:nvPr/>
            </p:nvSpPr>
            <p:spPr>
              <a:xfrm>
                <a:off x="6261265" y="1121917"/>
                <a:ext cx="240524" cy="394117"/>
              </a:xfrm>
            </p:spPr>
          </p:sp>
        </mc:Fallback>
      </mc:AlternateContent>
      <mc:AlternateContent xmlns:mc="http://schemas.openxmlformats.org/markup-compatibility/2006">
        <mc:Choice xmlns:p14="http://schemas.microsoft.com/office/powerpoint/2010/main" Requires="p14">
          <p:contentPart p14:bwMode="auto" r:id="rId170">
            <p14:nvContentPartPr>
              <p14:cNvPr id="1048880" name=""/>
              <p14:cNvContentPartPr/>
              <p14:nvPr/>
            </p14:nvContentPartPr>
            <p14:xfrm>
              <a:off x="6328803" y="1303520"/>
              <a:ext cx="143416" cy="80882"/>
            </p14:xfrm>
          </p:contentPart>
        </mc:Choice>
        <mc:Fallback>
          <p:sp>
            <p:nvSpPr>
              <p:cNvPr id="1048880" name=""/>
              <p:cNvSpPr/>
              <p:nvPr/>
            </p:nvSpPr>
            <p:spPr>
              <a:xfrm>
                <a:off x="6328803" y="1303520"/>
                <a:ext cx="143416" cy="80882"/>
              </a:xfrm>
            </p:spPr>
          </p:sp>
        </mc:Fallback>
      </mc:AlternateContent>
      <mc:AlternateContent xmlns:mc="http://schemas.openxmlformats.org/markup-compatibility/2006">
        <mc:Choice xmlns:p14="http://schemas.microsoft.com/office/powerpoint/2010/main" Requires="p14">
          <p:contentPart p14:bwMode="auto" r:id="rId171">
            <p14:nvContentPartPr>
              <p14:cNvPr id="1048881" name=""/>
              <p14:cNvContentPartPr/>
              <p14:nvPr/>
            </p14:nvContentPartPr>
            <p14:xfrm>
              <a:off x="6555444" y="1170645"/>
              <a:ext cx="171775" cy="138298"/>
            </p14:xfrm>
          </p:contentPart>
        </mc:Choice>
        <mc:Fallback>
          <p:sp>
            <p:nvSpPr>
              <p:cNvPr id="1048881" name=""/>
              <p:cNvSpPr/>
              <p:nvPr/>
            </p:nvSpPr>
            <p:spPr>
              <a:xfrm>
                <a:off x="6555444" y="1170645"/>
                <a:ext cx="171775" cy="138298"/>
              </a:xfrm>
            </p:spPr>
          </p:sp>
        </mc:Fallback>
      </mc:AlternateContent>
      <mc:AlternateContent xmlns:mc="http://schemas.openxmlformats.org/markup-compatibility/2006">
        <mc:Choice xmlns:p14="http://schemas.microsoft.com/office/powerpoint/2010/main" Requires="p14">
          <p:contentPart p14:bwMode="auto" r:id="rId172">
            <p14:nvContentPartPr>
              <p14:cNvPr id="1048882" name=""/>
              <p14:cNvContentPartPr/>
              <p14:nvPr/>
            </p14:nvContentPartPr>
            <p14:xfrm>
              <a:off x="6615188" y="1141824"/>
              <a:ext cx="154525" cy="270099"/>
            </p14:xfrm>
          </p:contentPart>
        </mc:Choice>
        <mc:Fallback>
          <p:sp>
            <p:nvSpPr>
              <p:cNvPr id="1048882" name=""/>
              <p:cNvSpPr/>
              <p:nvPr/>
            </p:nvSpPr>
            <p:spPr>
              <a:xfrm>
                <a:off x="6615188" y="1141824"/>
                <a:ext cx="154525" cy="270099"/>
              </a:xfrm>
            </p:spPr>
          </p:sp>
        </mc:Fallback>
      </mc:AlternateContent>
      <mc:AlternateContent xmlns:mc="http://schemas.openxmlformats.org/markup-compatibility/2006">
        <mc:Choice xmlns:p14="http://schemas.microsoft.com/office/powerpoint/2010/main" Requires="p14">
          <p:contentPart p14:bwMode="auto" r:id="rId173">
            <p14:nvContentPartPr>
              <p14:cNvPr id="1048883" name=""/>
              <p14:cNvContentPartPr/>
              <p14:nvPr/>
            </p14:nvContentPartPr>
            <p14:xfrm>
              <a:off x="6756757" y="1082504"/>
              <a:ext cx="87267" cy="423951"/>
            </p14:xfrm>
          </p:contentPart>
        </mc:Choice>
        <mc:Fallback>
          <p:sp>
            <p:nvSpPr>
              <p:cNvPr id="1048883" name=""/>
              <p:cNvSpPr/>
              <p:nvPr/>
            </p:nvSpPr>
            <p:spPr>
              <a:xfrm>
                <a:off x="6756757" y="1082504"/>
                <a:ext cx="87267" cy="423951"/>
              </a:xfrm>
            </p:spPr>
          </p:sp>
        </mc:Fallback>
      </mc:AlternateContent>
      <mc:AlternateContent xmlns:mc="http://schemas.openxmlformats.org/markup-compatibility/2006">
        <mc:Choice xmlns:p14="http://schemas.microsoft.com/office/powerpoint/2010/main" Requires="p14">
          <p:contentPart p14:bwMode="auto" r:id="rId174">
            <p14:nvContentPartPr>
              <p14:cNvPr id="1048884" name=""/>
              <p14:cNvContentPartPr/>
              <p14:nvPr/>
            </p14:nvContentPartPr>
            <p14:xfrm>
              <a:off x="6804813" y="1118705"/>
              <a:ext cx="103192" cy="299252"/>
            </p14:xfrm>
          </p:contentPart>
        </mc:Choice>
        <mc:Fallback>
          <p:sp>
            <p:nvSpPr>
              <p:cNvPr id="1048884" name=""/>
              <p:cNvSpPr/>
              <p:nvPr/>
            </p:nvSpPr>
            <p:spPr>
              <a:xfrm>
                <a:off x="6804813" y="1118705"/>
                <a:ext cx="103192" cy="299252"/>
              </a:xfrm>
            </p:spPr>
          </p:sp>
        </mc:Fallback>
      </mc:AlternateContent>
      <mc:AlternateContent xmlns:mc="http://schemas.openxmlformats.org/markup-compatibility/2006">
        <mc:Choice xmlns:p14="http://schemas.microsoft.com/office/powerpoint/2010/main" Requires="p14">
          <p:contentPart p14:bwMode="auto" r:id="rId175">
            <p14:nvContentPartPr>
              <p14:cNvPr id="1048885" name=""/>
              <p14:cNvContentPartPr/>
              <p14:nvPr/>
            </p14:nvContentPartPr>
            <p14:xfrm>
              <a:off x="6769745" y="1324208"/>
              <a:ext cx="211768" cy="46847"/>
            </p14:xfrm>
          </p:contentPart>
        </mc:Choice>
        <mc:Fallback>
          <p:sp>
            <p:nvSpPr>
              <p:cNvPr id="1048885" name=""/>
              <p:cNvSpPr/>
              <p:nvPr/>
            </p:nvSpPr>
            <p:spPr>
              <a:xfrm>
                <a:off x="6769745" y="1324208"/>
                <a:ext cx="211768" cy="46847"/>
              </a:xfrm>
            </p:spPr>
          </p:sp>
        </mc:Fallback>
      </mc:AlternateContent>
      <mc:AlternateContent xmlns:mc="http://schemas.openxmlformats.org/markup-compatibility/2006">
        <mc:Choice xmlns:p14="http://schemas.microsoft.com/office/powerpoint/2010/main" Requires="p14">
          <p:contentPart p14:bwMode="auto" r:id="rId176">
            <p14:nvContentPartPr>
              <p14:cNvPr id="1048886" name=""/>
              <p14:cNvContentPartPr/>
              <p14:nvPr/>
            </p14:nvContentPartPr>
            <p14:xfrm>
              <a:off x="6883390" y="1226893"/>
              <a:ext cx="64710" cy="68998"/>
            </p14:xfrm>
          </p:contentPart>
        </mc:Choice>
        <mc:Fallback>
          <p:sp>
            <p:nvSpPr>
              <p:cNvPr id="1048886" name=""/>
              <p:cNvSpPr/>
              <p:nvPr/>
            </p:nvSpPr>
            <p:spPr>
              <a:xfrm>
                <a:off x="6883390" y="1226893"/>
                <a:ext cx="64710" cy="68998"/>
              </a:xfrm>
            </p:spPr>
          </p:sp>
        </mc:Fallback>
      </mc:AlternateContent>
      <mc:AlternateContent xmlns:mc="http://schemas.openxmlformats.org/markup-compatibility/2006">
        <mc:Choice xmlns:p14="http://schemas.microsoft.com/office/powerpoint/2010/main" Requires="p14">
          <p:contentPart p14:bwMode="auto" r:id="rId177">
            <p14:nvContentPartPr>
              <p14:cNvPr id="1048887" name=""/>
              <p14:cNvContentPartPr/>
              <p14:nvPr/>
            </p14:nvContentPartPr>
            <p14:xfrm>
              <a:off x="6772993" y="1079430"/>
              <a:ext cx="134994" cy="28626"/>
            </p14:xfrm>
          </p:contentPart>
        </mc:Choice>
        <mc:Fallback>
          <p:sp>
            <p:nvSpPr>
              <p:cNvPr id="1048887" name=""/>
              <p:cNvSpPr/>
              <p:nvPr/>
            </p:nvSpPr>
            <p:spPr>
              <a:xfrm>
                <a:off x="6772993" y="1079430"/>
                <a:ext cx="134994" cy="28626"/>
              </a:xfrm>
            </p:spPr>
          </p:sp>
        </mc:Fallback>
      </mc:AlternateContent>
      <mc:AlternateContent xmlns:mc="http://schemas.openxmlformats.org/markup-compatibility/2006">
        <mc:Choice xmlns:p14="http://schemas.microsoft.com/office/powerpoint/2010/main" Requires="p14">
          <p:contentPart p14:bwMode="auto" r:id="rId178">
            <p14:nvContentPartPr>
              <p14:cNvPr id="1048888" name=""/>
              <p14:cNvContentPartPr/>
              <p14:nvPr/>
            </p14:nvContentPartPr>
            <p14:xfrm>
              <a:off x="6160141" y="2084805"/>
              <a:ext cx="60167" cy="419772"/>
            </p14:xfrm>
          </p:contentPart>
        </mc:Choice>
        <mc:Fallback>
          <p:sp>
            <p:nvSpPr>
              <p:cNvPr id="1048888" name=""/>
              <p:cNvSpPr/>
              <p:nvPr/>
            </p:nvSpPr>
            <p:spPr>
              <a:xfrm>
                <a:off x="6160141" y="2084805"/>
                <a:ext cx="60167" cy="419772"/>
              </a:xfrm>
            </p:spPr>
          </p:sp>
        </mc:Fallback>
      </mc:AlternateContent>
      <mc:AlternateContent xmlns:mc="http://schemas.openxmlformats.org/markup-compatibility/2006">
        <mc:Choice xmlns:p14="http://schemas.microsoft.com/office/powerpoint/2010/main" Requires="p14">
          <p:contentPart p14:bwMode="auto" r:id="rId179">
            <p14:nvContentPartPr>
              <p14:cNvPr id="1048889" name=""/>
              <p14:cNvContentPartPr/>
              <p14:nvPr/>
            </p14:nvContentPartPr>
            <p14:xfrm>
              <a:off x="6007766" y="2001540"/>
              <a:ext cx="100898" cy="39599"/>
            </p14:xfrm>
          </p:contentPart>
        </mc:Choice>
        <mc:Fallback>
          <p:sp>
            <p:nvSpPr>
              <p:cNvPr id="1048889" name=""/>
              <p:cNvSpPr/>
              <p:nvPr/>
            </p:nvSpPr>
            <p:spPr>
              <a:xfrm>
                <a:off x="6007766" y="2001540"/>
                <a:ext cx="100898" cy="39599"/>
              </a:xfrm>
            </p:spPr>
          </p:sp>
        </mc:Fallback>
      </mc:AlternateContent>
      <mc:AlternateContent xmlns:mc="http://schemas.openxmlformats.org/markup-compatibility/2006">
        <mc:Choice xmlns:p14="http://schemas.microsoft.com/office/powerpoint/2010/main" Requires="p14">
          <p:contentPart p14:bwMode="auto" r:id="rId180">
            <p14:nvContentPartPr>
              <p14:cNvPr id="1048890" name=""/>
              <p14:cNvContentPartPr/>
              <p14:nvPr/>
            </p14:nvContentPartPr>
            <p14:xfrm>
              <a:off x="6010660" y="1800897"/>
              <a:ext cx="430562" cy="426602"/>
            </p14:xfrm>
          </p:contentPart>
        </mc:Choice>
        <mc:Fallback>
          <p:sp>
            <p:nvSpPr>
              <p:cNvPr id="1048890" name=""/>
              <p:cNvSpPr/>
              <p:nvPr/>
            </p:nvSpPr>
            <p:spPr>
              <a:xfrm>
                <a:off x="6010660" y="1800897"/>
                <a:ext cx="430562" cy="426602"/>
              </a:xfrm>
            </p:spPr>
          </p:sp>
        </mc:Fallback>
      </mc:AlternateContent>
      <mc:AlternateContent xmlns:mc="http://schemas.openxmlformats.org/markup-compatibility/2006">
        <mc:Choice xmlns:p14="http://schemas.microsoft.com/office/powerpoint/2010/main" Requires="p14">
          <p:contentPart p14:bwMode="auto" r:id="rId181">
            <p14:nvContentPartPr>
              <p14:cNvPr id="1048891" name=""/>
              <p14:cNvContentPartPr/>
              <p14:nvPr/>
            </p14:nvContentPartPr>
            <p14:xfrm>
              <a:off x="6021437" y="2299601"/>
              <a:ext cx="396202" cy="409151"/>
            </p14:xfrm>
          </p:contentPart>
        </mc:Choice>
        <mc:Fallback>
          <p:sp>
            <p:nvSpPr>
              <p:cNvPr id="1048891" name=""/>
              <p:cNvSpPr/>
              <p:nvPr/>
            </p:nvSpPr>
            <p:spPr>
              <a:xfrm>
                <a:off x="6021437" y="2299601"/>
                <a:ext cx="396202" cy="409151"/>
              </a:xfrm>
            </p:spPr>
          </p:sp>
        </mc:Fallback>
      </mc:AlternateContent>
      <mc:AlternateContent xmlns:mc="http://schemas.openxmlformats.org/markup-compatibility/2006">
        <mc:Choice xmlns:p14="http://schemas.microsoft.com/office/powerpoint/2010/main" Requires="p14">
          <p:contentPart p14:bwMode="auto" r:id="rId182">
            <p14:nvContentPartPr>
              <p14:cNvPr id="1048892" name=""/>
              <p14:cNvContentPartPr/>
              <p14:nvPr/>
            </p14:nvContentPartPr>
            <p14:xfrm>
              <a:off x="6063583" y="2053106"/>
              <a:ext cx="251408" cy="421988"/>
            </p14:xfrm>
          </p:contentPart>
        </mc:Choice>
        <mc:Fallback>
          <p:sp>
            <p:nvSpPr>
              <p:cNvPr id="1048892" name=""/>
              <p:cNvSpPr/>
              <p:nvPr/>
            </p:nvSpPr>
            <p:spPr>
              <a:xfrm>
                <a:off x="6063583" y="2053106"/>
                <a:ext cx="251408" cy="421988"/>
              </a:xfrm>
            </p:spPr>
          </p:sp>
        </mc:Fallback>
      </mc:AlternateContent>
      <mc:AlternateContent xmlns:mc="http://schemas.openxmlformats.org/markup-compatibility/2006">
        <mc:Choice xmlns:p14="http://schemas.microsoft.com/office/powerpoint/2010/main" Requires="p14">
          <p:contentPart p14:bwMode="auto" r:id="rId183">
            <p14:nvContentPartPr>
              <p14:cNvPr id="1048893" name=""/>
              <p14:cNvContentPartPr/>
              <p14:nvPr/>
            </p14:nvContentPartPr>
            <p14:xfrm>
              <a:off x="7765322" y="2623431"/>
              <a:ext cx="491647" cy="657495"/>
            </p14:xfrm>
          </p:contentPart>
        </mc:Choice>
        <mc:Fallback>
          <p:sp>
            <p:nvSpPr>
              <p:cNvPr id="1048893" name=""/>
              <p:cNvSpPr/>
              <p:nvPr/>
            </p:nvSpPr>
            <p:spPr>
              <a:xfrm>
                <a:off x="7765322" y="2623431"/>
                <a:ext cx="491647" cy="657495"/>
              </a:xfrm>
            </p:spPr>
          </p:sp>
        </mc:Fallback>
      </mc:AlternateContent>
      <mc:AlternateContent xmlns:mc="http://schemas.openxmlformats.org/markup-compatibility/2006">
        <mc:Choice xmlns:p14="http://schemas.microsoft.com/office/powerpoint/2010/main" Requires="p14">
          <p:contentPart p14:bwMode="auto" r:id="rId184">
            <p14:nvContentPartPr>
              <p14:cNvPr id="1048894" name=""/>
              <p14:cNvContentPartPr/>
              <p14:nvPr/>
            </p14:nvContentPartPr>
            <p14:xfrm>
              <a:off x="1704165" y="5195720"/>
              <a:ext cx="1694658" cy="283118"/>
            </p14:xfrm>
          </p:contentPart>
        </mc:Choice>
        <mc:Fallback>
          <p:sp>
            <p:nvSpPr>
              <p:cNvPr id="1048894" name=""/>
              <p:cNvSpPr/>
              <p:nvPr/>
            </p:nvSpPr>
            <p:spPr>
              <a:xfrm>
                <a:off x="1704165" y="5195720"/>
                <a:ext cx="1694658" cy="283118"/>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8729"/>
                                        </p:tgtEl>
                                        <p:attrNameLst>
                                          <p:attrName>style.visibility</p:attrName>
                                        </p:attrNameLst>
                                      </p:cBhvr>
                                      <p:to>
                                        <p:strVal val="visible"/>
                                      </p:to>
                                    </p:set>
                                    <p:animEffect transition="in" filter="wipe(down)">
                                      <p:cBhvr>
                                        <p:cTn dur="500" id="7"/>
                                        <p:tgtEl>
                                          <p:spTgt spid="104872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8732"/>
                                        </p:tgtEl>
                                        <p:attrNameLst>
                                          <p:attrName>style.visibility</p:attrName>
                                        </p:attrNameLst>
                                      </p:cBhvr>
                                      <p:to>
                                        <p:strVal val="visible"/>
                                      </p:to>
                                    </p:set>
                                    <p:animEffect transition="in" filter="wipe(down)">
                                      <p:cBhvr>
                                        <p:cTn dur="500" id="12"/>
                                        <p:tgtEl>
                                          <p:spTgt spid="10487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8734"/>
                                        </p:tgtEl>
                                        <p:attrNameLst>
                                          <p:attrName>style.visibility</p:attrName>
                                        </p:attrNameLst>
                                      </p:cBhvr>
                                      <p:to>
                                        <p:strVal val="visible"/>
                                      </p:to>
                                    </p:set>
                                    <p:animEffect transition="in" filter="wipe(down)">
                                      <p:cBhvr>
                                        <p:cTn dur="500" id="17"/>
                                        <p:tgtEl>
                                          <p:spTgt spid="104873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8731"/>
                                        </p:tgtEl>
                                        <p:attrNameLst>
                                          <p:attrName>style.visibility</p:attrName>
                                        </p:attrNameLst>
                                      </p:cBhvr>
                                      <p:to>
                                        <p:strVal val="visible"/>
                                      </p:to>
                                    </p:set>
                                    <p:animEffect transition="in" filter="wipe(down)">
                                      <p:cBhvr>
                                        <p:cTn dur="500" id="22"/>
                                        <p:tgtEl>
                                          <p:spTgt spid="10487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48733"/>
                                        </p:tgtEl>
                                        <p:attrNameLst>
                                          <p:attrName>style.visibility</p:attrName>
                                        </p:attrNameLst>
                                      </p:cBhvr>
                                      <p:to>
                                        <p:strVal val="visible"/>
                                      </p:to>
                                    </p:set>
                                    <p:animEffect transition="in" filter="wipe(down)">
                                      <p:cBhvr>
                                        <p:cTn dur="500" id="27"/>
                                        <p:tgtEl>
                                          <p:spTgt spid="104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9" grpId="0"/>
      <p:bldP spid="1048731" grpId="0"/>
      <p:bldP spid="1048732" grpId="0"/>
      <p:bldP spid="1048733" grpId="0"/>
      <p:bldP spid="10487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98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984"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3: </a:t>
            </a:r>
            <a:r>
              <a:rPr altLang="zh-CN" dirty="0" sz="2400" kumimoji="1" lang="en-US" smtClean="0">
                <a:cs typeface="Arial" panose="020B0604020202020204" pitchFamily="34" charset="0"/>
              </a:rPr>
              <a:t>Current series negative feedback </a:t>
            </a:r>
            <a:r>
              <a:rPr altLang="en-US" dirty="0" sz="2400" kumimoji="1" lang="zh-CN" smtClean="0">
                <a:cs typeface="Arial" panose="020B0604020202020204" pitchFamily="34" charset="0"/>
              </a:rPr>
              <a:t>电流串联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48985" name="文本框 61"/>
          <p:cNvSpPr txBox="1">
            <a:spLocks noChangeAspect="1" noMove="1" noResize="1" noRot="1" noAdjustHandles="1" noEditPoints="1" noChangeArrowheads="1" noChangeShapeType="1" noTextEdit="1"/>
          </p:cNvSpPr>
          <p:nvPr/>
        </p:nvSpPr>
        <p:spPr bwMode="auto">
          <a:xfrm>
            <a:off x="743367" y="1810576"/>
            <a:ext cx="3112994" cy="789832"/>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8986" name="Text Box 12"/>
          <p:cNvSpPr txBox="1">
            <a:spLocks noChangeArrowheads="1"/>
          </p:cNvSpPr>
          <p:nvPr/>
        </p:nvSpPr>
        <p:spPr bwMode="auto">
          <a:xfrm>
            <a:off x="524984" y="117901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Close-loop gain</a:t>
            </a:r>
            <a:endParaRPr altLang="en-US" dirty="0" sz="2000" kumimoji="1" lang="zh-CN">
              <a:cs typeface="Arial" panose="020B0604020202020204" pitchFamily="34" charset="0"/>
            </a:endParaRPr>
          </a:p>
        </p:txBody>
      </p:sp>
      <p:sp>
        <p:nvSpPr>
          <p:cNvPr id="1048987" name="文本框 63"/>
          <p:cNvSpPr txBox="1">
            <a:spLocks noChangeAspect="1" noMove="1" noResize="1" noRot="1" noAdjustHandles="1" noEditPoints="1" noChangeArrowheads="1" noChangeShapeType="1" noTextEdit="1"/>
          </p:cNvSpPr>
          <p:nvPr/>
        </p:nvSpPr>
        <p:spPr bwMode="auto">
          <a:xfrm>
            <a:off x="763533" y="2789569"/>
            <a:ext cx="3112994" cy="409856"/>
          </a:xfrm>
          <a:prstGeom prst="rect"/>
          <a:blipFill>
            <a:blip xmlns:r="http://schemas.openxmlformats.org/officeDocument/2006/relationships" r:embed="rId2"/>
            <a:stretch>
              <a:fillRect b="-4478"/>
            </a:stretch>
          </a:blipFill>
          <a:ln>
            <a:noFill/>
          </a:ln>
          <a:effectLst/>
        </p:spPr>
        <p:txBody>
          <a:bodyPr/>
          <a:p>
            <a:r>
              <a:rPr altLang="en-US" lang="zh-CN">
                <a:noFill/>
              </a:rPr>
              <a:t> </a:t>
            </a:r>
          </a:p>
        </p:txBody>
      </p:sp>
      <p:sp>
        <p:nvSpPr>
          <p:cNvPr id="1048988" name="文本框 64"/>
          <p:cNvSpPr txBox="1">
            <a:spLocks noChangeAspect="1" noMove="1" noResize="1" noRot="1" noAdjustHandles="1" noEditPoints="1" noChangeArrowheads="1" noChangeShapeType="1" noTextEdit="1"/>
          </p:cNvSpPr>
          <p:nvPr/>
        </p:nvSpPr>
        <p:spPr bwMode="auto">
          <a:xfrm>
            <a:off x="802558" y="4021875"/>
            <a:ext cx="3112994" cy="818366"/>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48989" name="文本框 65"/>
          <p:cNvSpPr txBox="1">
            <a:spLocks noChangeAspect="1" noMove="1" noResize="1" noRot="1" noAdjustHandles="1" noEditPoints="1" noChangeArrowheads="1" noChangeShapeType="1" noTextEdit="1"/>
          </p:cNvSpPr>
          <p:nvPr/>
        </p:nvSpPr>
        <p:spPr bwMode="auto">
          <a:xfrm>
            <a:off x="723807" y="3492450"/>
            <a:ext cx="3112994" cy="409856"/>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48990" name="文本框 79"/>
          <p:cNvSpPr txBox="1"/>
          <p:nvPr/>
        </p:nvSpPr>
        <p:spPr bwMode="auto">
          <a:xfrm>
            <a:off x="5708690" y="3564875"/>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48991" name="Text Box 12"/>
          <p:cNvSpPr txBox="1">
            <a:spLocks noChangeArrowheads="1"/>
          </p:cNvSpPr>
          <p:nvPr/>
        </p:nvSpPr>
        <p:spPr bwMode="auto">
          <a:xfrm>
            <a:off x="524984" y="4834741"/>
            <a:ext cx="316724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Voltage gain</a:t>
            </a:r>
            <a:endParaRPr altLang="en-US" dirty="0" sz="2000" kumimoji="1" lang="zh-CN">
              <a:cs typeface="Arial" panose="020B0604020202020204" pitchFamily="34" charset="0"/>
            </a:endParaRPr>
          </a:p>
        </p:txBody>
      </p:sp>
      <p:sp>
        <p:nvSpPr>
          <p:cNvPr id="1048992" name="文本框 83"/>
          <p:cNvSpPr txBox="1">
            <a:spLocks noChangeAspect="1" noMove="1" noResize="1" noRot="1" noAdjustHandles="1" noEditPoints="1" noChangeArrowheads="1" noChangeShapeType="1" noTextEdit="1"/>
          </p:cNvSpPr>
          <p:nvPr/>
        </p:nvSpPr>
        <p:spPr bwMode="auto">
          <a:xfrm>
            <a:off x="763533" y="5437406"/>
            <a:ext cx="2101307" cy="791435"/>
          </a:xfrm>
          <a:prstGeom prst="rect"/>
          <a:blipFill>
            <a:blip xmlns:r="http://schemas.openxmlformats.org/officeDocument/2006/relationships" r:embed="rId5"/>
            <a:stretch>
              <a:fillRect/>
            </a:stretch>
          </a:blipFill>
          <a:ln>
            <a:noFill/>
          </a:ln>
          <a:effectLst/>
        </p:spPr>
        <p:txBody>
          <a:bodyPr/>
          <a:p>
            <a:r>
              <a:rPr altLang="en-US" lang="zh-CN">
                <a:noFill/>
              </a:rPr>
              <a:t> </a:t>
            </a:r>
          </a:p>
        </p:txBody>
      </p:sp>
      <p:grpSp>
        <p:nvGrpSpPr>
          <p:cNvPr id="115" name="组合 72"/>
          <p:cNvGrpSpPr/>
          <p:nvPr/>
        </p:nvGrpSpPr>
        <p:grpSpPr>
          <a:xfrm>
            <a:off x="4748417" y="1209098"/>
            <a:ext cx="4006271" cy="2369941"/>
            <a:chOff x="960982" y="1652402"/>
            <a:chExt cx="4006271" cy="2369941"/>
          </a:xfrm>
        </p:grpSpPr>
        <p:grpSp>
          <p:nvGrpSpPr>
            <p:cNvPr id="116" name="组合 78"/>
            <p:cNvGrpSpPr/>
            <p:nvPr/>
          </p:nvGrpSpPr>
          <p:grpSpPr>
            <a:xfrm>
              <a:off x="960982" y="1652402"/>
              <a:ext cx="3646215" cy="2233405"/>
              <a:chOff x="1903275" y="3421338"/>
              <a:chExt cx="3646215" cy="2233405"/>
            </a:xfrm>
          </p:grpSpPr>
          <p:cxnSp>
            <p:nvCxnSpPr>
              <p:cNvPr id="3145775" name="直接连接符 104"/>
              <p:cNvCxnSpPr>
                <a:cxnSpLocks/>
              </p:cNvCxnSpPr>
              <p:nvPr/>
            </p:nvCxnSpPr>
            <p:spPr>
              <a:xfrm flipH="1">
                <a:off x="2223849" y="5432435"/>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93"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6"/>
                <a:stretch>
                  <a:fillRect l="-2679" t="-1282" b="-5128"/>
                </a:stretch>
              </a:blipFill>
              <a:ln>
                <a:noFill/>
              </a:ln>
              <a:effectLst/>
            </p:spPr>
            <p:txBody>
              <a:bodyPr/>
              <a:p>
                <a:r>
                  <a:rPr altLang="en-US" lang="zh-CN">
                    <a:noFill/>
                  </a:rPr>
                  <a:t> </a:t>
                </a:r>
              </a:p>
            </p:txBody>
          </p:sp>
          <p:sp>
            <p:nvSpPr>
              <p:cNvPr id="1048994"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sp>
            <p:nvSpPr>
              <p:cNvPr id="1048995" name="文本框 107"/>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8"/>
                <a:stretch>
                  <a:fillRect t="-1299" b="-6494"/>
                </a:stretch>
              </a:blipFill>
              <a:ln>
                <a:noFill/>
              </a:ln>
              <a:effectLst/>
            </p:spPr>
            <p:txBody>
              <a:bodyPr/>
              <a:p>
                <a:r>
                  <a:rPr altLang="en-US" lang="zh-CN">
                    <a:noFill/>
                  </a:rPr>
                  <a:t> </a:t>
                </a:r>
              </a:p>
            </p:txBody>
          </p:sp>
          <p:cxnSp>
            <p:nvCxnSpPr>
              <p:cNvPr id="3145776" name="直接连接符 10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77" name="直接连接符 109"/>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78" name="直接连接符 111"/>
              <p:cNvCxnSpPr>
                <a:cxnSpLocks/>
              </p:cNvCxnSpPr>
              <p:nvPr/>
            </p:nvCxnSpPr>
            <p:spPr>
              <a:xfrm flipH="1">
                <a:off x="2803845" y="4756615"/>
                <a:ext cx="274564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79" name="直接连接符 114"/>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96" name="椭圆 115"/>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97" name="椭圆 116"/>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98"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9"/>
                <a:stretch>
                  <a:fillRect l="-33333" r="-30556" b="-8000"/>
                </a:stretch>
              </a:blipFill>
              <a:ln w="28575">
                <a:noFill/>
                <a:miter lim="800000"/>
                <a:headEnd/>
                <a:tailEnd/>
              </a:ln>
            </p:spPr>
            <p:txBody>
              <a:bodyPr/>
              <a:p>
                <a:r>
                  <a:rPr altLang="en-US" lang="zh-CN">
                    <a:noFill/>
                  </a:rPr>
                  <a:t> </a:t>
                </a:r>
              </a:p>
            </p:txBody>
          </p:sp>
          <p:sp>
            <p:nvSpPr>
              <p:cNvPr id="1048999"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sp>
            <p:nvSpPr>
              <p:cNvPr id="1049000"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11"/>
                <a:stretch>
                  <a:fillRect l="-34286" r="-34286" b="-8000"/>
                </a:stretch>
              </a:blipFill>
              <a:ln w="28575">
                <a:noFill/>
                <a:miter lim="800000"/>
                <a:headEnd/>
                <a:tailEnd/>
              </a:ln>
            </p:spPr>
            <p:txBody>
              <a:bodyPr/>
              <a:p>
                <a:r>
                  <a:rPr altLang="en-US" lang="zh-CN">
                    <a:noFill/>
                  </a:rPr>
                  <a:t> </a:t>
                </a:r>
              </a:p>
            </p:txBody>
          </p:sp>
          <p:sp>
            <p:nvSpPr>
              <p:cNvPr id="1049001"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12"/>
                <a:stretch>
                  <a:fillRect/>
                </a:stretch>
              </a:blipFill>
              <a:ln w="28575">
                <a:noFill/>
                <a:miter lim="800000"/>
                <a:headEnd/>
                <a:tailEnd/>
              </a:ln>
            </p:spPr>
            <p:txBody>
              <a:bodyPr/>
              <a:p>
                <a:r>
                  <a:rPr altLang="en-US" lang="zh-CN">
                    <a:noFill/>
                  </a:rPr>
                  <a:t> </a:t>
                </a:r>
              </a:p>
            </p:txBody>
          </p:sp>
          <p:sp>
            <p:nvSpPr>
              <p:cNvPr id="1049002"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3"/>
                <a:stretch>
                  <a:fillRect l="-33333" r="-30556" b="-8000"/>
                </a:stretch>
              </a:blipFill>
              <a:ln w="28575">
                <a:noFill/>
                <a:miter lim="800000"/>
                <a:headEnd/>
                <a:tailEnd/>
              </a:ln>
            </p:spPr>
            <p:txBody>
              <a:bodyPr/>
              <a:p>
                <a:r>
                  <a:rPr altLang="en-US" lang="zh-CN">
                    <a:noFill/>
                  </a:rPr>
                  <a:t> </a:t>
                </a:r>
              </a:p>
            </p:txBody>
          </p:sp>
          <p:sp>
            <p:nvSpPr>
              <p:cNvPr id="1049003"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grpSp>
        <p:sp>
          <p:nvSpPr>
            <p:cNvPr id="1049004"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15"/>
              <a:stretch>
                <a:fillRect l="-21951" r="-21951" b="-5882"/>
              </a:stretch>
            </a:blipFill>
            <a:ln w="28575">
              <a:noFill/>
              <a:miter lim="800000"/>
              <a:headEnd/>
              <a:tailEnd/>
            </a:ln>
          </p:spPr>
          <p:txBody>
            <a:bodyPr/>
            <a:p>
              <a:r>
                <a:rPr altLang="en-US" lang="zh-CN">
                  <a:noFill/>
                </a:rPr>
                <a:t> </a:t>
              </a:r>
            </a:p>
          </p:txBody>
        </p:sp>
        <p:sp>
          <p:nvSpPr>
            <p:cNvPr id="1049005"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sp>
          <p:nvSpPr>
            <p:cNvPr id="1049006"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9007"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08"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009"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10"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cxnSp>
          <p:nvCxnSpPr>
            <p:cNvPr id="3145780" name="直接连接符 92"/>
            <p:cNvCxnSpPr>
              <a:cxnSpLocks/>
            </p:cNvCxnSpPr>
            <p:nvPr/>
          </p:nvCxnSpPr>
          <p:spPr>
            <a:xfrm>
              <a:off x="4312065" y="2200694"/>
              <a:ext cx="0" cy="7904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1" name="直接连接符 93"/>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011" name="矩形 94"/>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12" name="文本框 95"/>
            <p:cNvSpPr txBox="1">
              <a:spLocks noChangeAspect="1" noMove="1" noResize="1" noRot="1" noAdjustHandles="1" noEditPoints="1" noChangeArrowheads="1" noChangeShapeType="1" noTextEdit="1"/>
            </p:cNvSpPr>
            <p:nvPr/>
          </p:nvSpPr>
          <p:spPr bwMode="auto">
            <a:xfrm>
              <a:off x="2689824" y="3176894"/>
              <a:ext cx="241541" cy="307777"/>
            </a:xfrm>
            <a:prstGeom prst="rect"/>
            <a:blipFill>
              <a:blip xmlns:r="http://schemas.openxmlformats.org/officeDocument/2006/relationships" r:embed="rId17"/>
              <a:stretch>
                <a:fillRect l="-23077" r="-20513" b="-9804"/>
              </a:stretch>
            </a:blipFill>
            <a:ln>
              <a:noFill/>
            </a:ln>
            <a:effectLst/>
          </p:spPr>
          <p:txBody>
            <a:bodyPr/>
            <a:p>
              <a:r>
                <a:rPr altLang="en-US" lang="zh-CN">
                  <a:noFill/>
                </a:rPr>
                <a:t> </a:t>
              </a:r>
            </a:p>
          </p:txBody>
        </p:sp>
        <p:sp>
          <p:nvSpPr>
            <p:cNvPr id="1049013" name="矩形 98"/>
            <p:cNvSpPr/>
            <p:nvPr/>
          </p:nvSpPr>
          <p:spPr>
            <a:xfrm rot="16200000">
              <a:off x="4101473" y="254726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14" name="文本框 99"/>
            <p:cNvSpPr txBox="1">
              <a:spLocks noChangeAspect="1" noMove="1" noResize="1" noRot="1" noAdjustHandles="1" noEditPoints="1" noChangeArrowheads="1" noChangeShapeType="1" noTextEdit="1"/>
            </p:cNvSpPr>
            <p:nvPr/>
          </p:nvSpPr>
          <p:spPr bwMode="auto">
            <a:xfrm>
              <a:off x="3887045" y="2343304"/>
              <a:ext cx="350930" cy="307777"/>
            </a:xfrm>
            <a:prstGeom prst="rect"/>
            <a:blipFill>
              <a:blip xmlns:r="http://schemas.openxmlformats.org/officeDocument/2006/relationships" r:embed="rId18"/>
              <a:stretch>
                <a:fillRect l="-15517" r="-5172" b="-22000"/>
              </a:stretch>
            </a:blipFill>
            <a:ln>
              <a:noFill/>
            </a:ln>
            <a:effectLst/>
          </p:spPr>
          <p:txBody>
            <a:bodyPr/>
            <a:p>
              <a:r>
                <a:rPr altLang="en-US" lang="zh-CN">
                  <a:noFill/>
                </a:rPr>
                <a:t> </a:t>
              </a:r>
            </a:p>
          </p:txBody>
        </p:sp>
        <p:sp>
          <p:nvSpPr>
            <p:cNvPr id="1049015" name="Oval 3165"/>
            <p:cNvSpPr>
              <a:spLocks noChangeArrowheads="1"/>
            </p:cNvSpPr>
            <p:nvPr/>
          </p:nvSpPr>
          <p:spPr bwMode="auto">
            <a:xfrm>
              <a:off x="4482141" y="29102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016"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19"/>
              <a:stretch>
                <a:fillRect l="-34286" r="-34286" b="-5882"/>
              </a:stretch>
            </a:blipFill>
            <a:ln w="28575">
              <a:noFill/>
              <a:miter lim="800000"/>
              <a:headEnd/>
              <a:tailEnd/>
            </a:ln>
          </p:spPr>
          <p:txBody>
            <a:bodyPr/>
            <a:p>
              <a:r>
                <a:rPr altLang="en-US" lang="zh-CN">
                  <a:noFill/>
                </a:rPr>
                <a:t> </a:t>
              </a:r>
            </a:p>
          </p:txBody>
        </p:sp>
        <p:sp>
          <p:nvSpPr>
            <p:cNvPr id="1049017" name="Rectangle 519"/>
            <p:cNvSpPr>
              <a:spLocks noChangeAspect="1" noMove="1" noResize="1" noRot="1" noAdjustHandles="1" noEditPoints="1" noChangeArrowheads="1" noChangeShapeType="1" noTextEdit="1"/>
            </p:cNvSpPr>
            <p:nvPr/>
          </p:nvSpPr>
          <p:spPr bwMode="auto">
            <a:xfrm>
              <a:off x="4414965" y="2663441"/>
              <a:ext cx="322263" cy="307975"/>
            </a:xfrm>
            <a:prstGeom prst="rect"/>
            <a:blipFill>
              <a:blip xmlns:r="http://schemas.openxmlformats.org/officeDocument/2006/relationships" r:embed="rId20"/>
              <a:stretch>
                <a:fillRect/>
              </a:stretch>
            </a:blipFill>
            <a:ln w="28575">
              <a:noFill/>
              <a:miter lim="800000"/>
              <a:headEnd/>
              <a:tailEnd/>
            </a:ln>
          </p:spPr>
          <p:txBody>
            <a:bodyPr/>
            <a:p>
              <a:r>
                <a:rPr altLang="en-US" lang="zh-CN">
                  <a:noFill/>
                </a:rPr>
                <a:t> </a:t>
              </a:r>
            </a:p>
          </p:txBody>
        </p:sp>
        <p:sp>
          <p:nvSpPr>
            <p:cNvPr id="1049018" name="文本框 103"/>
            <p:cNvSpPr txBox="1">
              <a:spLocks noChangeAspect="1" noMove="1" noResize="1" noRot="1" noAdjustHandles="1" noEditPoints="1" noChangeArrowheads="1" noChangeShapeType="1" noTextEdit="1"/>
            </p:cNvSpPr>
            <p:nvPr/>
          </p:nvSpPr>
          <p:spPr bwMode="auto">
            <a:xfrm>
              <a:off x="4282293" y="2433368"/>
              <a:ext cx="684960" cy="409856"/>
            </a:xfrm>
            <a:prstGeom prst="rect"/>
            <a:blipFill>
              <a:blip xmlns:r="http://schemas.openxmlformats.org/officeDocument/2006/relationships" r:embed="rId21"/>
              <a:stretch>
                <a:fillRect/>
              </a:stretch>
            </a:blipFill>
            <a:ln>
              <a:noFill/>
            </a:ln>
            <a:effectLst/>
          </p:spPr>
          <p:txBody>
            <a:bodyPr/>
            <a:p>
              <a:r>
                <a:rPr altLang="en-US" lang="zh-CN">
                  <a:noFill/>
                </a:rPr>
                <a:t> </a:t>
              </a:r>
            </a:p>
          </p:txBody>
        </p:sp>
      </p:grpSp>
      <p:sp>
        <p:nvSpPr>
          <p:cNvPr id="1049019" name="圆角矩形 130"/>
          <p:cNvSpPr/>
          <p:nvPr/>
        </p:nvSpPr>
        <p:spPr>
          <a:xfrm>
            <a:off x="6068964" y="2357452"/>
            <a:ext cx="842680"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20" name="文本框 131"/>
          <p:cNvSpPr txBox="1">
            <a:spLocks noChangeAspect="1" noMove="1" noResize="1" noRot="1" noAdjustHandles="1" noEditPoints="1" noChangeArrowheads="1" noChangeShapeType="1" noTextEdit="1"/>
          </p:cNvSpPr>
          <p:nvPr/>
        </p:nvSpPr>
        <p:spPr bwMode="auto">
          <a:xfrm>
            <a:off x="7566899" y="1136719"/>
            <a:ext cx="684960" cy="473206"/>
          </a:xfrm>
          <a:prstGeom prst="rect"/>
          <a:blipFill>
            <a:blip xmlns:r="http://schemas.openxmlformats.org/officeDocument/2006/relationships" r:embed="rId22"/>
            <a:stretch>
              <a:fillRect t="-1282"/>
            </a:stretch>
          </a:blipFill>
          <a:ln>
            <a:noFill/>
          </a:ln>
          <a:effectLst/>
        </p:spPr>
        <p:txBody>
          <a:bodyPr/>
          <a:p>
            <a:r>
              <a:rPr altLang="en-US" lang="zh-CN">
                <a:noFill/>
              </a:rPr>
              <a:t> </a:t>
            </a:r>
          </a:p>
        </p:txBody>
      </p:sp>
      <p:cxnSp>
        <p:nvCxnSpPr>
          <p:cNvPr id="3145782" name="直接箭头连接符 132"/>
          <p:cNvCxnSpPr>
            <a:cxnSpLocks/>
          </p:cNvCxnSpPr>
          <p:nvPr/>
        </p:nvCxnSpPr>
        <p:spPr>
          <a:xfrm>
            <a:off x="7662575" y="162759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117" name="组合 5"/>
          <p:cNvGrpSpPr/>
          <p:nvPr/>
        </p:nvGrpSpPr>
        <p:grpSpPr>
          <a:xfrm>
            <a:off x="6189070" y="4196842"/>
            <a:ext cx="1543760" cy="1275799"/>
            <a:chOff x="6067774" y="4170453"/>
            <a:chExt cx="1543760" cy="1275799"/>
          </a:xfrm>
        </p:grpSpPr>
        <p:sp>
          <p:nvSpPr>
            <p:cNvPr id="1049021" name="文本框 133"/>
            <p:cNvSpPr txBox="1">
              <a:spLocks noChangeAspect="1" noMove="1" noResize="1" noRot="1" noAdjustHandles="1" noEditPoints="1" noChangeArrowheads="1" noChangeShapeType="1" noTextEdit="1"/>
            </p:cNvSpPr>
            <p:nvPr/>
          </p:nvSpPr>
          <p:spPr bwMode="auto">
            <a:xfrm>
              <a:off x="6067774" y="4530912"/>
              <a:ext cx="684960" cy="473206"/>
            </a:xfrm>
            <a:prstGeom prst="rect"/>
            <a:blipFill>
              <a:blip xmlns:r="http://schemas.openxmlformats.org/officeDocument/2006/relationships" r:embed="rId23"/>
              <a:stretch>
                <a:fillRect t="-1299" b="-6494"/>
              </a:stretch>
            </a:blipFill>
            <a:ln>
              <a:noFill/>
            </a:ln>
            <a:effectLst/>
          </p:spPr>
          <p:txBody>
            <a:bodyPr/>
            <a:p>
              <a:r>
                <a:rPr altLang="en-US" lang="zh-CN">
                  <a:noFill/>
                </a:rPr>
                <a:t> </a:t>
              </a:r>
            </a:p>
          </p:txBody>
        </p:sp>
        <p:grpSp>
          <p:nvGrpSpPr>
            <p:cNvPr id="118" name="组合 4"/>
            <p:cNvGrpSpPr/>
            <p:nvPr/>
          </p:nvGrpSpPr>
          <p:grpSpPr>
            <a:xfrm>
              <a:off x="6067774" y="4170453"/>
              <a:ext cx="1543760" cy="1275799"/>
              <a:chOff x="6067774" y="4170453"/>
              <a:chExt cx="1543760" cy="1275799"/>
            </a:xfrm>
          </p:grpSpPr>
          <p:grpSp>
            <p:nvGrpSpPr>
              <p:cNvPr id="119" name="组合 12"/>
              <p:cNvGrpSpPr/>
              <p:nvPr/>
            </p:nvGrpSpPr>
            <p:grpSpPr>
              <a:xfrm>
                <a:off x="6067774" y="4170453"/>
                <a:ext cx="1334814" cy="1275799"/>
                <a:chOff x="4936524" y="3913839"/>
                <a:chExt cx="1334814" cy="1275799"/>
              </a:xfrm>
            </p:grpSpPr>
            <p:sp>
              <p:nvSpPr>
                <p:cNvPr id="1049022" name="圆角矩形 69"/>
                <p:cNvSpPr/>
                <p:nvPr/>
              </p:nvSpPr>
              <p:spPr>
                <a:xfrm>
                  <a:off x="4936524" y="3913839"/>
                  <a:ext cx="1334814" cy="1275799"/>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023" name="文本框 73"/>
                <p:cNvSpPr txBox="1">
                  <a:spLocks noChangeAspect="1" noMove="1" noResize="1" noRot="1" noAdjustHandles="1" noEditPoints="1" noChangeArrowheads="1" noChangeShapeType="1" noTextEdit="1"/>
                </p:cNvSpPr>
                <p:nvPr/>
              </p:nvSpPr>
              <p:spPr bwMode="auto">
                <a:xfrm>
                  <a:off x="5641194" y="4593615"/>
                  <a:ext cx="241540" cy="307777"/>
                </a:xfrm>
                <a:prstGeom prst="rect"/>
                <a:blipFill>
                  <a:blip xmlns:r="http://schemas.openxmlformats.org/officeDocument/2006/relationships" r:embed="rId24"/>
                  <a:stretch>
                    <a:fillRect l="-23077" r="-20513" b="-10000"/>
                  </a:stretch>
                </a:blipFill>
                <a:ln>
                  <a:noFill/>
                </a:ln>
                <a:effectLst/>
              </p:spPr>
              <p:txBody>
                <a:bodyPr/>
                <a:p>
                  <a:r>
                    <a:rPr altLang="en-US" lang="zh-CN">
                      <a:noFill/>
                    </a:rPr>
                    <a:t> </a:t>
                  </a:r>
                </a:p>
              </p:txBody>
            </p:sp>
            <p:sp>
              <p:nvSpPr>
                <p:cNvPr id="1049024" name="Line 28"/>
                <p:cNvSpPr>
                  <a:spLocks noChangeShapeType="1"/>
                </p:cNvSpPr>
                <p:nvPr/>
              </p:nvSpPr>
              <p:spPr bwMode="auto">
                <a:xfrm rot="5400000" flipH="1">
                  <a:off x="5084193" y="4518000"/>
                  <a:ext cx="1114698"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25" name="Line 28"/>
                <p:cNvSpPr>
                  <a:spLocks noChangeShapeType="1"/>
                </p:cNvSpPr>
                <p:nvPr/>
              </p:nvSpPr>
              <p:spPr bwMode="auto">
                <a:xfrm flipH="1">
                  <a:off x="5486941" y="5075350"/>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026" name="矩形 71"/>
                <p:cNvSpPr/>
                <p:nvPr/>
              </p:nvSpPr>
              <p:spPr>
                <a:xfrm rot="5400000">
                  <a:off x="5458442" y="436694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027" name="文本框 80"/>
              <p:cNvSpPr txBox="1">
                <a:spLocks noChangeAspect="1" noMove="1" noResize="1" noRot="1" noAdjustHandles="1" noEditPoints="1" noChangeArrowheads="1" noChangeShapeType="1" noTextEdit="1"/>
              </p:cNvSpPr>
              <p:nvPr/>
            </p:nvSpPr>
            <p:spPr bwMode="auto">
              <a:xfrm>
                <a:off x="6926574" y="4337612"/>
                <a:ext cx="684960" cy="473206"/>
              </a:xfrm>
              <a:prstGeom prst="rect"/>
              <a:blipFill>
                <a:blip xmlns:r="http://schemas.openxmlformats.org/officeDocument/2006/relationships" r:embed="rId25"/>
                <a:stretch>
                  <a:fillRect t="-1282"/>
                </a:stretch>
              </a:blipFill>
              <a:ln>
                <a:noFill/>
              </a:ln>
              <a:effectLst/>
            </p:spPr>
            <p:txBody>
              <a:bodyPr/>
              <a:p>
                <a:r>
                  <a:rPr altLang="en-US" lang="zh-CN">
                    <a:noFill/>
                  </a:rPr>
                  <a:t> </a:t>
                </a:r>
              </a:p>
            </p:txBody>
          </p:sp>
          <p:cxnSp>
            <p:nvCxnSpPr>
              <p:cNvPr id="3145783" name="直接箭头连接符 81"/>
              <p:cNvCxnSpPr>
                <a:cxnSpLocks/>
              </p:cNvCxnSpPr>
              <p:nvPr/>
            </p:nvCxnSpPr>
            <p:spPr>
              <a:xfrm rot="5400000">
                <a:off x="6868051" y="464860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9028" name="Rectangle 518"/>
            <p:cNvSpPr>
              <a:spLocks noChangeAspect="1" noMove="1" noResize="1" noRot="1" noAdjustHandles="1" noEditPoints="1" noChangeArrowheads="1" noChangeShapeType="1" noTextEdit="1"/>
            </p:cNvSpPr>
            <p:nvPr/>
          </p:nvSpPr>
          <p:spPr bwMode="auto">
            <a:xfrm>
              <a:off x="6272816" y="4183602"/>
              <a:ext cx="217639" cy="307777"/>
            </a:xfrm>
            <a:prstGeom prst="rect"/>
            <a:blipFill>
              <a:blip xmlns:r="http://schemas.openxmlformats.org/officeDocument/2006/relationships" r:embed="rId26"/>
              <a:stretch>
                <a:fillRect l="-33333" r="-30556" b="-8000"/>
              </a:stretch>
            </a:blipFill>
            <a:ln w="28575">
              <a:noFill/>
              <a:miter lim="800000"/>
              <a:headEnd/>
              <a:tailEnd/>
            </a:ln>
          </p:spPr>
          <p:txBody>
            <a:bodyPr/>
            <a:p>
              <a:r>
                <a:rPr altLang="en-US" lang="zh-CN">
                  <a:noFill/>
                </a:rPr>
                <a:t> </a:t>
              </a:r>
            </a:p>
          </p:txBody>
        </p:sp>
        <p:sp>
          <p:nvSpPr>
            <p:cNvPr id="1049029" name="Rectangle 519"/>
            <p:cNvSpPr>
              <a:spLocks noChangeAspect="1" noMove="1" noResize="1" noRot="1" noAdjustHandles="1" noEditPoints="1" noChangeArrowheads="1" noChangeShapeType="1" noTextEdit="1"/>
            </p:cNvSpPr>
            <p:nvPr/>
          </p:nvSpPr>
          <p:spPr bwMode="auto">
            <a:xfrm>
              <a:off x="6220503" y="5070940"/>
              <a:ext cx="322263" cy="307975"/>
            </a:xfrm>
            <a:prstGeom prst="rect"/>
            <a:blipFill>
              <a:blip xmlns:r="http://schemas.openxmlformats.org/officeDocument/2006/relationships" r:embed="rId27"/>
              <a:stretch>
                <a:fillRect/>
              </a:stretch>
            </a:blipFill>
            <a:ln w="28575">
              <a:noFill/>
              <a:miter lim="800000"/>
              <a:headEnd/>
              <a:tailEnd/>
            </a:ln>
          </p:spPr>
          <p:txBody>
            <a:bodyPr/>
            <a:p>
              <a:r>
                <a:rPr altLang="en-US" lang="zh-CN">
                  <a:noFill/>
                </a:rPr>
                <a:t> </a:t>
              </a:r>
            </a:p>
          </p:txBody>
        </p:sp>
      </p:grpSp>
      <p:sp>
        <p:nvSpPr>
          <p:cNvPr id="1049030" name="矩形 6"/>
          <p:cNvSpPr>
            <a:spLocks noChangeAspect="1" noMove="1" noResize="1" noRot="1" noAdjustHandles="1" noEditPoints="1" noChangeArrowheads="1" noChangeShapeType="1" noTextEdit="1"/>
          </p:cNvSpPr>
          <p:nvPr/>
        </p:nvSpPr>
        <p:spPr>
          <a:xfrm>
            <a:off x="2603385" y="5437406"/>
            <a:ext cx="1607235" cy="791435"/>
          </a:xfrm>
          <a:prstGeom prst="rect"/>
          <a:blipFill>
            <a:blip xmlns:r="http://schemas.openxmlformats.org/officeDocument/2006/relationships" r:embed="rId28"/>
            <a:stretch>
              <a:fillRect/>
            </a:stretch>
          </a:blipFill>
        </p:spPr>
        <p:txBody>
          <a:bodyPr/>
          <a:p>
            <a:r>
              <a:rPr altLang="en-US" lang="zh-CN">
                <a:noFill/>
              </a:rPr>
              <a:t> </a:t>
            </a:r>
          </a:p>
        </p:txBody>
      </p:sp>
      <p:cxnSp>
        <p:nvCxnSpPr>
          <p:cNvPr id="3145784" name="直接箭头连接符 66"/>
          <p:cNvCxnSpPr>
            <a:cxnSpLocks/>
          </p:cNvCxnSpPr>
          <p:nvPr/>
        </p:nvCxnSpPr>
        <p:spPr>
          <a:xfrm flipH="1">
            <a:off x="6137154" y="1982676"/>
            <a:ext cx="381292" cy="0"/>
          </a:xfrm>
          <a:prstGeom prst="straightConnector1"/>
          <a:ln w="25400">
            <a:solidFill>
              <a:srgbClr val="C0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031" name="文本框 67"/>
          <p:cNvSpPr txBox="1">
            <a:spLocks noChangeAspect="1" noMove="1" noResize="1" noRot="1" noAdjustHandles="1" noEditPoints="1" noChangeArrowheads="1" noChangeShapeType="1" noTextEdit="1"/>
          </p:cNvSpPr>
          <p:nvPr/>
        </p:nvSpPr>
        <p:spPr bwMode="auto">
          <a:xfrm>
            <a:off x="5971738" y="1535247"/>
            <a:ext cx="1014795" cy="409856"/>
          </a:xfrm>
          <a:prstGeom prst="rect"/>
          <a:blipFill>
            <a:blip xmlns:r="http://schemas.openxmlformats.org/officeDocument/2006/relationships" r:embed="rId29"/>
            <a:stretch>
              <a:fillRect b="-4478"/>
            </a:stretch>
          </a:blipFill>
          <a:ln>
            <a:noFill/>
          </a:ln>
          <a:effectLst/>
        </p:spPr>
        <p:txBody>
          <a:bodyPr/>
          <a:p>
            <a:r>
              <a:rPr altLang="en-US" lang="zh-CN">
                <a:noFill/>
              </a:rPr>
              <a:t> </a:t>
            </a:r>
          </a:p>
        </p:txBody>
      </p:sp>
      <p:sp>
        <p:nvSpPr>
          <p:cNvPr id="1049032" name="乘号 68"/>
          <p:cNvSpPr/>
          <p:nvPr/>
        </p:nvSpPr>
        <p:spPr>
          <a:xfrm>
            <a:off x="5411244" y="2038902"/>
            <a:ext cx="494882" cy="494882"/>
          </a:xfrm>
          <a:prstGeom prst="mathMultiply">
            <a:avLst>
              <a:gd name="adj1" fmla="val 1102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30">
            <p14:nvContentPartPr>
              <p14:cNvPr id="1049033" name=""/>
              <p14:cNvContentPartPr/>
              <p14:nvPr/>
            </p14:nvContentPartPr>
            <p14:xfrm>
              <a:off x="4072889" y="649011"/>
              <a:ext cx="52493" cy="24704"/>
            </p14:xfrm>
          </p:contentPart>
        </mc:Choice>
        <mc:Fallback>
          <p:sp>
            <p:nvSpPr>
              <p:cNvPr id="1049033" name=""/>
              <p:cNvSpPr/>
              <p:nvPr/>
            </p:nvSpPr>
            <p:spPr>
              <a:xfrm>
                <a:off x="4072889" y="649011"/>
                <a:ext cx="52493" cy="24704"/>
              </a:xfrm>
            </p:spPr>
          </p:sp>
        </mc:Fallback>
      </mc:AlternateContent>
      <mc:AlternateContent xmlns:mc="http://schemas.openxmlformats.org/markup-compatibility/2006">
        <mc:Choice xmlns:p14="http://schemas.microsoft.com/office/powerpoint/2010/main" Requires="p14">
          <p:contentPart p14:bwMode="auto" r:id="rId31">
            <p14:nvContentPartPr>
              <p14:cNvPr id="1049034" name=""/>
              <p14:cNvContentPartPr/>
              <p14:nvPr/>
            </p14:nvContentPartPr>
            <p14:xfrm>
              <a:off x="5121670" y="699445"/>
              <a:ext cx="54499" cy="8009"/>
            </p14:xfrm>
          </p:contentPart>
        </mc:Choice>
        <mc:Fallback>
          <p:sp>
            <p:nvSpPr>
              <p:cNvPr id="1049034" name=""/>
              <p:cNvSpPr/>
              <p:nvPr/>
            </p:nvSpPr>
            <p:spPr>
              <a:xfrm>
                <a:off x="5121670" y="699445"/>
                <a:ext cx="54499" cy="8009"/>
              </a:xfrm>
            </p:spPr>
          </p:sp>
        </mc:Fallback>
      </mc:AlternateContent>
      <mc:AlternateContent xmlns:mc="http://schemas.openxmlformats.org/markup-compatibility/2006">
        <mc:Choice xmlns:p14="http://schemas.microsoft.com/office/powerpoint/2010/main" Requires="p14">
          <p:contentPart p14:bwMode="auto" r:id="rId32">
            <p14:nvContentPartPr>
              <p14:cNvPr id="1049035" name=""/>
              <p14:cNvContentPartPr/>
              <p14:nvPr/>
            </p14:nvContentPartPr>
            <p14:xfrm>
              <a:off x="3188406" y="4275342"/>
              <a:ext cx="222027" cy="97606"/>
            </p14:xfrm>
          </p:contentPart>
        </mc:Choice>
        <mc:Fallback>
          <p:sp>
            <p:nvSpPr>
              <p:cNvPr id="1049035" name=""/>
              <p:cNvSpPr/>
              <p:nvPr/>
            </p:nvSpPr>
            <p:spPr>
              <a:xfrm>
                <a:off x="3188406" y="4275342"/>
                <a:ext cx="222027" cy="97606"/>
              </a:xfrm>
            </p:spPr>
          </p:sp>
        </mc:Fallback>
      </mc:AlternateContent>
      <mc:AlternateContent xmlns:mc="http://schemas.openxmlformats.org/markup-compatibility/2006">
        <mc:Choice xmlns:p14="http://schemas.microsoft.com/office/powerpoint/2010/main" Requires="p14">
          <p:contentPart p14:bwMode="auto" r:id="rId33">
            <p14:nvContentPartPr>
              <p14:cNvPr id="1049036" name=""/>
              <p14:cNvContentPartPr/>
              <p14:nvPr/>
            </p14:nvContentPartPr>
            <p14:xfrm>
              <a:off x="3335732" y="4227487"/>
              <a:ext cx="132396" cy="169644"/>
            </p14:xfrm>
          </p:contentPart>
        </mc:Choice>
        <mc:Fallback>
          <p:sp>
            <p:nvSpPr>
              <p:cNvPr id="1049036" name=""/>
              <p:cNvSpPr/>
              <p:nvPr/>
            </p:nvSpPr>
            <p:spPr>
              <a:xfrm>
                <a:off x="3335732" y="4227487"/>
                <a:ext cx="132396" cy="169644"/>
              </a:xfrm>
            </p:spPr>
          </p:sp>
        </mc:Fallback>
      </mc:AlternateContent>
      <mc:AlternateContent xmlns:mc="http://schemas.openxmlformats.org/markup-compatibility/2006">
        <mc:Choice xmlns:p14="http://schemas.microsoft.com/office/powerpoint/2010/main" Requires="p14">
          <p:contentPart p14:bwMode="auto" r:id="rId34">
            <p14:nvContentPartPr>
              <p14:cNvPr id="1049037" name=""/>
              <p14:cNvContentPartPr/>
              <p14:nvPr/>
            </p14:nvContentPartPr>
            <p14:xfrm>
              <a:off x="3572201" y="4015787"/>
              <a:ext cx="157896" cy="55849"/>
            </p14:xfrm>
          </p:contentPart>
        </mc:Choice>
        <mc:Fallback>
          <p:sp>
            <p:nvSpPr>
              <p:cNvPr id="1049037" name=""/>
              <p:cNvSpPr/>
              <p:nvPr/>
            </p:nvSpPr>
            <p:spPr>
              <a:xfrm>
                <a:off x="3572201" y="4015787"/>
                <a:ext cx="157896" cy="55849"/>
              </a:xfrm>
            </p:spPr>
          </p:sp>
        </mc:Fallback>
      </mc:AlternateContent>
      <mc:AlternateContent xmlns:mc="http://schemas.openxmlformats.org/markup-compatibility/2006">
        <mc:Choice xmlns:p14="http://schemas.microsoft.com/office/powerpoint/2010/main" Requires="p14">
          <p:contentPart p14:bwMode="auto" r:id="rId35">
            <p14:nvContentPartPr>
              <p14:cNvPr id="1049038" name=""/>
              <p14:cNvContentPartPr/>
              <p14:nvPr/>
            </p14:nvContentPartPr>
            <p14:xfrm>
              <a:off x="3605418" y="3942408"/>
              <a:ext cx="167503" cy="382864"/>
            </p14:xfrm>
          </p:contentPart>
        </mc:Choice>
        <mc:Fallback>
          <p:sp>
            <p:nvSpPr>
              <p:cNvPr id="1049038" name=""/>
              <p:cNvSpPr/>
              <p:nvPr/>
            </p:nvSpPr>
            <p:spPr>
              <a:xfrm>
                <a:off x="3605418" y="3942408"/>
                <a:ext cx="167503" cy="382864"/>
              </a:xfrm>
            </p:spPr>
          </p:sp>
        </mc:Fallback>
      </mc:AlternateContent>
      <mc:AlternateContent xmlns:mc="http://schemas.openxmlformats.org/markup-compatibility/2006">
        <mc:Choice xmlns:p14="http://schemas.microsoft.com/office/powerpoint/2010/main" Requires="p14">
          <p:contentPart p14:bwMode="auto" r:id="rId36">
            <p14:nvContentPartPr>
              <p14:cNvPr id="1049039" name=""/>
              <p14:cNvContentPartPr/>
              <p14:nvPr/>
            </p14:nvContentPartPr>
            <p14:xfrm>
              <a:off x="3556615" y="4200247"/>
              <a:ext cx="97395" cy="55812"/>
            </p14:xfrm>
          </p:contentPart>
        </mc:Choice>
        <mc:Fallback>
          <p:sp>
            <p:nvSpPr>
              <p:cNvPr id="1049039" name=""/>
              <p:cNvSpPr/>
              <p:nvPr/>
            </p:nvSpPr>
            <p:spPr>
              <a:xfrm>
                <a:off x="3556615" y="4200247"/>
                <a:ext cx="97395" cy="55812"/>
              </a:xfrm>
            </p:spPr>
          </p:sp>
        </mc:Fallback>
      </mc:AlternateContent>
      <mc:AlternateContent xmlns:mc="http://schemas.openxmlformats.org/markup-compatibility/2006">
        <mc:Choice xmlns:p14="http://schemas.microsoft.com/office/powerpoint/2010/main" Requires="p14">
          <p:contentPart p14:bwMode="auto" r:id="rId37">
            <p14:nvContentPartPr>
              <p14:cNvPr id="1049040" name=""/>
              <p14:cNvContentPartPr/>
              <p14:nvPr/>
            </p14:nvContentPartPr>
            <p14:xfrm>
              <a:off x="3820921" y="4016438"/>
              <a:ext cx="25982" cy="257708"/>
            </p14:xfrm>
          </p:contentPart>
        </mc:Choice>
        <mc:Fallback>
          <p:sp>
            <p:nvSpPr>
              <p:cNvPr id="1049040" name=""/>
              <p:cNvSpPr/>
              <p:nvPr/>
            </p:nvSpPr>
            <p:spPr>
              <a:xfrm>
                <a:off x="3820921" y="4016438"/>
                <a:ext cx="25982" cy="257708"/>
              </a:xfrm>
            </p:spPr>
          </p:sp>
        </mc:Fallback>
      </mc:AlternateContent>
      <mc:AlternateContent xmlns:mc="http://schemas.openxmlformats.org/markup-compatibility/2006">
        <mc:Choice xmlns:p14="http://schemas.microsoft.com/office/powerpoint/2010/main" Requires="p14">
          <p:contentPart p14:bwMode="auto" r:id="rId38">
            <p14:nvContentPartPr>
              <p14:cNvPr id="1049041" name=""/>
              <p14:cNvContentPartPr/>
              <p14:nvPr/>
            </p14:nvContentPartPr>
            <p14:xfrm>
              <a:off x="3812717" y="4007070"/>
              <a:ext cx="144780" cy="174283"/>
            </p14:xfrm>
          </p:contentPart>
        </mc:Choice>
        <mc:Fallback>
          <p:sp>
            <p:nvSpPr>
              <p:cNvPr id="1049041" name=""/>
              <p:cNvSpPr/>
              <p:nvPr/>
            </p:nvSpPr>
            <p:spPr>
              <a:xfrm>
                <a:off x="3812717" y="4007070"/>
                <a:ext cx="144780" cy="174283"/>
              </a:xfrm>
            </p:spPr>
          </p:sp>
        </mc:Fallback>
      </mc:AlternateContent>
      <mc:AlternateContent xmlns:mc="http://schemas.openxmlformats.org/markup-compatibility/2006">
        <mc:Choice xmlns:p14="http://schemas.microsoft.com/office/powerpoint/2010/main" Requires="p14">
          <p:contentPart p14:bwMode="auto" r:id="rId39">
            <p14:nvContentPartPr>
              <p14:cNvPr id="1049042" name=""/>
              <p14:cNvContentPartPr/>
              <p14:nvPr/>
            </p14:nvContentPartPr>
            <p14:xfrm>
              <a:off x="3991714" y="4076181"/>
              <a:ext cx="106234" cy="141784"/>
            </p14:xfrm>
          </p:contentPart>
        </mc:Choice>
        <mc:Fallback>
          <p:sp>
            <p:nvSpPr>
              <p:cNvPr id="1049042" name=""/>
              <p:cNvSpPr/>
              <p:nvPr/>
            </p:nvSpPr>
            <p:spPr>
              <a:xfrm>
                <a:off x="3991714" y="4076181"/>
                <a:ext cx="106234" cy="141784"/>
              </a:xfrm>
            </p:spPr>
          </p:sp>
        </mc:Fallback>
      </mc:AlternateContent>
      <mc:AlternateContent xmlns:mc="http://schemas.openxmlformats.org/markup-compatibility/2006">
        <mc:Choice xmlns:p14="http://schemas.microsoft.com/office/powerpoint/2010/main" Requires="p14">
          <p:contentPart p14:bwMode="auto" r:id="rId40">
            <p14:nvContentPartPr>
              <p14:cNvPr id="1049043" name=""/>
              <p14:cNvContentPartPr/>
              <p14:nvPr/>
            </p14:nvContentPartPr>
            <p14:xfrm>
              <a:off x="4392394" y="3866431"/>
              <a:ext cx="15104" cy="51421"/>
            </p14:xfrm>
          </p:contentPart>
        </mc:Choice>
        <mc:Fallback>
          <p:sp>
            <p:nvSpPr>
              <p:cNvPr id="1049043" name=""/>
              <p:cNvSpPr/>
              <p:nvPr/>
            </p:nvSpPr>
            <p:spPr>
              <a:xfrm>
                <a:off x="4392394" y="3866431"/>
                <a:ext cx="15104" cy="51421"/>
              </a:xfrm>
            </p:spPr>
          </p:sp>
        </mc:Fallback>
      </mc:AlternateContent>
      <mc:AlternateContent xmlns:mc="http://schemas.openxmlformats.org/markup-compatibility/2006">
        <mc:Choice xmlns:p14="http://schemas.microsoft.com/office/powerpoint/2010/main" Requires="p14">
          <p:contentPart p14:bwMode="auto" r:id="rId41">
            <p14:nvContentPartPr>
              <p14:cNvPr id="1049044" name=""/>
              <p14:cNvContentPartPr/>
              <p14:nvPr/>
            </p14:nvContentPartPr>
            <p14:xfrm>
              <a:off x="4383284" y="3856690"/>
              <a:ext cx="99402" cy="137164"/>
            </p14:xfrm>
          </p:contentPart>
        </mc:Choice>
        <mc:Fallback>
          <p:sp>
            <p:nvSpPr>
              <p:cNvPr id="1049044" name=""/>
              <p:cNvSpPr/>
              <p:nvPr/>
            </p:nvSpPr>
            <p:spPr>
              <a:xfrm>
                <a:off x="4383284" y="3856690"/>
                <a:ext cx="99402" cy="137164"/>
              </a:xfrm>
            </p:spPr>
          </p:sp>
        </mc:Fallback>
      </mc:AlternateContent>
      <mc:AlternateContent xmlns:mc="http://schemas.openxmlformats.org/markup-compatibility/2006">
        <mc:Choice xmlns:p14="http://schemas.microsoft.com/office/powerpoint/2010/main" Requires="p14">
          <p:contentPart p14:bwMode="auto" r:id="rId42">
            <p14:nvContentPartPr>
              <p14:cNvPr id="1049045" name=""/>
              <p14:cNvContentPartPr/>
              <p14:nvPr/>
            </p14:nvContentPartPr>
            <p14:xfrm>
              <a:off x="4348884" y="4024233"/>
              <a:ext cx="174992" cy="79871"/>
            </p14:xfrm>
          </p:contentPart>
        </mc:Choice>
        <mc:Fallback>
          <p:sp>
            <p:nvSpPr>
              <p:cNvPr id="1049045" name=""/>
              <p:cNvSpPr/>
              <p:nvPr/>
            </p:nvSpPr>
            <p:spPr>
              <a:xfrm>
                <a:off x="4348884" y="4024233"/>
                <a:ext cx="174992" cy="79871"/>
              </a:xfrm>
            </p:spPr>
          </p:sp>
        </mc:Fallback>
      </mc:AlternateContent>
      <mc:AlternateContent xmlns:mc="http://schemas.openxmlformats.org/markup-compatibility/2006">
        <mc:Choice xmlns:p14="http://schemas.microsoft.com/office/powerpoint/2010/main" Requires="p14">
          <p:contentPart p14:bwMode="auto" r:id="rId43">
            <p14:nvContentPartPr>
              <p14:cNvPr id="1049046" name=""/>
              <p14:cNvContentPartPr/>
              <p14:nvPr/>
            </p14:nvContentPartPr>
            <p14:xfrm>
              <a:off x="4370283" y="3976825"/>
              <a:ext cx="83996" cy="239812"/>
            </p14:xfrm>
          </p:contentPart>
        </mc:Choice>
        <mc:Fallback>
          <p:sp>
            <p:nvSpPr>
              <p:cNvPr id="1049046" name=""/>
              <p:cNvSpPr/>
              <p:nvPr/>
            </p:nvSpPr>
            <p:spPr>
              <a:xfrm>
                <a:off x="4370283" y="3976825"/>
                <a:ext cx="83996" cy="239812"/>
              </a:xfrm>
            </p:spPr>
          </p:sp>
        </mc:Fallback>
      </mc:AlternateContent>
      <mc:AlternateContent xmlns:mc="http://schemas.openxmlformats.org/markup-compatibility/2006">
        <mc:Choice xmlns:p14="http://schemas.microsoft.com/office/powerpoint/2010/main" Requires="p14">
          <p:contentPart p14:bwMode="auto" r:id="rId44">
            <p14:nvContentPartPr>
              <p14:cNvPr id="1049047" name=""/>
              <p14:cNvContentPartPr/>
              <p14:nvPr/>
            </p14:nvContentPartPr>
            <p14:xfrm>
              <a:off x="4456684" y="4083973"/>
              <a:ext cx="193789" cy="160239"/>
            </p14:xfrm>
          </p:contentPart>
        </mc:Choice>
        <mc:Fallback>
          <p:sp>
            <p:nvSpPr>
              <p:cNvPr id="1049047" name=""/>
              <p:cNvSpPr/>
              <p:nvPr/>
            </p:nvSpPr>
            <p:spPr>
              <a:xfrm>
                <a:off x="4456684" y="4083973"/>
                <a:ext cx="193789" cy="160239"/>
              </a:xfrm>
            </p:spPr>
          </p:sp>
        </mc:Fallback>
      </mc:AlternateContent>
      <mc:AlternateContent xmlns:mc="http://schemas.openxmlformats.org/markup-compatibility/2006">
        <mc:Choice xmlns:p14="http://schemas.microsoft.com/office/powerpoint/2010/main" Requires="p14">
          <p:contentPart p14:bwMode="auto" r:id="rId45">
            <p14:nvContentPartPr>
              <p14:cNvPr id="1049048" name=""/>
              <p14:cNvContentPartPr/>
              <p14:nvPr/>
            </p14:nvContentPartPr>
            <p14:xfrm>
              <a:off x="4144972" y="3974988"/>
              <a:ext cx="131799" cy="39502"/>
            </p14:xfrm>
          </p:contentPart>
        </mc:Choice>
        <mc:Fallback>
          <p:sp>
            <p:nvSpPr>
              <p:cNvPr id="1049048" name=""/>
              <p:cNvSpPr/>
              <p:nvPr/>
            </p:nvSpPr>
            <p:spPr>
              <a:xfrm>
                <a:off x="4144972" y="3974988"/>
                <a:ext cx="131799" cy="39502"/>
              </a:xfrm>
            </p:spPr>
          </p:sp>
        </mc:Fallback>
      </mc:AlternateContent>
      <mc:AlternateContent xmlns:mc="http://schemas.openxmlformats.org/markup-compatibility/2006">
        <mc:Choice xmlns:p14="http://schemas.microsoft.com/office/powerpoint/2010/main" Requires="p14">
          <p:contentPart p14:bwMode="auto" r:id="rId46">
            <p14:nvContentPartPr>
              <p14:cNvPr id="1049049" name=""/>
              <p14:cNvContentPartPr/>
              <p14:nvPr/>
            </p14:nvContentPartPr>
            <p14:xfrm>
              <a:off x="4083279" y="4083638"/>
              <a:ext cx="157998" cy="61377"/>
            </p14:xfrm>
          </p:contentPart>
        </mc:Choice>
        <mc:Fallback>
          <p:sp>
            <p:nvSpPr>
              <p:cNvPr id="1049049" name=""/>
              <p:cNvSpPr/>
              <p:nvPr/>
            </p:nvSpPr>
            <p:spPr>
              <a:xfrm>
                <a:off x="4083279" y="4083638"/>
                <a:ext cx="157998" cy="61377"/>
              </a:xfrm>
            </p:spPr>
          </p:sp>
        </mc:Fallback>
      </mc:AlternateContent>
      <mc:AlternateContent xmlns:mc="http://schemas.openxmlformats.org/markup-compatibility/2006">
        <mc:Choice xmlns:p14="http://schemas.microsoft.com/office/powerpoint/2010/main" Requires="p14">
          <p:contentPart p14:bwMode="auto" r:id="rId47">
            <p14:nvContentPartPr>
              <p14:cNvPr id="1049050" name=""/>
              <p14:cNvContentPartPr/>
              <p14:nvPr/>
            </p14:nvContentPartPr>
            <p14:xfrm>
              <a:off x="4118513" y="4053453"/>
              <a:ext cx="55589" cy="185306"/>
            </p14:xfrm>
          </p:contentPart>
        </mc:Choice>
        <mc:Fallback>
          <p:sp>
            <p:nvSpPr>
              <p:cNvPr id="1049050" name=""/>
              <p:cNvSpPr/>
              <p:nvPr/>
            </p:nvSpPr>
            <p:spPr>
              <a:xfrm>
                <a:off x="4118513" y="4053453"/>
                <a:ext cx="55589" cy="185306"/>
              </a:xfrm>
            </p:spPr>
          </p:sp>
        </mc:Fallback>
      </mc:AlternateContent>
      <mc:AlternateContent xmlns:mc="http://schemas.openxmlformats.org/markup-compatibility/2006">
        <mc:Choice xmlns:p14="http://schemas.microsoft.com/office/powerpoint/2010/main" Requires="p14">
          <p:contentPart p14:bwMode="auto" r:id="rId48">
            <p14:nvContentPartPr>
              <p14:cNvPr id="1049051" name=""/>
              <p14:cNvContentPartPr/>
              <p14:nvPr/>
            </p14:nvContentPartPr>
            <p14:xfrm>
              <a:off x="4192379" y="4097634"/>
              <a:ext cx="158395" cy="154359"/>
            </p14:xfrm>
          </p:contentPart>
        </mc:Choice>
        <mc:Fallback>
          <p:sp>
            <p:nvSpPr>
              <p:cNvPr id="1049051" name=""/>
              <p:cNvSpPr/>
              <p:nvPr/>
            </p:nvSpPr>
            <p:spPr>
              <a:xfrm>
                <a:off x="4192379" y="4097634"/>
                <a:ext cx="158395" cy="154359"/>
              </a:xfrm>
            </p:spPr>
          </p:sp>
        </mc:Fallback>
      </mc:AlternateContent>
      <mc:AlternateContent xmlns:mc="http://schemas.openxmlformats.org/markup-compatibility/2006">
        <mc:Choice xmlns:p14="http://schemas.microsoft.com/office/powerpoint/2010/main" Requires="p14">
          <p:contentPart p14:bwMode="auto" r:id="rId49">
            <p14:nvContentPartPr>
              <p14:cNvPr id="1049052" name=""/>
              <p14:cNvContentPartPr/>
              <p14:nvPr/>
            </p14:nvContentPartPr>
            <p14:xfrm>
              <a:off x="6004725" y="1933681"/>
              <a:ext cx="20827" cy="74449"/>
            </p14:xfrm>
          </p:contentPart>
        </mc:Choice>
        <mc:Fallback>
          <p:sp>
            <p:nvSpPr>
              <p:cNvPr id="1049052" name=""/>
              <p:cNvSpPr/>
              <p:nvPr/>
            </p:nvSpPr>
            <p:spPr>
              <a:xfrm>
                <a:off x="6004725" y="1933681"/>
                <a:ext cx="20827" cy="74449"/>
              </a:xfrm>
            </p:spPr>
          </p:sp>
        </mc:Fallback>
      </mc:AlternateContent>
      <mc:AlternateContent xmlns:mc="http://schemas.openxmlformats.org/markup-compatibility/2006">
        <mc:Choice xmlns:p14="http://schemas.microsoft.com/office/powerpoint/2010/main" Requires="p14">
          <p:contentPart p14:bwMode="auto" r:id="rId50">
            <p14:nvContentPartPr>
              <p14:cNvPr id="1049053" name=""/>
              <p14:cNvContentPartPr/>
              <p14:nvPr/>
            </p14:nvContentPartPr>
            <p14:xfrm>
              <a:off x="8084352" y="1023728"/>
              <a:ext cx="50272" cy="212568"/>
            </p14:xfrm>
          </p:contentPart>
        </mc:Choice>
        <mc:Fallback>
          <p:sp>
            <p:nvSpPr>
              <p:cNvPr id="1049053" name=""/>
              <p:cNvSpPr/>
              <p:nvPr/>
            </p:nvSpPr>
            <p:spPr>
              <a:xfrm>
                <a:off x="8084352" y="1023728"/>
                <a:ext cx="50272" cy="212568"/>
              </a:xfrm>
            </p:spPr>
          </p:sp>
        </mc:Fallback>
      </mc:AlternateContent>
      <mc:AlternateContent xmlns:mc="http://schemas.openxmlformats.org/markup-compatibility/2006">
        <mc:Choice xmlns:p14="http://schemas.microsoft.com/office/powerpoint/2010/main" Requires="p14">
          <p:contentPart p14:bwMode="auto" r:id="rId51">
            <p14:nvContentPartPr>
              <p14:cNvPr id="1049054" name=""/>
              <p14:cNvContentPartPr/>
              <p14:nvPr/>
            </p14:nvContentPartPr>
            <p14:xfrm>
              <a:off x="8094673" y="1179063"/>
              <a:ext cx="144663" cy="65458"/>
            </p14:xfrm>
          </p:contentPart>
        </mc:Choice>
        <mc:Fallback>
          <p:sp>
            <p:nvSpPr>
              <p:cNvPr id="1049054" name=""/>
              <p:cNvSpPr/>
              <p:nvPr/>
            </p:nvSpPr>
            <p:spPr>
              <a:xfrm>
                <a:off x="8094673" y="1179063"/>
                <a:ext cx="144663" cy="65458"/>
              </a:xfrm>
            </p:spPr>
          </p:sp>
        </mc:Fallback>
      </mc:AlternateContent>
      <mc:AlternateContent xmlns:mc="http://schemas.openxmlformats.org/markup-compatibility/2006">
        <mc:Choice xmlns:p14="http://schemas.microsoft.com/office/powerpoint/2010/main" Requires="p14">
          <p:contentPart p14:bwMode="auto" r:id="rId52">
            <p14:nvContentPartPr>
              <p14:cNvPr id="1049055" name=""/>
              <p14:cNvContentPartPr/>
              <p14:nvPr/>
            </p14:nvContentPartPr>
            <p14:xfrm>
              <a:off x="8199516" y="1050238"/>
              <a:ext cx="99922" cy="101195"/>
            </p14:xfrm>
          </p:contentPart>
        </mc:Choice>
        <mc:Fallback>
          <p:sp>
            <p:nvSpPr>
              <p:cNvPr id="1049055" name=""/>
              <p:cNvSpPr/>
              <p:nvPr/>
            </p:nvSpPr>
            <p:spPr>
              <a:xfrm>
                <a:off x="8199516" y="1050238"/>
                <a:ext cx="99922" cy="101195"/>
              </a:xfrm>
            </p:spPr>
          </p:sp>
        </mc:Fallback>
      </mc:AlternateContent>
      <mc:AlternateContent xmlns:mc="http://schemas.openxmlformats.org/markup-compatibility/2006">
        <mc:Choice xmlns:p14="http://schemas.microsoft.com/office/powerpoint/2010/main" Requires="p14">
          <p:contentPart p14:bwMode="auto" r:id="rId53">
            <p14:nvContentPartPr>
              <p14:cNvPr id="1049056" name=""/>
              <p14:cNvContentPartPr/>
              <p14:nvPr/>
            </p14:nvContentPartPr>
            <p14:xfrm>
              <a:off x="7981885" y="1264981"/>
              <a:ext cx="385632" cy="37775"/>
            </p14:xfrm>
          </p:contentPart>
        </mc:Choice>
        <mc:Fallback>
          <p:sp>
            <p:nvSpPr>
              <p:cNvPr id="1049056" name=""/>
              <p:cNvSpPr/>
              <p:nvPr/>
            </p:nvSpPr>
            <p:spPr>
              <a:xfrm>
                <a:off x="7981885" y="1264981"/>
                <a:ext cx="385632" cy="37775"/>
              </a:xfrm>
            </p:spPr>
          </p:sp>
        </mc:Fallback>
      </mc:AlternateContent>
      <mc:AlternateContent xmlns:mc="http://schemas.openxmlformats.org/markup-compatibility/2006">
        <mc:Choice xmlns:p14="http://schemas.microsoft.com/office/powerpoint/2010/main" Requires="p14">
          <p:contentPart p14:bwMode="auto" r:id="rId54">
            <p14:nvContentPartPr>
              <p14:cNvPr id="1049057" name=""/>
              <p14:cNvContentPartPr/>
              <p14:nvPr/>
            </p14:nvContentPartPr>
            <p14:xfrm>
              <a:off x="8066660" y="1337292"/>
              <a:ext cx="161839" cy="179677"/>
            </p14:xfrm>
          </p:contentPart>
        </mc:Choice>
        <mc:Fallback>
          <p:sp>
            <p:nvSpPr>
              <p:cNvPr id="1049057" name=""/>
              <p:cNvSpPr/>
              <p:nvPr/>
            </p:nvSpPr>
            <p:spPr>
              <a:xfrm>
                <a:off x="8066660" y="1337292"/>
                <a:ext cx="161839" cy="179677"/>
              </a:xfrm>
            </p:spPr>
          </p:sp>
        </mc:Fallback>
      </mc:AlternateContent>
      <mc:AlternateContent xmlns:mc="http://schemas.openxmlformats.org/markup-compatibility/2006">
        <mc:Choice xmlns:p14="http://schemas.microsoft.com/office/powerpoint/2010/main" Requires="p14">
          <p:contentPart p14:bwMode="auto" r:id="rId55">
            <p14:nvContentPartPr>
              <p14:cNvPr id="1049058" name=""/>
              <p14:cNvContentPartPr/>
              <p14:nvPr/>
            </p14:nvContentPartPr>
            <p14:xfrm>
              <a:off x="8279702" y="1387421"/>
              <a:ext cx="6976" cy="80402"/>
            </p14:xfrm>
          </p:contentPart>
        </mc:Choice>
        <mc:Fallback>
          <p:sp>
            <p:nvSpPr>
              <p:cNvPr id="1049058" name=""/>
              <p:cNvSpPr/>
              <p:nvPr/>
            </p:nvSpPr>
            <p:spPr>
              <a:xfrm>
                <a:off x="8279702" y="1387421"/>
                <a:ext cx="6976" cy="80402"/>
              </a:xfrm>
            </p:spPr>
          </p:sp>
        </mc:Fallback>
      </mc:AlternateContent>
      <mc:AlternateContent xmlns:mc="http://schemas.openxmlformats.org/markup-compatibility/2006">
        <mc:Choice xmlns:p14="http://schemas.microsoft.com/office/powerpoint/2010/main" Requires="p14">
          <p:contentPart p14:bwMode="auto" r:id="rId56">
            <p14:nvContentPartPr>
              <p14:cNvPr id="1049059" name=""/>
              <p14:cNvContentPartPr/>
              <p14:nvPr/>
            </p14:nvContentPartPr>
            <p14:xfrm>
              <a:off x="6949500" y="2279776"/>
              <a:ext cx="277363" cy="474846"/>
            </p14:xfrm>
          </p:contentPart>
        </mc:Choice>
        <mc:Fallback>
          <p:sp>
            <p:nvSpPr>
              <p:cNvPr id="1049059" name=""/>
              <p:cNvSpPr/>
              <p:nvPr/>
            </p:nvSpPr>
            <p:spPr>
              <a:xfrm>
                <a:off x="6949500" y="2279776"/>
                <a:ext cx="277363" cy="474846"/>
              </a:xfrm>
            </p:spPr>
          </p:sp>
        </mc:Fallback>
      </mc:AlternateContent>
      <mc:AlternateContent xmlns:mc="http://schemas.openxmlformats.org/markup-compatibility/2006">
        <mc:Choice xmlns:p14="http://schemas.microsoft.com/office/powerpoint/2010/main" Requires="p14">
          <p:contentPart p14:bwMode="auto" r:id="rId57">
            <p14:nvContentPartPr>
              <p14:cNvPr id="1049060" name=""/>
              <p14:cNvContentPartPr/>
              <p14:nvPr/>
            </p14:nvContentPartPr>
            <p14:xfrm>
              <a:off x="7150358" y="2473372"/>
              <a:ext cx="85830" cy="60383"/>
            </p14:xfrm>
          </p:contentPart>
        </mc:Choice>
        <mc:Fallback>
          <p:sp>
            <p:nvSpPr>
              <p:cNvPr id="1049060" name=""/>
              <p:cNvSpPr/>
              <p:nvPr/>
            </p:nvSpPr>
            <p:spPr>
              <a:xfrm>
                <a:off x="7150358" y="2473372"/>
                <a:ext cx="85830" cy="60383"/>
              </a:xfrm>
            </p:spPr>
          </p:sp>
        </mc:Fallback>
      </mc:AlternateContent>
      <mc:AlternateContent xmlns:mc="http://schemas.openxmlformats.org/markup-compatibility/2006">
        <mc:Choice xmlns:p14="http://schemas.microsoft.com/office/powerpoint/2010/main" Requires="p14">
          <p:contentPart p14:bwMode="auto" r:id="rId58">
            <p14:nvContentPartPr>
              <p14:cNvPr id="1049061" name=""/>
              <p14:cNvContentPartPr/>
              <p14:nvPr/>
            </p14:nvContentPartPr>
            <p14:xfrm>
              <a:off x="6900457" y="2655643"/>
              <a:ext cx="434949" cy="78628"/>
            </p14:xfrm>
          </p:contentPart>
        </mc:Choice>
        <mc:Fallback>
          <p:sp>
            <p:nvSpPr>
              <p:cNvPr id="1049061" name=""/>
              <p:cNvSpPr/>
              <p:nvPr/>
            </p:nvSpPr>
            <p:spPr>
              <a:xfrm>
                <a:off x="6900457" y="2655643"/>
                <a:ext cx="434949" cy="78628"/>
              </a:xfrm>
            </p:spPr>
          </p:sp>
        </mc:Fallback>
      </mc:AlternateContent>
      <mc:AlternateContent xmlns:mc="http://schemas.openxmlformats.org/markup-compatibility/2006">
        <mc:Choice xmlns:p14="http://schemas.microsoft.com/office/powerpoint/2010/main" Requires="p14">
          <p:contentPart p14:bwMode="auto" r:id="rId59">
            <p14:nvContentPartPr>
              <p14:cNvPr id="1049062" name=""/>
              <p14:cNvContentPartPr/>
              <p14:nvPr/>
            </p14:nvContentPartPr>
            <p14:xfrm>
              <a:off x="7107833" y="2758588"/>
              <a:ext cx="38922" cy="334086"/>
            </p14:xfrm>
          </p:contentPart>
        </mc:Choice>
        <mc:Fallback>
          <p:sp>
            <p:nvSpPr>
              <p:cNvPr id="1049062" name=""/>
              <p:cNvSpPr/>
              <p:nvPr/>
            </p:nvSpPr>
            <p:spPr>
              <a:xfrm>
                <a:off x="7107833" y="2758588"/>
                <a:ext cx="38922" cy="334086"/>
              </a:xfrm>
            </p:spPr>
          </p:sp>
        </mc:Fallback>
      </mc:AlternateContent>
      <mc:AlternateContent xmlns:mc="http://schemas.openxmlformats.org/markup-compatibility/2006">
        <mc:Choice xmlns:p14="http://schemas.microsoft.com/office/powerpoint/2010/main" Requires="p14">
          <p:contentPart p14:bwMode="auto" r:id="rId60">
            <p14:nvContentPartPr>
              <p14:cNvPr id="1049063" name=""/>
              <p14:cNvContentPartPr/>
              <p14:nvPr/>
            </p14:nvContentPartPr>
            <p14:xfrm>
              <a:off x="7022827" y="3015142"/>
              <a:ext cx="166296" cy="13469"/>
            </p14:xfrm>
          </p:contentPart>
        </mc:Choice>
        <mc:Fallback>
          <p:sp>
            <p:nvSpPr>
              <p:cNvPr id="1049063" name=""/>
              <p:cNvSpPr/>
              <p:nvPr/>
            </p:nvSpPr>
            <p:spPr>
              <a:xfrm>
                <a:off x="7022827" y="3015142"/>
                <a:ext cx="166296" cy="13469"/>
              </a:xfrm>
            </p:spPr>
          </p:sp>
        </mc:Fallback>
      </mc:AlternateContent>
      <mc:AlternateContent xmlns:mc="http://schemas.openxmlformats.org/markup-compatibility/2006">
        <mc:Choice xmlns:p14="http://schemas.microsoft.com/office/powerpoint/2010/main" Requires="p14">
          <p:contentPart p14:bwMode="auto" r:id="rId61">
            <p14:nvContentPartPr>
              <p14:cNvPr id="1049064" name=""/>
              <p14:cNvContentPartPr/>
              <p14:nvPr/>
            </p14:nvContentPartPr>
            <p14:xfrm>
              <a:off x="7201222" y="2920916"/>
              <a:ext cx="31109" cy="79228"/>
            </p14:xfrm>
          </p:contentPart>
        </mc:Choice>
        <mc:Fallback>
          <p:sp>
            <p:nvSpPr>
              <p:cNvPr id="1049064" name=""/>
              <p:cNvSpPr/>
              <p:nvPr/>
            </p:nvSpPr>
            <p:spPr>
              <a:xfrm>
                <a:off x="7201222" y="2920916"/>
                <a:ext cx="31109" cy="79228"/>
              </a:xfrm>
            </p:spPr>
          </p:sp>
        </mc:Fallback>
      </mc:AlternateContent>
      <mc:AlternateContent xmlns:mc="http://schemas.openxmlformats.org/markup-compatibility/2006">
        <mc:Choice xmlns:p14="http://schemas.microsoft.com/office/powerpoint/2010/main" Requires="p14">
          <p:contentPart p14:bwMode="auto" r:id="rId62">
            <p14:nvContentPartPr>
              <p14:cNvPr id="1049065" name=""/>
              <p14:cNvContentPartPr/>
              <p14:nvPr/>
            </p14:nvContentPartPr>
            <p14:xfrm>
              <a:off x="6274124" y="2496957"/>
              <a:ext cx="443548" cy="649979"/>
            </p14:xfrm>
          </p:contentPart>
        </mc:Choice>
        <mc:Fallback>
          <p:sp>
            <p:nvSpPr>
              <p:cNvPr id="1049065" name=""/>
              <p:cNvSpPr/>
              <p:nvPr/>
            </p:nvSpPr>
            <p:spPr>
              <a:xfrm>
                <a:off x="6274124" y="2496957"/>
                <a:ext cx="443548" cy="649979"/>
              </a:xfrm>
            </p:spPr>
          </p:sp>
        </mc:Fallback>
      </mc:AlternateContent>
      <mc:AlternateContent xmlns:mc="http://schemas.openxmlformats.org/markup-compatibility/2006">
        <mc:Choice xmlns:p14="http://schemas.microsoft.com/office/powerpoint/2010/main" Requires="p14">
          <p:contentPart p14:bwMode="auto" r:id="rId63">
            <p14:nvContentPartPr>
              <p14:cNvPr id="1049066" name=""/>
              <p14:cNvContentPartPr/>
              <p14:nvPr/>
            </p14:nvContentPartPr>
            <p14:xfrm>
              <a:off x="2303270" y="3781385"/>
              <a:ext cx="382259" cy="129491"/>
            </p14:xfrm>
          </p:contentPart>
        </mc:Choice>
        <mc:Fallback>
          <p:sp>
            <p:nvSpPr>
              <p:cNvPr id="1049066" name=""/>
              <p:cNvSpPr/>
              <p:nvPr/>
            </p:nvSpPr>
            <p:spPr>
              <a:xfrm>
                <a:off x="2303270" y="3781385"/>
                <a:ext cx="382259" cy="129491"/>
              </a:xfrm>
            </p:spPr>
          </p:sp>
        </mc:Fallback>
      </mc:AlternateContent>
      <mc:AlternateContent xmlns:mc="http://schemas.openxmlformats.org/markup-compatibility/2006">
        <mc:Choice xmlns:p14="http://schemas.microsoft.com/office/powerpoint/2010/main" Requires="p14">
          <p:contentPart p14:bwMode="auto" r:id="rId64">
            <p14:nvContentPartPr>
              <p14:cNvPr id="1049067" name=""/>
              <p14:cNvContentPartPr/>
              <p14:nvPr/>
            </p14:nvContentPartPr>
            <p14:xfrm>
              <a:off x="6213116" y="2506443"/>
              <a:ext cx="454134" cy="640025"/>
            </p14:xfrm>
          </p:contentPart>
        </mc:Choice>
        <mc:Fallback>
          <p:sp>
            <p:nvSpPr>
              <p:cNvPr id="1049067" name=""/>
              <p:cNvSpPr/>
              <p:nvPr/>
            </p:nvSpPr>
            <p:spPr>
              <a:xfrm>
                <a:off x="6213116" y="2506443"/>
                <a:ext cx="454134" cy="640025"/>
              </a:xfrm>
            </p:spPr>
          </p:sp>
        </mc:Fallback>
      </mc:AlternateContent>
      <mc:AlternateContent xmlns:mc="http://schemas.openxmlformats.org/markup-compatibility/2006">
        <mc:Choice xmlns:p14="http://schemas.microsoft.com/office/powerpoint/2010/main" Requires="p14">
          <p:contentPart p14:bwMode="auto" r:id="rId65">
            <p14:nvContentPartPr>
              <p14:cNvPr id="1049068" name=""/>
              <p14:cNvContentPartPr/>
              <p14:nvPr/>
            </p14:nvContentPartPr>
            <p14:xfrm>
              <a:off x="8075506" y="1867333"/>
              <a:ext cx="83579" cy="607376"/>
            </p14:xfrm>
          </p:contentPart>
        </mc:Choice>
        <mc:Fallback>
          <p:sp>
            <p:nvSpPr>
              <p:cNvPr id="1049068" name=""/>
              <p:cNvSpPr/>
              <p:nvPr/>
            </p:nvSpPr>
            <p:spPr>
              <a:xfrm>
                <a:off x="8075506" y="1867333"/>
                <a:ext cx="83579" cy="607376"/>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019"/>
                                        </p:tgtEl>
                                        <p:attrNameLst>
                                          <p:attrName>style.visibility</p:attrName>
                                        </p:attrNameLst>
                                      </p:cBhvr>
                                      <p:to>
                                        <p:strVal val="visible"/>
                                      </p:to>
                                    </p:set>
                                    <p:animEffect transition="in" filter="wipe(down)">
                                      <p:cBhvr>
                                        <p:cTn dur="500" id="7"/>
                                        <p:tgtEl>
                                          <p:spTgt spid="10490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032"/>
                                        </p:tgtEl>
                                        <p:attrNameLst>
                                          <p:attrName>style.visibility</p:attrName>
                                        </p:attrNameLst>
                                      </p:cBhvr>
                                      <p:to>
                                        <p:strVal val="visible"/>
                                      </p:to>
                                    </p:set>
                                    <p:animEffect transition="in" filter="wipe(down)">
                                      <p:cBhvr>
                                        <p:cTn dur="500" id="12"/>
                                        <p:tgtEl>
                                          <p:spTgt spid="10490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8990"/>
                                        </p:tgtEl>
                                        <p:attrNameLst>
                                          <p:attrName>style.visibility</p:attrName>
                                        </p:attrNameLst>
                                      </p:cBhvr>
                                      <p:to>
                                        <p:strVal val="visible"/>
                                      </p:to>
                                    </p:set>
                                    <p:animEffect transition="in" filter="wipe(down)">
                                      <p:cBhvr>
                                        <p:cTn dur="500" id="17"/>
                                        <p:tgtEl>
                                          <p:spTgt spid="1048990"/>
                                        </p:tgtEl>
                                      </p:cBhvr>
                                    </p:animEffect>
                                  </p:childTnLst>
                                </p:cTn>
                              </p:par>
                              <p:par>
                                <p:cTn fill="hold" id="18" nodeType="withEffect" presetClass="entr" presetID="22" presetSubtype="4">
                                  <p:stCondLst>
                                    <p:cond delay="0"/>
                                  </p:stCondLst>
                                  <p:childTnLst>
                                    <p:set>
                                      <p:cBhvr>
                                        <p:cTn dur="1" fill="hold" id="19">
                                          <p:stCondLst>
                                            <p:cond delay="0"/>
                                          </p:stCondLst>
                                        </p:cTn>
                                        <p:tgtEl>
                                          <p:spTgt spid="117"/>
                                        </p:tgtEl>
                                        <p:attrNameLst>
                                          <p:attrName>style.visibility</p:attrName>
                                        </p:attrNameLst>
                                      </p:cBhvr>
                                      <p:to>
                                        <p:strVal val="visible"/>
                                      </p:to>
                                    </p:set>
                                    <p:animEffect transition="in" filter="wipe(down)">
                                      <p:cBhvr>
                                        <p:cTn dur="500" id="20"/>
                                        <p:tgtEl>
                                          <p:spTgt spid="11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048985"/>
                                        </p:tgtEl>
                                        <p:attrNameLst>
                                          <p:attrName>style.visibility</p:attrName>
                                        </p:attrNameLst>
                                      </p:cBhvr>
                                      <p:to>
                                        <p:strVal val="visible"/>
                                      </p:to>
                                    </p:set>
                                    <p:animEffect transition="in" filter="wipe(down)">
                                      <p:cBhvr>
                                        <p:cTn dur="500" id="25"/>
                                        <p:tgtEl>
                                          <p:spTgt spid="1048985"/>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4">
                                  <p:stCondLst>
                                    <p:cond delay="0"/>
                                  </p:stCondLst>
                                  <p:childTnLst>
                                    <p:set>
                                      <p:cBhvr>
                                        <p:cTn dur="1" fill="hold" id="29">
                                          <p:stCondLst>
                                            <p:cond delay="0"/>
                                          </p:stCondLst>
                                        </p:cTn>
                                        <p:tgtEl>
                                          <p:spTgt spid="1048987"/>
                                        </p:tgtEl>
                                        <p:attrNameLst>
                                          <p:attrName>style.visibility</p:attrName>
                                        </p:attrNameLst>
                                      </p:cBhvr>
                                      <p:to>
                                        <p:strVal val="visible"/>
                                      </p:to>
                                    </p:set>
                                    <p:animEffect transition="in" filter="wipe(down)">
                                      <p:cBhvr>
                                        <p:cTn dur="500" id="30"/>
                                        <p:tgtEl>
                                          <p:spTgt spid="1048987"/>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2" presetSubtype="4">
                                  <p:stCondLst>
                                    <p:cond delay="0"/>
                                  </p:stCondLst>
                                  <p:childTnLst>
                                    <p:set>
                                      <p:cBhvr>
                                        <p:cTn dur="1" fill="hold" id="34">
                                          <p:stCondLst>
                                            <p:cond delay="0"/>
                                          </p:stCondLst>
                                        </p:cTn>
                                        <p:tgtEl>
                                          <p:spTgt spid="1048989"/>
                                        </p:tgtEl>
                                        <p:attrNameLst>
                                          <p:attrName>style.visibility</p:attrName>
                                        </p:attrNameLst>
                                      </p:cBhvr>
                                      <p:to>
                                        <p:strVal val="visible"/>
                                      </p:to>
                                    </p:set>
                                    <p:animEffect transition="in" filter="wipe(down)">
                                      <p:cBhvr>
                                        <p:cTn dur="500" id="35"/>
                                        <p:tgtEl>
                                          <p:spTgt spid="1048989"/>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2" presetSubtype="4">
                                  <p:stCondLst>
                                    <p:cond delay="0"/>
                                  </p:stCondLst>
                                  <p:childTnLst>
                                    <p:set>
                                      <p:cBhvr>
                                        <p:cTn dur="1" fill="hold" id="39">
                                          <p:stCondLst>
                                            <p:cond delay="0"/>
                                          </p:stCondLst>
                                        </p:cTn>
                                        <p:tgtEl>
                                          <p:spTgt spid="1048988"/>
                                        </p:tgtEl>
                                        <p:attrNameLst>
                                          <p:attrName>style.visibility</p:attrName>
                                        </p:attrNameLst>
                                      </p:cBhvr>
                                      <p:to>
                                        <p:strVal val="visible"/>
                                      </p:to>
                                    </p:set>
                                    <p:animEffect transition="in" filter="wipe(down)">
                                      <p:cBhvr>
                                        <p:cTn dur="500" id="40"/>
                                        <p:tgtEl>
                                          <p:spTgt spid="1048988"/>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2" presetSubtype="4">
                                  <p:stCondLst>
                                    <p:cond delay="0"/>
                                  </p:stCondLst>
                                  <p:childTnLst>
                                    <p:set>
                                      <p:cBhvr>
                                        <p:cTn dur="1" fill="hold" id="44">
                                          <p:stCondLst>
                                            <p:cond delay="0"/>
                                          </p:stCondLst>
                                        </p:cTn>
                                        <p:tgtEl>
                                          <p:spTgt spid="1048991"/>
                                        </p:tgtEl>
                                        <p:attrNameLst>
                                          <p:attrName>style.visibility</p:attrName>
                                        </p:attrNameLst>
                                      </p:cBhvr>
                                      <p:to>
                                        <p:strVal val="visible"/>
                                      </p:to>
                                    </p:set>
                                    <p:animEffect transition="in" filter="wipe(down)">
                                      <p:cBhvr>
                                        <p:cTn dur="500" id="45"/>
                                        <p:tgtEl>
                                          <p:spTgt spid="1048991"/>
                                        </p:tgtEl>
                                      </p:cBhvr>
                                    </p:animEffect>
                                  </p:childTnLst>
                                </p:cTn>
                              </p:par>
                              <p:par>
                                <p:cTn fill="hold" grpId="0" id="46" nodeType="withEffect" presetClass="entr" presetID="22" presetSubtype="4">
                                  <p:stCondLst>
                                    <p:cond delay="0"/>
                                  </p:stCondLst>
                                  <p:childTnLst>
                                    <p:set>
                                      <p:cBhvr>
                                        <p:cTn dur="1" fill="hold" id="47">
                                          <p:stCondLst>
                                            <p:cond delay="0"/>
                                          </p:stCondLst>
                                        </p:cTn>
                                        <p:tgtEl>
                                          <p:spTgt spid="1048992"/>
                                        </p:tgtEl>
                                        <p:attrNameLst>
                                          <p:attrName>style.visibility</p:attrName>
                                        </p:attrNameLst>
                                      </p:cBhvr>
                                      <p:to>
                                        <p:strVal val="visible"/>
                                      </p:to>
                                    </p:set>
                                    <p:animEffect transition="in" filter="wipe(down)">
                                      <p:cBhvr>
                                        <p:cTn dur="500" id="48"/>
                                        <p:tgtEl>
                                          <p:spTgt spid="1048992"/>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2" presetSubtype="4">
                                  <p:stCondLst>
                                    <p:cond delay="0"/>
                                  </p:stCondLst>
                                  <p:childTnLst>
                                    <p:set>
                                      <p:cBhvr>
                                        <p:cTn dur="1" fill="hold" id="52">
                                          <p:stCondLst>
                                            <p:cond delay="0"/>
                                          </p:stCondLst>
                                        </p:cTn>
                                        <p:tgtEl>
                                          <p:spTgt spid="1049030"/>
                                        </p:tgtEl>
                                        <p:attrNameLst>
                                          <p:attrName>style.visibility</p:attrName>
                                        </p:attrNameLst>
                                      </p:cBhvr>
                                      <p:to>
                                        <p:strVal val="visible"/>
                                      </p:to>
                                    </p:set>
                                    <p:animEffect transition="in" filter="wipe(down)">
                                      <p:cBhvr>
                                        <p:cTn dur="500" id="53"/>
                                        <p:tgtEl>
                                          <p:spTgt spid="104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5" grpId="0"/>
      <p:bldP spid="1048987" grpId="0"/>
      <p:bldP spid="1048988" grpId="0"/>
      <p:bldP spid="1048989" grpId="0"/>
      <p:bldP spid="1048990" grpId="0"/>
      <p:bldP spid="1048991" grpId="0"/>
      <p:bldP spid="1048992" grpId="0"/>
      <p:bldP spid="1049019" grpId="0" animBg="1"/>
      <p:bldP spid="1049030" grpId="0"/>
      <p:bldP spid="10490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913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133"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3: </a:t>
            </a:r>
            <a:r>
              <a:rPr altLang="zh-CN" dirty="0" sz="2400" kumimoji="1" lang="en-US" smtClean="0">
                <a:cs typeface="Arial" panose="020B0604020202020204" pitchFamily="34" charset="0"/>
              </a:rPr>
              <a:t>Current series negative feedback </a:t>
            </a:r>
            <a:r>
              <a:rPr altLang="en-US" dirty="0" sz="2400" kumimoji="1" lang="zh-CN" smtClean="0">
                <a:cs typeface="Arial" panose="020B0604020202020204" pitchFamily="34" charset="0"/>
              </a:rPr>
              <a:t>电流串联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grpSp>
        <p:nvGrpSpPr>
          <p:cNvPr id="129" name="组合 72"/>
          <p:cNvGrpSpPr/>
          <p:nvPr/>
        </p:nvGrpSpPr>
        <p:grpSpPr>
          <a:xfrm>
            <a:off x="4748417" y="1209098"/>
            <a:ext cx="4006271" cy="2369941"/>
            <a:chOff x="960982" y="1652402"/>
            <a:chExt cx="4006271" cy="2369941"/>
          </a:xfrm>
        </p:grpSpPr>
        <p:grpSp>
          <p:nvGrpSpPr>
            <p:cNvPr id="130" name="组合 78"/>
            <p:cNvGrpSpPr/>
            <p:nvPr/>
          </p:nvGrpSpPr>
          <p:grpSpPr>
            <a:xfrm>
              <a:off x="960982" y="1652402"/>
              <a:ext cx="3646215" cy="2233405"/>
              <a:chOff x="1903275" y="3421338"/>
              <a:chExt cx="3646215" cy="2233405"/>
            </a:xfrm>
          </p:grpSpPr>
          <p:cxnSp>
            <p:nvCxnSpPr>
              <p:cNvPr id="3145798" name="直接连接符 104"/>
              <p:cNvCxnSpPr>
                <a:cxnSpLocks/>
              </p:cNvCxnSpPr>
              <p:nvPr/>
            </p:nvCxnSpPr>
            <p:spPr>
              <a:xfrm flipH="1">
                <a:off x="2223849" y="5432435"/>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34"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2679" t="-1282" b="-5128"/>
                </a:stretch>
              </a:blipFill>
              <a:ln>
                <a:noFill/>
              </a:ln>
              <a:effectLst/>
            </p:spPr>
            <p:txBody>
              <a:bodyPr/>
              <a:p>
                <a:r>
                  <a:rPr altLang="en-US" lang="zh-CN">
                    <a:noFill/>
                  </a:rPr>
                  <a:t> </a:t>
                </a:r>
              </a:p>
            </p:txBody>
          </p:sp>
          <p:sp>
            <p:nvSpPr>
              <p:cNvPr id="1049135"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sp>
            <p:nvSpPr>
              <p:cNvPr id="1049136" name="文本框 107"/>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3"/>
                <a:stretch>
                  <a:fillRect t="-1299" b="-6494"/>
                </a:stretch>
              </a:blipFill>
              <a:ln>
                <a:noFill/>
              </a:ln>
              <a:effectLst/>
            </p:spPr>
            <p:txBody>
              <a:bodyPr/>
              <a:p>
                <a:r>
                  <a:rPr altLang="en-US" lang="zh-CN">
                    <a:noFill/>
                  </a:rPr>
                  <a:t> </a:t>
                </a:r>
              </a:p>
            </p:txBody>
          </p:sp>
          <p:cxnSp>
            <p:nvCxnSpPr>
              <p:cNvPr id="3145799" name="直接连接符 10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0" name="直接连接符 109"/>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1" name="直接连接符 111"/>
              <p:cNvCxnSpPr>
                <a:cxnSpLocks/>
              </p:cNvCxnSpPr>
              <p:nvPr/>
            </p:nvCxnSpPr>
            <p:spPr>
              <a:xfrm flipH="1">
                <a:off x="2803845" y="4756615"/>
                <a:ext cx="274564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2" name="直接连接符 114"/>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37" name="椭圆 115"/>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38" name="椭圆 116"/>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39"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4"/>
                <a:stretch>
                  <a:fillRect l="-33333" r="-30556" b="-8000"/>
                </a:stretch>
              </a:blipFill>
              <a:ln w="28575">
                <a:noFill/>
                <a:miter lim="800000"/>
                <a:headEnd/>
                <a:tailEnd/>
              </a:ln>
            </p:spPr>
            <p:txBody>
              <a:bodyPr/>
              <a:p>
                <a:r>
                  <a:rPr altLang="en-US" lang="zh-CN">
                    <a:noFill/>
                  </a:rPr>
                  <a:t> </a:t>
                </a:r>
              </a:p>
            </p:txBody>
          </p:sp>
          <p:sp>
            <p:nvSpPr>
              <p:cNvPr id="1049140"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49141"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6"/>
                <a:stretch>
                  <a:fillRect l="-34286" r="-34286" b="-8000"/>
                </a:stretch>
              </a:blipFill>
              <a:ln w="28575">
                <a:noFill/>
                <a:miter lim="800000"/>
                <a:headEnd/>
                <a:tailEnd/>
              </a:ln>
            </p:spPr>
            <p:txBody>
              <a:bodyPr/>
              <a:p>
                <a:r>
                  <a:rPr altLang="en-US" lang="zh-CN">
                    <a:noFill/>
                  </a:rPr>
                  <a:t> </a:t>
                </a:r>
              </a:p>
            </p:txBody>
          </p:sp>
          <p:sp>
            <p:nvSpPr>
              <p:cNvPr id="1049142"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sp>
            <p:nvSpPr>
              <p:cNvPr id="1049143"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8"/>
                <a:stretch>
                  <a:fillRect l="-33333" r="-30556" b="-8000"/>
                </a:stretch>
              </a:blipFill>
              <a:ln w="28575">
                <a:noFill/>
                <a:miter lim="800000"/>
                <a:headEnd/>
                <a:tailEnd/>
              </a:ln>
            </p:spPr>
            <p:txBody>
              <a:bodyPr/>
              <a:p>
                <a:r>
                  <a:rPr altLang="en-US" lang="zh-CN">
                    <a:noFill/>
                  </a:rPr>
                  <a:t> </a:t>
                </a:r>
              </a:p>
            </p:txBody>
          </p:sp>
          <p:sp>
            <p:nvSpPr>
              <p:cNvPr id="1049144"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grpSp>
        <p:sp>
          <p:nvSpPr>
            <p:cNvPr id="1049145"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10"/>
              <a:stretch>
                <a:fillRect l="-21951" r="-21951" b="-5882"/>
              </a:stretch>
            </a:blipFill>
            <a:ln w="28575">
              <a:noFill/>
              <a:miter lim="800000"/>
              <a:headEnd/>
              <a:tailEnd/>
            </a:ln>
          </p:spPr>
          <p:txBody>
            <a:bodyPr/>
            <a:p>
              <a:r>
                <a:rPr altLang="en-US" lang="zh-CN">
                  <a:noFill/>
                </a:rPr>
                <a:t> </a:t>
              </a:r>
            </a:p>
          </p:txBody>
        </p:sp>
        <p:sp>
          <p:nvSpPr>
            <p:cNvPr id="1049146"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sp>
          <p:nvSpPr>
            <p:cNvPr id="1049147"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9148"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49"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150"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51"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cxnSp>
          <p:nvCxnSpPr>
            <p:cNvPr id="3145803" name="直接连接符 92"/>
            <p:cNvCxnSpPr>
              <a:cxnSpLocks/>
            </p:cNvCxnSpPr>
            <p:nvPr/>
          </p:nvCxnSpPr>
          <p:spPr>
            <a:xfrm>
              <a:off x="4312065" y="2200694"/>
              <a:ext cx="0" cy="7904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4" name="直接连接符 93"/>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52" name="矩形 94"/>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53" name="文本框 95"/>
            <p:cNvSpPr txBox="1">
              <a:spLocks noChangeAspect="1" noMove="1" noResize="1" noRot="1" noAdjustHandles="1" noEditPoints="1" noChangeArrowheads="1" noChangeShapeType="1" noTextEdit="1"/>
            </p:cNvSpPr>
            <p:nvPr/>
          </p:nvSpPr>
          <p:spPr bwMode="auto">
            <a:xfrm>
              <a:off x="2689824" y="3176894"/>
              <a:ext cx="241541" cy="307777"/>
            </a:xfrm>
            <a:prstGeom prst="rect"/>
            <a:blipFill>
              <a:blip xmlns:r="http://schemas.openxmlformats.org/officeDocument/2006/relationships" r:embed="rId12"/>
              <a:stretch>
                <a:fillRect l="-23077" r="-20513" b="-9804"/>
              </a:stretch>
            </a:blipFill>
            <a:ln>
              <a:noFill/>
            </a:ln>
            <a:effectLst/>
          </p:spPr>
          <p:txBody>
            <a:bodyPr/>
            <a:p>
              <a:r>
                <a:rPr altLang="en-US" lang="zh-CN">
                  <a:noFill/>
                </a:rPr>
                <a:t> </a:t>
              </a:r>
            </a:p>
          </p:txBody>
        </p:sp>
        <p:sp>
          <p:nvSpPr>
            <p:cNvPr id="1049154" name="矩形 98"/>
            <p:cNvSpPr/>
            <p:nvPr/>
          </p:nvSpPr>
          <p:spPr>
            <a:xfrm rot="16200000">
              <a:off x="4101473" y="254726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55" name="文本框 99"/>
            <p:cNvSpPr txBox="1">
              <a:spLocks noChangeAspect="1" noMove="1" noResize="1" noRot="1" noAdjustHandles="1" noEditPoints="1" noChangeArrowheads="1" noChangeShapeType="1" noTextEdit="1"/>
            </p:cNvSpPr>
            <p:nvPr/>
          </p:nvSpPr>
          <p:spPr bwMode="auto">
            <a:xfrm>
              <a:off x="3887045" y="2343304"/>
              <a:ext cx="350930" cy="307777"/>
            </a:xfrm>
            <a:prstGeom prst="rect"/>
            <a:blipFill>
              <a:blip xmlns:r="http://schemas.openxmlformats.org/officeDocument/2006/relationships" r:embed="rId13"/>
              <a:stretch>
                <a:fillRect l="-15517" r="-5172" b="-22000"/>
              </a:stretch>
            </a:blipFill>
            <a:ln>
              <a:noFill/>
            </a:ln>
            <a:effectLst/>
          </p:spPr>
          <p:txBody>
            <a:bodyPr/>
            <a:p>
              <a:r>
                <a:rPr altLang="en-US" lang="zh-CN">
                  <a:noFill/>
                </a:rPr>
                <a:t> </a:t>
              </a:r>
            </a:p>
          </p:txBody>
        </p:sp>
        <p:sp>
          <p:nvSpPr>
            <p:cNvPr id="1049156" name="Oval 3165"/>
            <p:cNvSpPr>
              <a:spLocks noChangeArrowheads="1"/>
            </p:cNvSpPr>
            <p:nvPr/>
          </p:nvSpPr>
          <p:spPr bwMode="auto">
            <a:xfrm>
              <a:off x="4482141" y="29102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157"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14"/>
              <a:stretch>
                <a:fillRect l="-34286" r="-34286" b="-5882"/>
              </a:stretch>
            </a:blipFill>
            <a:ln w="28575">
              <a:noFill/>
              <a:miter lim="800000"/>
              <a:headEnd/>
              <a:tailEnd/>
            </a:ln>
          </p:spPr>
          <p:txBody>
            <a:bodyPr/>
            <a:p>
              <a:r>
                <a:rPr altLang="en-US" lang="zh-CN">
                  <a:noFill/>
                </a:rPr>
                <a:t> </a:t>
              </a:r>
            </a:p>
          </p:txBody>
        </p:sp>
        <p:sp>
          <p:nvSpPr>
            <p:cNvPr id="1049158" name="Rectangle 519"/>
            <p:cNvSpPr>
              <a:spLocks noChangeAspect="1" noMove="1" noResize="1" noRot="1" noAdjustHandles="1" noEditPoints="1" noChangeArrowheads="1" noChangeShapeType="1" noTextEdit="1"/>
            </p:cNvSpPr>
            <p:nvPr/>
          </p:nvSpPr>
          <p:spPr bwMode="auto">
            <a:xfrm>
              <a:off x="4414965" y="2663441"/>
              <a:ext cx="322263" cy="307975"/>
            </a:xfrm>
            <a:prstGeom prst="rect"/>
            <a:blipFill>
              <a:blip xmlns:r="http://schemas.openxmlformats.org/officeDocument/2006/relationships" r:embed="rId15"/>
              <a:stretch>
                <a:fillRect/>
              </a:stretch>
            </a:blipFill>
            <a:ln w="28575">
              <a:noFill/>
              <a:miter lim="800000"/>
              <a:headEnd/>
              <a:tailEnd/>
            </a:ln>
          </p:spPr>
          <p:txBody>
            <a:bodyPr/>
            <a:p>
              <a:r>
                <a:rPr altLang="en-US" lang="zh-CN">
                  <a:noFill/>
                </a:rPr>
                <a:t> </a:t>
              </a:r>
            </a:p>
          </p:txBody>
        </p:sp>
        <p:sp>
          <p:nvSpPr>
            <p:cNvPr id="1049159" name="文本框 103"/>
            <p:cNvSpPr txBox="1">
              <a:spLocks noChangeAspect="1" noMove="1" noResize="1" noRot="1" noAdjustHandles="1" noEditPoints="1" noChangeArrowheads="1" noChangeShapeType="1" noTextEdit="1"/>
            </p:cNvSpPr>
            <p:nvPr/>
          </p:nvSpPr>
          <p:spPr bwMode="auto">
            <a:xfrm>
              <a:off x="4282293" y="2433368"/>
              <a:ext cx="684960" cy="409856"/>
            </a:xfrm>
            <a:prstGeom prst="rect"/>
            <a:blipFill>
              <a:blip xmlns:r="http://schemas.openxmlformats.org/officeDocument/2006/relationships" r:embed="rId16"/>
              <a:stretch>
                <a:fillRect/>
              </a:stretch>
            </a:blipFill>
            <a:ln>
              <a:noFill/>
            </a:ln>
            <a:effectLst/>
          </p:spPr>
          <p:txBody>
            <a:bodyPr/>
            <a:p>
              <a:r>
                <a:rPr altLang="en-US" lang="zh-CN">
                  <a:noFill/>
                </a:rPr>
                <a:t> </a:t>
              </a:r>
            </a:p>
          </p:txBody>
        </p:sp>
      </p:grpSp>
      <p:sp>
        <p:nvSpPr>
          <p:cNvPr id="1049160" name="圆角矩形 130"/>
          <p:cNvSpPr/>
          <p:nvPr/>
        </p:nvSpPr>
        <p:spPr>
          <a:xfrm>
            <a:off x="6068964" y="2357452"/>
            <a:ext cx="842680"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61" name="文本框 131"/>
          <p:cNvSpPr txBox="1">
            <a:spLocks noChangeAspect="1" noMove="1" noResize="1" noRot="1" noAdjustHandles="1" noEditPoints="1" noChangeArrowheads="1" noChangeShapeType="1" noTextEdit="1"/>
          </p:cNvSpPr>
          <p:nvPr/>
        </p:nvSpPr>
        <p:spPr bwMode="auto">
          <a:xfrm>
            <a:off x="7566899" y="1136719"/>
            <a:ext cx="684960" cy="473206"/>
          </a:xfrm>
          <a:prstGeom prst="rect"/>
          <a:blipFill>
            <a:blip xmlns:r="http://schemas.openxmlformats.org/officeDocument/2006/relationships" r:embed="rId17"/>
            <a:stretch>
              <a:fillRect t="-1282"/>
            </a:stretch>
          </a:blipFill>
          <a:ln>
            <a:noFill/>
          </a:ln>
          <a:effectLst/>
        </p:spPr>
        <p:txBody>
          <a:bodyPr/>
          <a:p>
            <a:r>
              <a:rPr altLang="en-US" lang="zh-CN">
                <a:noFill/>
              </a:rPr>
              <a:t> </a:t>
            </a:r>
          </a:p>
        </p:txBody>
      </p:sp>
      <p:cxnSp>
        <p:nvCxnSpPr>
          <p:cNvPr id="3145805" name="直接箭头连接符 132"/>
          <p:cNvCxnSpPr>
            <a:cxnSpLocks/>
          </p:cNvCxnSpPr>
          <p:nvPr/>
        </p:nvCxnSpPr>
        <p:spPr>
          <a:xfrm>
            <a:off x="7662575" y="162759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9162" name="文本框 66"/>
          <p:cNvSpPr txBox="1">
            <a:spLocks noChangeAspect="1" noMove="1" noResize="1" noRot="1" noAdjustHandles="1" noEditPoints="1" noChangeArrowheads="1" noChangeShapeType="1" noTextEdit="1"/>
          </p:cNvSpPr>
          <p:nvPr/>
        </p:nvSpPr>
        <p:spPr bwMode="auto">
          <a:xfrm>
            <a:off x="987512" y="1785257"/>
            <a:ext cx="1512949" cy="791435"/>
          </a:xfrm>
          <a:prstGeom prst="rect"/>
          <a:blipFill>
            <a:blip xmlns:r="http://schemas.openxmlformats.org/officeDocument/2006/relationships" r:embed="rId18"/>
            <a:stretch>
              <a:fillRect/>
            </a:stretch>
          </a:blipFill>
          <a:ln>
            <a:noFill/>
          </a:ln>
          <a:effectLst/>
        </p:spPr>
        <p:txBody>
          <a:bodyPr/>
          <a:p>
            <a:r>
              <a:rPr altLang="en-US" lang="zh-CN">
                <a:noFill/>
              </a:rPr>
              <a:t> </a:t>
            </a:r>
          </a:p>
        </p:txBody>
      </p:sp>
      <p:sp>
        <p:nvSpPr>
          <p:cNvPr id="1049163" name="Text Box 12"/>
          <p:cNvSpPr txBox="1">
            <a:spLocks noChangeArrowheads="1"/>
          </p:cNvSpPr>
          <p:nvPr/>
        </p:nvSpPr>
        <p:spPr bwMode="auto">
          <a:xfrm>
            <a:off x="809408" y="108182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Input resistance:</a:t>
            </a:r>
            <a:endParaRPr altLang="en-US" dirty="0" sz="2000" kumimoji="1" lang="zh-CN">
              <a:cs typeface="Arial" panose="020B0604020202020204" pitchFamily="34" charset="0"/>
            </a:endParaRPr>
          </a:p>
        </p:txBody>
      </p:sp>
      <p:sp>
        <p:nvSpPr>
          <p:cNvPr id="1049164" name="文本框 68"/>
          <p:cNvSpPr txBox="1">
            <a:spLocks noChangeAspect="1" noMove="1" noResize="1" noRot="1" noAdjustHandles="1" noEditPoints="1" noChangeArrowheads="1" noChangeShapeType="1" noTextEdit="1"/>
          </p:cNvSpPr>
          <p:nvPr/>
        </p:nvSpPr>
        <p:spPr bwMode="auto">
          <a:xfrm>
            <a:off x="702808" y="2762033"/>
            <a:ext cx="2360774" cy="447943"/>
          </a:xfrm>
          <a:prstGeom prst="rect"/>
          <a:blipFill>
            <a:blip xmlns:r="http://schemas.openxmlformats.org/officeDocument/2006/relationships" r:embed="rId19"/>
            <a:stretch>
              <a:fillRect b="-8108"/>
            </a:stretch>
          </a:blipFill>
          <a:ln>
            <a:noFill/>
          </a:ln>
          <a:effectLst/>
        </p:spPr>
        <p:txBody>
          <a:bodyPr/>
          <a:p>
            <a:r>
              <a:rPr altLang="en-US" lang="zh-CN">
                <a:noFill/>
              </a:rPr>
              <a:t> </a:t>
            </a:r>
          </a:p>
        </p:txBody>
      </p:sp>
      <p:sp>
        <p:nvSpPr>
          <p:cNvPr id="1049165" name="文本框 76"/>
          <p:cNvSpPr txBox="1">
            <a:spLocks noChangeAspect="1" noMove="1" noResize="1" noRot="1" noAdjustHandles="1" noEditPoints="1" noChangeArrowheads="1" noChangeShapeType="1" noTextEdit="1"/>
          </p:cNvSpPr>
          <p:nvPr/>
        </p:nvSpPr>
        <p:spPr bwMode="auto">
          <a:xfrm>
            <a:off x="2141549" y="1785257"/>
            <a:ext cx="1512949" cy="791435"/>
          </a:xfrm>
          <a:prstGeom prst="rect"/>
          <a:blipFill>
            <a:blip xmlns:r="http://schemas.openxmlformats.org/officeDocument/2006/relationships" r:embed="rId20"/>
            <a:stretch>
              <a:fillRect/>
            </a:stretch>
          </a:blipFill>
          <a:ln>
            <a:noFill/>
          </a:ln>
          <a:effectLst/>
        </p:spPr>
        <p:txBody>
          <a:bodyPr/>
          <a:p>
            <a:r>
              <a:rPr altLang="en-US" lang="zh-CN">
                <a:noFill/>
              </a:rPr>
              <a:t> </a:t>
            </a:r>
          </a:p>
        </p:txBody>
      </p:sp>
      <p:sp>
        <p:nvSpPr>
          <p:cNvPr id="1049166" name="Text Box 12"/>
          <p:cNvSpPr txBox="1">
            <a:spLocks noChangeArrowheads="1"/>
          </p:cNvSpPr>
          <p:nvPr/>
        </p:nvSpPr>
        <p:spPr bwMode="auto">
          <a:xfrm>
            <a:off x="887987" y="3513504"/>
            <a:ext cx="288105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Output resistance:</a:t>
            </a:r>
            <a:endParaRPr altLang="en-US" dirty="0" sz="2000" kumimoji="1" lang="zh-CN">
              <a:cs typeface="Arial" panose="020B0604020202020204" pitchFamily="34" charset="0"/>
            </a:endParaRPr>
          </a:p>
        </p:txBody>
      </p:sp>
      <p:sp>
        <p:nvSpPr>
          <p:cNvPr id="1049167" name="文本框 112"/>
          <p:cNvSpPr txBox="1">
            <a:spLocks noChangeAspect="1" noMove="1" noResize="1" noRot="1" noAdjustHandles="1" noEditPoints="1" noChangeArrowheads="1" noChangeShapeType="1" noTextEdit="1"/>
          </p:cNvSpPr>
          <p:nvPr/>
        </p:nvSpPr>
        <p:spPr bwMode="auto">
          <a:xfrm>
            <a:off x="634001" y="4356042"/>
            <a:ext cx="3340353" cy="787652"/>
          </a:xfrm>
          <a:prstGeom prst="rect"/>
          <a:blipFill>
            <a:blip xmlns:r="http://schemas.openxmlformats.org/officeDocument/2006/relationships" r:embed="rId21"/>
            <a:stretch>
              <a:fillRect/>
            </a:stretch>
          </a:blipFill>
          <a:ln>
            <a:noFill/>
          </a:ln>
          <a:effectLst/>
        </p:spPr>
        <p:txBody>
          <a:bodyPr/>
          <a:p>
            <a:r>
              <a:rPr altLang="en-US" lang="zh-CN">
                <a:noFill/>
              </a:rPr>
              <a:t> </a:t>
            </a:r>
          </a:p>
        </p:txBody>
      </p:sp>
      <p:sp>
        <p:nvSpPr>
          <p:cNvPr id="1049168" name="文本框 113"/>
          <p:cNvSpPr txBox="1">
            <a:spLocks noChangeAspect="1" noMove="1" noResize="1" noRot="1" noAdjustHandles="1" noEditPoints="1" noChangeArrowheads="1" noChangeShapeType="1" noTextEdit="1"/>
          </p:cNvSpPr>
          <p:nvPr/>
        </p:nvSpPr>
        <p:spPr bwMode="auto">
          <a:xfrm>
            <a:off x="919193" y="5346272"/>
            <a:ext cx="2373564" cy="447943"/>
          </a:xfrm>
          <a:prstGeom prst="rect"/>
          <a:blipFill>
            <a:blip xmlns:r="http://schemas.openxmlformats.org/officeDocument/2006/relationships" r:embed="rId22"/>
            <a:stretch>
              <a:fillRect b="-9589"/>
            </a:stretch>
          </a:blipFill>
          <a:ln>
            <a:noFill/>
          </a:ln>
          <a:effectLst/>
        </p:spPr>
        <p:txBody>
          <a:bodyPr/>
          <a:p>
            <a:r>
              <a:rPr altLang="en-US" lang="zh-CN">
                <a:noFill/>
              </a:rPr>
              <a:t> </a:t>
            </a:r>
          </a:p>
        </p:txBody>
      </p:sp>
      <p:grpSp>
        <p:nvGrpSpPr>
          <p:cNvPr id="131" name="组合 7"/>
          <p:cNvGrpSpPr/>
          <p:nvPr/>
        </p:nvGrpSpPr>
        <p:grpSpPr>
          <a:xfrm>
            <a:off x="4926155" y="3606018"/>
            <a:ext cx="3917402" cy="2609696"/>
            <a:chOff x="4926155" y="3606018"/>
            <a:chExt cx="3917402" cy="2609696"/>
          </a:xfrm>
        </p:grpSpPr>
        <p:grpSp>
          <p:nvGrpSpPr>
            <p:cNvPr id="132" name="组合 1"/>
            <p:cNvGrpSpPr/>
            <p:nvPr/>
          </p:nvGrpSpPr>
          <p:grpSpPr>
            <a:xfrm>
              <a:off x="4926155" y="3845773"/>
              <a:ext cx="3917402" cy="2369941"/>
              <a:chOff x="4926155" y="3845773"/>
              <a:chExt cx="3917402" cy="2369941"/>
            </a:xfrm>
          </p:grpSpPr>
          <p:grpSp>
            <p:nvGrpSpPr>
              <p:cNvPr id="133" name="组合 118"/>
              <p:cNvGrpSpPr/>
              <p:nvPr/>
            </p:nvGrpSpPr>
            <p:grpSpPr>
              <a:xfrm>
                <a:off x="4926155" y="3845773"/>
                <a:ext cx="3917402" cy="2369941"/>
                <a:chOff x="1049851" y="1652402"/>
                <a:chExt cx="3917402" cy="2369941"/>
              </a:xfrm>
            </p:grpSpPr>
            <p:grpSp>
              <p:nvGrpSpPr>
                <p:cNvPr id="134" name="组合 119"/>
                <p:cNvGrpSpPr/>
                <p:nvPr/>
              </p:nvGrpSpPr>
              <p:grpSpPr>
                <a:xfrm>
                  <a:off x="1077186" y="1652402"/>
                  <a:ext cx="3530011" cy="2233405"/>
                  <a:chOff x="2019479" y="3421338"/>
                  <a:chExt cx="3530011" cy="2233405"/>
                </a:xfrm>
              </p:grpSpPr>
              <p:cxnSp>
                <p:nvCxnSpPr>
                  <p:cNvPr id="3145806" name="直接连接符 148"/>
                  <p:cNvCxnSpPr>
                    <a:cxnSpLocks/>
                  </p:cNvCxnSpPr>
                  <p:nvPr/>
                </p:nvCxnSpPr>
                <p:spPr>
                  <a:xfrm flipH="1">
                    <a:off x="2223849" y="5432435"/>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69"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2679" t="-1282" b="-5128"/>
                    </a:stretch>
                  </a:blipFill>
                  <a:ln>
                    <a:noFill/>
                  </a:ln>
                  <a:effectLst/>
                </p:spPr>
                <p:txBody>
                  <a:bodyPr/>
                  <a:p>
                    <a:r>
                      <a:rPr altLang="en-US" lang="zh-CN">
                        <a:noFill/>
                      </a:rPr>
                      <a:t> </a:t>
                    </a:r>
                  </a:p>
                </p:txBody>
              </p:sp>
              <p:sp>
                <p:nvSpPr>
                  <p:cNvPr id="1049170" name="文本框 150"/>
                  <p:cNvSpPr txBox="1">
                    <a:spLocks noChangeAspect="1" noMove="1" noResize="1" noRot="1" noAdjustHandles="1" noEditPoints="1" noChangeArrowheads="1" noChangeShapeType="1" noTextEdit="1"/>
                  </p:cNvSpPr>
                  <p:nvPr/>
                </p:nvSpPr>
                <p:spPr bwMode="auto">
                  <a:xfrm>
                    <a:off x="2019479" y="4309936"/>
                    <a:ext cx="684960" cy="473206"/>
                  </a:xfrm>
                  <a:prstGeom prst="rect"/>
                  <a:blipFill>
                    <a:blip xmlns:r="http://schemas.openxmlformats.org/officeDocument/2006/relationships" r:embed="rId23"/>
                    <a:stretch>
                      <a:fillRect t="-1299" b="-5195"/>
                    </a:stretch>
                  </a:blipFill>
                  <a:ln>
                    <a:noFill/>
                  </a:ln>
                  <a:effectLst/>
                </p:spPr>
                <p:txBody>
                  <a:bodyPr/>
                  <a:p>
                    <a:r>
                      <a:rPr altLang="en-US" lang="zh-CN">
                        <a:noFill/>
                      </a:rPr>
                      <a:t> </a:t>
                    </a:r>
                  </a:p>
                </p:txBody>
              </p:sp>
              <p:sp>
                <p:nvSpPr>
                  <p:cNvPr id="1049171" name="文本框 151"/>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24"/>
                    <a:stretch>
                      <a:fillRect t="-1282" b="-5128"/>
                    </a:stretch>
                  </a:blipFill>
                  <a:ln>
                    <a:noFill/>
                  </a:ln>
                  <a:effectLst/>
                </p:spPr>
                <p:txBody>
                  <a:bodyPr/>
                  <a:p>
                    <a:r>
                      <a:rPr altLang="en-US" lang="zh-CN">
                        <a:noFill/>
                      </a:rPr>
                      <a:t> </a:t>
                    </a:r>
                  </a:p>
                </p:txBody>
              </p:sp>
              <p:cxnSp>
                <p:nvCxnSpPr>
                  <p:cNvPr id="3145807" name="直接连接符 152"/>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8" name="直接连接符 153"/>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9" name="直接连接符 154"/>
                  <p:cNvCxnSpPr>
                    <a:cxnSpLocks/>
                  </p:cNvCxnSpPr>
                  <p:nvPr/>
                </p:nvCxnSpPr>
                <p:spPr>
                  <a:xfrm flipH="1">
                    <a:off x="2803845" y="4756615"/>
                    <a:ext cx="2745645"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10" name="直接连接符 155"/>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72" name="椭圆 156"/>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73" name="椭圆 157"/>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74"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4"/>
                    <a:stretch>
                      <a:fillRect l="-33333" r="-30556" b="-8000"/>
                    </a:stretch>
                  </a:blipFill>
                  <a:ln w="28575">
                    <a:noFill/>
                    <a:miter lim="800000"/>
                    <a:headEnd/>
                    <a:tailEnd/>
                  </a:ln>
                </p:spPr>
                <p:txBody>
                  <a:bodyPr/>
                  <a:p>
                    <a:r>
                      <a:rPr altLang="en-US" lang="zh-CN">
                        <a:noFill/>
                      </a:rPr>
                      <a:t> </a:t>
                    </a:r>
                  </a:p>
                </p:txBody>
              </p:sp>
              <p:sp>
                <p:nvSpPr>
                  <p:cNvPr id="1049175"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49176"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6"/>
                    <a:stretch>
                      <a:fillRect l="-34286" r="-34286" b="-8000"/>
                    </a:stretch>
                  </a:blipFill>
                  <a:ln w="28575">
                    <a:noFill/>
                    <a:miter lim="800000"/>
                    <a:headEnd/>
                    <a:tailEnd/>
                  </a:ln>
                </p:spPr>
                <p:txBody>
                  <a:bodyPr/>
                  <a:p>
                    <a:r>
                      <a:rPr altLang="en-US" lang="zh-CN">
                        <a:noFill/>
                      </a:rPr>
                      <a:t> </a:t>
                    </a:r>
                  </a:p>
                </p:txBody>
              </p:sp>
              <p:sp>
                <p:nvSpPr>
                  <p:cNvPr id="1049177"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25"/>
                    <a:stretch>
                      <a:fillRect/>
                    </a:stretch>
                  </a:blipFill>
                  <a:ln w="28575">
                    <a:noFill/>
                    <a:miter lim="800000"/>
                    <a:headEnd/>
                    <a:tailEnd/>
                  </a:ln>
                </p:spPr>
                <p:txBody>
                  <a:bodyPr/>
                  <a:p>
                    <a:r>
                      <a:rPr altLang="en-US" lang="zh-CN">
                        <a:noFill/>
                      </a:rPr>
                      <a:t> </a:t>
                    </a:r>
                  </a:p>
                </p:txBody>
              </p:sp>
            </p:grpSp>
            <p:sp>
              <p:nvSpPr>
                <p:cNvPr id="1049178"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26"/>
                  <a:stretch>
                    <a:fillRect l="-21951" r="-21951" b="-8000"/>
                  </a:stretch>
                </a:blipFill>
                <a:ln w="28575">
                  <a:noFill/>
                  <a:miter lim="800000"/>
                  <a:headEnd/>
                  <a:tailEnd/>
                </a:ln>
              </p:spPr>
              <p:txBody>
                <a:bodyPr/>
                <a:p>
                  <a:r>
                    <a:rPr altLang="en-US" lang="zh-CN">
                      <a:noFill/>
                    </a:rPr>
                    <a:t> </a:t>
                  </a:r>
                </a:p>
              </p:txBody>
            </p:sp>
            <p:sp>
              <p:nvSpPr>
                <p:cNvPr id="1049179"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27"/>
                  <a:stretch>
                    <a:fillRect/>
                  </a:stretch>
                </a:blipFill>
                <a:ln w="28575">
                  <a:noFill/>
                  <a:miter lim="800000"/>
                  <a:headEnd/>
                  <a:tailEnd/>
                </a:ln>
              </p:spPr>
              <p:txBody>
                <a:bodyPr/>
                <a:p>
                  <a:r>
                    <a:rPr altLang="en-US" lang="zh-CN">
                      <a:noFill/>
                    </a:rPr>
                    <a:t> </a:t>
                  </a:r>
                </a:p>
              </p:txBody>
            </p:sp>
            <p:sp>
              <p:nvSpPr>
                <p:cNvPr id="1049180"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49181" name="Line 29"/>
                <p:cNvSpPr>
                  <a:spLocks noChangeShapeType="1"/>
                </p:cNvSpPr>
                <p:nvPr/>
              </p:nvSpPr>
              <p:spPr bwMode="auto">
                <a:xfrm>
                  <a:off x="2933347" y="2098006"/>
                  <a:ext cx="1567170"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82" name="Oval 3165"/>
                <p:cNvSpPr>
                  <a:spLocks noChangeArrowheads="1"/>
                </p:cNvSpPr>
                <p:nvPr/>
              </p:nvSpPr>
              <p:spPr bwMode="auto">
                <a:xfrm>
                  <a:off x="4472439" y="2039758"/>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183"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84"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cxnSp>
              <p:nvCxnSpPr>
                <p:cNvPr id="3145811" name="直接连接符 138"/>
                <p:cNvCxnSpPr>
                  <a:cxnSpLocks/>
                </p:cNvCxnSpPr>
                <p:nvPr/>
              </p:nvCxnSpPr>
              <p:spPr>
                <a:xfrm>
                  <a:off x="1219411" y="2027596"/>
                  <a:ext cx="0" cy="157453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12" name="直接连接符 139"/>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185" name="矩形 140"/>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86" name="文本框 141"/>
                <p:cNvSpPr txBox="1">
                  <a:spLocks noChangeAspect="1" noMove="1" noResize="1" noRot="1" noAdjustHandles="1" noEditPoints="1" noChangeArrowheads="1" noChangeShapeType="1" noTextEdit="1"/>
                </p:cNvSpPr>
                <p:nvPr/>
              </p:nvSpPr>
              <p:spPr bwMode="auto">
                <a:xfrm>
                  <a:off x="2689824" y="3176894"/>
                  <a:ext cx="241541" cy="307777"/>
                </a:xfrm>
                <a:prstGeom prst="rect"/>
                <a:blipFill>
                  <a:blip xmlns:r="http://schemas.openxmlformats.org/officeDocument/2006/relationships" r:embed="rId28"/>
                  <a:stretch>
                    <a:fillRect l="-20000" r="-20000" b="-10000"/>
                  </a:stretch>
                </a:blipFill>
                <a:ln>
                  <a:noFill/>
                </a:ln>
                <a:effectLst/>
              </p:spPr>
              <p:txBody>
                <a:bodyPr/>
                <a:p>
                  <a:r>
                    <a:rPr altLang="en-US" lang="zh-CN">
                      <a:noFill/>
                    </a:rPr>
                    <a:t> </a:t>
                  </a:r>
                </a:p>
              </p:txBody>
            </p:sp>
            <p:sp>
              <p:nvSpPr>
                <p:cNvPr id="1049187" name="Oval 3165"/>
                <p:cNvSpPr>
                  <a:spLocks noChangeArrowheads="1"/>
                </p:cNvSpPr>
                <p:nvPr/>
              </p:nvSpPr>
              <p:spPr bwMode="auto">
                <a:xfrm>
                  <a:off x="4482141" y="29102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188"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49189" name="Rectangle 519"/>
                <p:cNvSpPr>
                  <a:spLocks noChangeAspect="1" noMove="1" noResize="1" noRot="1" noAdjustHandles="1" noEditPoints="1" noChangeArrowheads="1" noChangeShapeType="1" noTextEdit="1"/>
                </p:cNvSpPr>
                <p:nvPr/>
              </p:nvSpPr>
              <p:spPr bwMode="auto">
                <a:xfrm>
                  <a:off x="4414965" y="2663441"/>
                  <a:ext cx="322263" cy="307975"/>
                </a:xfrm>
                <a:prstGeom prst="rect"/>
                <a:blipFill>
                  <a:blip xmlns:r="http://schemas.openxmlformats.org/officeDocument/2006/relationships" r:embed="rId30"/>
                  <a:stretch>
                    <a:fillRect/>
                  </a:stretch>
                </a:blipFill>
                <a:ln w="28575">
                  <a:noFill/>
                  <a:miter lim="800000"/>
                  <a:headEnd/>
                  <a:tailEnd/>
                </a:ln>
              </p:spPr>
              <p:txBody>
                <a:bodyPr/>
                <a:p>
                  <a:r>
                    <a:rPr altLang="en-US" lang="zh-CN">
                      <a:noFill/>
                    </a:rPr>
                    <a:t> </a:t>
                  </a:r>
                </a:p>
              </p:txBody>
            </p:sp>
            <p:sp>
              <p:nvSpPr>
                <p:cNvPr id="1049190" name="文本框 147"/>
                <p:cNvSpPr txBox="1">
                  <a:spLocks noChangeAspect="1" noMove="1" noResize="1" noRot="1" noAdjustHandles="1" noEditPoints="1" noChangeArrowheads="1" noChangeShapeType="1" noTextEdit="1"/>
                </p:cNvSpPr>
                <p:nvPr/>
              </p:nvSpPr>
              <p:spPr bwMode="auto">
                <a:xfrm>
                  <a:off x="4282293" y="2433368"/>
                  <a:ext cx="684960" cy="409856"/>
                </a:xfrm>
                <a:prstGeom prst="rect"/>
                <a:blipFill>
                  <a:blip xmlns:r="http://schemas.openxmlformats.org/officeDocument/2006/relationships" r:embed="rId31"/>
                  <a:stretch>
                    <a:fillRect/>
                  </a:stretch>
                </a:blipFill>
                <a:ln>
                  <a:noFill/>
                </a:ln>
                <a:effectLst/>
              </p:spPr>
              <p:txBody>
                <a:bodyPr/>
                <a:p>
                  <a:r>
                    <a:rPr altLang="en-US" lang="zh-CN">
                      <a:noFill/>
                    </a:rPr>
                    <a:t> </a:t>
                  </a:r>
                </a:p>
              </p:txBody>
            </p:sp>
          </p:grpSp>
          <p:sp>
            <p:nvSpPr>
              <p:cNvPr id="1049191" name="圆角矩形 164"/>
              <p:cNvSpPr/>
              <p:nvPr/>
            </p:nvSpPr>
            <p:spPr>
              <a:xfrm>
                <a:off x="6157833" y="4994127"/>
                <a:ext cx="842680" cy="107088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192" name="文本框 165"/>
              <p:cNvSpPr txBox="1">
                <a:spLocks noChangeAspect="1" noMove="1" noResize="1" noRot="1" noAdjustHandles="1" noEditPoints="1" noChangeArrowheads="1" noChangeShapeType="1" noTextEdit="1"/>
              </p:cNvSpPr>
              <p:nvPr/>
            </p:nvSpPr>
            <p:spPr bwMode="auto">
              <a:xfrm>
                <a:off x="7518268" y="3878650"/>
                <a:ext cx="702677" cy="409856"/>
              </a:xfrm>
              <a:prstGeom prst="rect"/>
              <a:blipFill>
                <a:blip xmlns:r="http://schemas.openxmlformats.org/officeDocument/2006/relationships" r:embed="rId32"/>
                <a:stretch>
                  <a:fillRect/>
                </a:stretch>
              </a:blipFill>
              <a:ln>
                <a:noFill/>
              </a:ln>
              <a:effectLst/>
            </p:spPr>
            <p:txBody>
              <a:bodyPr/>
              <a:p>
                <a:r>
                  <a:rPr altLang="en-US" lang="zh-CN">
                    <a:noFill/>
                  </a:rPr>
                  <a:t> </a:t>
                </a:r>
              </a:p>
            </p:txBody>
          </p:sp>
          <p:cxnSp>
            <p:nvCxnSpPr>
              <p:cNvPr id="3145813" name="直接箭头连接符 166"/>
              <p:cNvCxnSpPr>
                <a:cxnSpLocks/>
              </p:cNvCxnSpPr>
              <p:nvPr/>
            </p:nvCxnSpPr>
            <p:spPr>
              <a:xfrm flipH="1">
                <a:off x="7920722" y="422289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49193" name="文本框 168"/>
            <p:cNvSpPr txBox="1">
              <a:spLocks noChangeAspect="1" noMove="1" noResize="1" noRot="1" noAdjustHandles="1" noEditPoints="1" noChangeArrowheads="1" noChangeShapeType="1" noTextEdit="1"/>
            </p:cNvSpPr>
            <p:nvPr/>
          </p:nvSpPr>
          <p:spPr bwMode="auto">
            <a:xfrm>
              <a:off x="7150512" y="3975169"/>
              <a:ext cx="318164" cy="276999"/>
            </a:xfrm>
            <a:prstGeom prst="rect"/>
            <a:blipFill>
              <a:blip xmlns:r="http://schemas.openxmlformats.org/officeDocument/2006/relationships" r:embed="rId33"/>
              <a:stretch>
                <a:fillRect l="-17308" b="-13043"/>
              </a:stretch>
            </a:blipFill>
            <a:ln>
              <a:noFill/>
            </a:ln>
            <a:effectLst/>
          </p:spPr>
          <p:txBody>
            <a:bodyPr/>
            <a:p>
              <a:r>
                <a:rPr altLang="en-US" lang="zh-CN">
                  <a:noFill/>
                </a:rPr>
                <a:t> </a:t>
              </a:r>
            </a:p>
          </p:txBody>
        </p:sp>
        <p:sp>
          <p:nvSpPr>
            <p:cNvPr id="1049194" name="文本框 170"/>
            <p:cNvSpPr txBox="1">
              <a:spLocks noChangeAspect="1" noMove="1" noResize="1" noRot="1" noAdjustHandles="1" noEditPoints="1" noChangeArrowheads="1" noChangeShapeType="1" noTextEdit="1"/>
            </p:cNvSpPr>
            <p:nvPr/>
          </p:nvSpPr>
          <p:spPr bwMode="auto">
            <a:xfrm>
              <a:off x="6278571" y="3606018"/>
              <a:ext cx="2535173" cy="412357"/>
            </a:xfrm>
            <a:prstGeom prst="rect"/>
            <a:blipFill>
              <a:blip xmlns:r="http://schemas.openxmlformats.org/officeDocument/2006/relationships" r:embed="rId34"/>
              <a:stretch>
                <a:fillRect b="-4478"/>
              </a:stretch>
            </a:blipFill>
            <a:ln>
              <a:noFill/>
            </a:ln>
            <a:effectLst/>
          </p:spPr>
          <p:txBody>
            <a:bodyPr/>
            <a:p>
              <a:r>
                <a:rPr altLang="en-US" lang="zh-CN">
                  <a:noFill/>
                </a:rPr>
                <a:t> </a:t>
              </a:r>
            </a:p>
          </p:txBody>
        </p:sp>
        <p:cxnSp>
          <p:nvCxnSpPr>
            <p:cNvPr id="3145814" name="直接箭头连接符 171"/>
            <p:cNvCxnSpPr>
              <a:cxnSpLocks/>
            </p:cNvCxnSpPr>
            <p:nvPr/>
          </p:nvCxnSpPr>
          <p:spPr>
            <a:xfrm flipV="1">
              <a:off x="6852715" y="3976116"/>
              <a:ext cx="196238" cy="315288"/>
            </a:xfrm>
            <a:prstGeom prst="straightConnector1"/>
            <a:ln w="127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45815" name="直接箭头连接符 172"/>
            <p:cNvCxnSpPr>
              <a:cxnSpLocks/>
            </p:cNvCxnSpPr>
            <p:nvPr/>
          </p:nvCxnSpPr>
          <p:spPr>
            <a:xfrm flipV="1">
              <a:off x="7187098" y="4238277"/>
              <a:ext cx="82467" cy="210754"/>
            </a:xfrm>
            <a:prstGeom prst="straightConnector1"/>
            <a:ln w="127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49195" name="Line 28"/>
            <p:cNvSpPr>
              <a:spLocks noChangeShapeType="1"/>
            </p:cNvSpPr>
            <p:nvPr/>
          </p:nvSpPr>
          <p:spPr bwMode="auto">
            <a:xfrm rot="5400000" flipH="1">
              <a:off x="6661398" y="4460428"/>
              <a:ext cx="33810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96" name="Line 28"/>
            <p:cNvSpPr>
              <a:spLocks noChangeShapeType="1"/>
            </p:cNvSpPr>
            <p:nvPr/>
          </p:nvSpPr>
          <p:spPr bwMode="auto">
            <a:xfrm flipH="1">
              <a:off x="6750512" y="4641897"/>
              <a:ext cx="18259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grpSp>
      <p:sp>
        <p:nvSpPr>
          <p:cNvPr id="1049197" name="Line 28"/>
          <p:cNvSpPr>
            <a:spLocks noChangeShapeType="1"/>
          </p:cNvSpPr>
          <p:nvPr/>
        </p:nvSpPr>
        <p:spPr bwMode="auto">
          <a:xfrm rot="5400000" flipH="1">
            <a:off x="6933669" y="4457557"/>
            <a:ext cx="33810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98" name="Line 28"/>
          <p:cNvSpPr>
            <a:spLocks noChangeShapeType="1"/>
          </p:cNvSpPr>
          <p:nvPr/>
        </p:nvSpPr>
        <p:spPr bwMode="auto">
          <a:xfrm flipH="1">
            <a:off x="7022783" y="4639026"/>
            <a:ext cx="18259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199" name="矩形 178"/>
          <p:cNvSpPr/>
          <p:nvPr/>
        </p:nvSpPr>
        <p:spPr>
          <a:xfrm rot="5400000">
            <a:off x="6990040" y="4417265"/>
            <a:ext cx="225391" cy="9555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35" name="组合 9"/>
          <p:cNvGrpSpPr/>
          <p:nvPr/>
        </p:nvGrpSpPr>
        <p:grpSpPr>
          <a:xfrm>
            <a:off x="6752211" y="4344330"/>
            <a:ext cx="156045" cy="244722"/>
            <a:chOff x="8202400" y="3467553"/>
            <a:chExt cx="135271" cy="277759"/>
          </a:xfrm>
        </p:grpSpPr>
        <p:sp>
          <p:nvSpPr>
            <p:cNvPr id="1049200" name="等腰三角形 8"/>
            <p:cNvSpPr/>
            <p:nvPr/>
          </p:nvSpPr>
          <p:spPr>
            <a:xfrm>
              <a:off x="8202400" y="3467553"/>
              <a:ext cx="131908" cy="137498"/>
            </a:xfrm>
            <a:prstGeom prst="triangle"/>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201" name="等腰三角形 179"/>
            <p:cNvSpPr/>
            <p:nvPr/>
          </p:nvSpPr>
          <p:spPr>
            <a:xfrm flipV="1">
              <a:off x="8205763" y="3607814"/>
              <a:ext cx="131908" cy="137498"/>
            </a:xfrm>
            <a:prstGeom prst="triangle"/>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202" name="文本框 180"/>
          <p:cNvSpPr txBox="1">
            <a:spLocks noChangeAspect="1" noMove="1" noResize="1" noRot="1" noAdjustHandles="1" noEditPoints="1" noChangeArrowheads="1" noChangeShapeType="1" noTextEdit="1"/>
          </p:cNvSpPr>
          <p:nvPr/>
        </p:nvSpPr>
        <p:spPr bwMode="auto">
          <a:xfrm>
            <a:off x="2556329" y="2780781"/>
            <a:ext cx="1259643" cy="409856"/>
          </a:xfrm>
          <a:prstGeom prst="rect"/>
          <a:blipFill>
            <a:blip xmlns:r="http://schemas.openxmlformats.org/officeDocument/2006/relationships" r:embed="rId35"/>
            <a:stretch>
              <a:fillRect/>
            </a:stretch>
          </a:blipFill>
          <a:ln>
            <a:noFill/>
          </a:ln>
          <a:effectLst/>
        </p:spPr>
        <p:txBody>
          <a:bodyPr/>
          <a:p>
            <a:r>
              <a:rPr altLang="en-US" lang="zh-CN">
                <a:noFill/>
              </a:rPr>
              <a:t> </a:t>
            </a:r>
          </a:p>
        </p:txBody>
      </p:sp>
      <p:sp>
        <p:nvSpPr>
          <p:cNvPr id="1049203" name="文本框 182"/>
          <p:cNvSpPr txBox="1">
            <a:spLocks noChangeAspect="1" noMove="1" noResize="1" noRot="1" noAdjustHandles="1" noEditPoints="1" noChangeArrowheads="1" noChangeShapeType="1" noTextEdit="1"/>
          </p:cNvSpPr>
          <p:nvPr/>
        </p:nvSpPr>
        <p:spPr bwMode="auto">
          <a:xfrm>
            <a:off x="2832945" y="5359836"/>
            <a:ext cx="1259643" cy="409856"/>
          </a:xfrm>
          <a:prstGeom prst="rect"/>
          <a:blipFill>
            <a:blip xmlns:r="http://schemas.openxmlformats.org/officeDocument/2006/relationships" r:embed="rId36"/>
            <a:stretch>
              <a:fillRect/>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37">
            <p14:nvContentPartPr>
              <p14:cNvPr id="1049204" name=""/>
              <p14:cNvContentPartPr/>
              <p14:nvPr/>
            </p14:nvContentPartPr>
            <p14:xfrm>
              <a:off x="5890458" y="1232074"/>
              <a:ext cx="21111" cy="15197"/>
            </p14:xfrm>
          </p:contentPart>
        </mc:Choice>
        <mc:Fallback>
          <p:sp>
            <p:nvSpPr>
              <p:cNvPr id="1049204" name=""/>
              <p:cNvSpPr/>
              <p:nvPr/>
            </p:nvSpPr>
            <p:spPr>
              <a:xfrm>
                <a:off x="5890458" y="1232074"/>
                <a:ext cx="21111" cy="15197"/>
              </a:xfrm>
            </p:spPr>
          </p:sp>
        </mc:Fallback>
      </mc:AlternateContent>
      <mc:AlternateContent xmlns:mc="http://schemas.openxmlformats.org/markup-compatibility/2006">
        <mc:Choice xmlns:p14="http://schemas.microsoft.com/office/powerpoint/2010/main" Requires="p14">
          <p:contentPart p14:bwMode="auto" r:id="rId38">
            <p14:nvContentPartPr>
              <p14:cNvPr id="1049205" name=""/>
              <p14:cNvContentPartPr/>
              <p14:nvPr/>
            </p14:nvContentPartPr>
            <p14:xfrm>
              <a:off x="7205094" y="317972"/>
              <a:ext cx="586003" cy="624916"/>
            </p14:xfrm>
          </p:contentPart>
        </mc:Choice>
        <mc:Fallback>
          <p:sp>
            <p:nvSpPr>
              <p:cNvPr id="1049205" name=""/>
              <p:cNvSpPr/>
              <p:nvPr/>
            </p:nvSpPr>
            <p:spPr>
              <a:xfrm>
                <a:off x="7205094" y="317972"/>
                <a:ext cx="586003" cy="624916"/>
              </a:xfrm>
            </p:spPr>
          </p:sp>
        </mc:Fallback>
      </mc:AlternateContent>
      <mc:AlternateContent xmlns:mc="http://schemas.openxmlformats.org/markup-compatibility/2006">
        <mc:Choice xmlns:p14="http://schemas.microsoft.com/office/powerpoint/2010/main" Requires="p14">
          <p:contentPart p14:bwMode="auto" r:id="rId39">
            <p14:nvContentPartPr>
              <p14:cNvPr id="1049206" name=""/>
              <p14:cNvContentPartPr/>
              <p14:nvPr/>
            </p14:nvContentPartPr>
            <p14:xfrm>
              <a:off x="6649606" y="1560662"/>
              <a:ext cx="8791" cy="245948"/>
            </p14:xfrm>
          </p:contentPart>
        </mc:Choice>
        <mc:Fallback>
          <p:sp>
            <p:nvSpPr>
              <p:cNvPr id="1049206" name=""/>
              <p:cNvSpPr/>
              <p:nvPr/>
            </p:nvSpPr>
            <p:spPr>
              <a:xfrm>
                <a:off x="6649606" y="1560662"/>
                <a:ext cx="8791" cy="245948"/>
              </a:xfrm>
            </p:spPr>
          </p:sp>
        </mc:Fallback>
      </mc:AlternateContent>
      <mc:AlternateContent xmlns:mc="http://schemas.openxmlformats.org/markup-compatibility/2006">
        <mc:Choice xmlns:p14="http://schemas.microsoft.com/office/powerpoint/2010/main" Requires="p14">
          <p:contentPart p14:bwMode="auto" r:id="rId40">
            <p14:nvContentPartPr>
              <p14:cNvPr id="1049207" name=""/>
              <p14:cNvContentPartPr/>
              <p14:nvPr/>
            </p14:nvContentPartPr>
            <p14:xfrm>
              <a:off x="3083572" y="2988258"/>
              <a:ext cx="363518" cy="389656"/>
            </p14:xfrm>
          </p:contentPart>
        </mc:Choice>
        <mc:Fallback>
          <p:sp>
            <p:nvSpPr>
              <p:cNvPr id="1049207" name=""/>
              <p:cNvSpPr/>
              <p:nvPr/>
            </p:nvSpPr>
            <p:spPr>
              <a:xfrm>
                <a:off x="3083572" y="2988258"/>
                <a:ext cx="363518" cy="389656"/>
              </a:xfrm>
            </p:spPr>
          </p:sp>
        </mc:Fallback>
      </mc:AlternateContent>
      <mc:AlternateContent xmlns:mc="http://schemas.openxmlformats.org/markup-compatibility/2006">
        <mc:Choice xmlns:p14="http://schemas.microsoft.com/office/powerpoint/2010/main" Requires="p14">
          <p:contentPart p14:bwMode="auto" r:id="rId41">
            <p14:nvContentPartPr>
              <p14:cNvPr id="1049208" name=""/>
              <p14:cNvContentPartPr/>
              <p14:nvPr/>
            </p14:nvContentPartPr>
            <p14:xfrm>
              <a:off x="6744287" y="492509"/>
              <a:ext cx="458517" cy="445138"/>
            </p14:xfrm>
          </p:contentPart>
        </mc:Choice>
        <mc:Fallback>
          <p:sp>
            <p:nvSpPr>
              <p:cNvPr id="1049208" name=""/>
              <p:cNvSpPr/>
              <p:nvPr/>
            </p:nvSpPr>
            <p:spPr>
              <a:xfrm>
                <a:off x="6744287" y="492509"/>
                <a:ext cx="458517" cy="445138"/>
              </a:xfrm>
            </p:spPr>
          </p:sp>
        </mc:Fallback>
      </mc:AlternateContent>
      <mc:AlternateContent xmlns:mc="http://schemas.openxmlformats.org/markup-compatibility/2006">
        <mc:Choice xmlns:p14="http://schemas.microsoft.com/office/powerpoint/2010/main" Requires="p14">
          <p:contentPart p14:bwMode="auto" r:id="rId42">
            <p14:nvContentPartPr>
              <p14:cNvPr id="1049209" name=""/>
              <p14:cNvContentPartPr/>
              <p14:nvPr/>
            </p14:nvContentPartPr>
            <p14:xfrm>
              <a:off x="3402030" y="5089600"/>
              <a:ext cx="490217" cy="726118"/>
            </p14:xfrm>
          </p:contentPart>
        </mc:Choice>
        <mc:Fallback>
          <p:sp>
            <p:nvSpPr>
              <p:cNvPr id="1049209" name=""/>
              <p:cNvSpPr/>
              <p:nvPr/>
            </p:nvSpPr>
            <p:spPr>
              <a:xfrm>
                <a:off x="3402030" y="5089600"/>
                <a:ext cx="490217" cy="726118"/>
              </a:xfrm>
            </p:spPr>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5066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669"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4: </a:t>
            </a:r>
            <a:r>
              <a:rPr altLang="zh-CN" dirty="0" sz="2400" kumimoji="1" lang="en-US" smtClean="0">
                <a:cs typeface="Arial" panose="020B0604020202020204" pitchFamily="34" charset="0"/>
              </a:rPr>
              <a:t>Current parallel negative feedback </a:t>
            </a:r>
            <a:r>
              <a:rPr altLang="en-US" dirty="0" sz="2400" kumimoji="1" lang="zh-CN" smtClean="0">
                <a:cs typeface="Arial" panose="020B0604020202020204" pitchFamily="34" charset="0"/>
              </a:rPr>
              <a:t>电流并联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50670" name="文本框 61"/>
          <p:cNvSpPr txBox="1">
            <a:spLocks noChangeAspect="1" noMove="1" noResize="1" noRot="1" noAdjustHandles="1" noEditPoints="1" noChangeArrowheads="1" noChangeShapeType="1" noTextEdit="1"/>
          </p:cNvSpPr>
          <p:nvPr/>
        </p:nvSpPr>
        <p:spPr bwMode="auto">
          <a:xfrm>
            <a:off x="734531" y="1708642"/>
            <a:ext cx="3112994" cy="789832"/>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50671" name="Text Box 12"/>
          <p:cNvSpPr txBox="1">
            <a:spLocks noChangeArrowheads="1"/>
          </p:cNvSpPr>
          <p:nvPr/>
        </p:nvSpPr>
        <p:spPr bwMode="auto">
          <a:xfrm>
            <a:off x="524984" y="117901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Close-loop gain</a:t>
            </a:r>
            <a:endParaRPr altLang="en-US" dirty="0" sz="2000" kumimoji="1" lang="zh-CN">
              <a:cs typeface="Arial" panose="020B0604020202020204" pitchFamily="34" charset="0"/>
            </a:endParaRPr>
          </a:p>
        </p:txBody>
      </p:sp>
      <p:sp>
        <p:nvSpPr>
          <p:cNvPr id="1050672" name="文本框 63"/>
          <p:cNvSpPr txBox="1">
            <a:spLocks noChangeAspect="1" noMove="1" noResize="1" noRot="1" noAdjustHandles="1" noEditPoints="1" noChangeArrowheads="1" noChangeShapeType="1" noTextEdit="1"/>
          </p:cNvSpPr>
          <p:nvPr/>
        </p:nvSpPr>
        <p:spPr bwMode="auto">
          <a:xfrm>
            <a:off x="789773" y="2566437"/>
            <a:ext cx="3112994" cy="718851"/>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50673" name="文本框 64"/>
          <p:cNvSpPr txBox="1">
            <a:spLocks noChangeAspect="1" noMove="1" noResize="1" noRot="1" noAdjustHandles="1" noEditPoints="1" noChangeArrowheads="1" noChangeShapeType="1" noTextEdit="1"/>
          </p:cNvSpPr>
          <p:nvPr/>
        </p:nvSpPr>
        <p:spPr bwMode="auto">
          <a:xfrm>
            <a:off x="812196" y="4086134"/>
            <a:ext cx="3112994" cy="818366"/>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50674" name="文本框 65"/>
          <p:cNvSpPr txBox="1">
            <a:spLocks noChangeAspect="1" noMove="1" noResize="1" noRot="1" noAdjustHandles="1" noEditPoints="1" noChangeArrowheads="1" noChangeShapeType="1" noTextEdit="1"/>
          </p:cNvSpPr>
          <p:nvPr/>
        </p:nvSpPr>
        <p:spPr bwMode="auto">
          <a:xfrm>
            <a:off x="789773" y="3329076"/>
            <a:ext cx="3112994" cy="718851"/>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50675" name="文本框 79"/>
          <p:cNvSpPr txBox="1"/>
          <p:nvPr/>
        </p:nvSpPr>
        <p:spPr bwMode="auto">
          <a:xfrm>
            <a:off x="5917055" y="3854250"/>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50676" name="Text Box 12"/>
          <p:cNvSpPr txBox="1">
            <a:spLocks noChangeArrowheads="1"/>
          </p:cNvSpPr>
          <p:nvPr/>
        </p:nvSpPr>
        <p:spPr bwMode="auto">
          <a:xfrm>
            <a:off x="524984" y="4834741"/>
            <a:ext cx="316724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Voltage gain</a:t>
            </a:r>
            <a:endParaRPr altLang="en-US" dirty="0" sz="2000" kumimoji="1" lang="zh-CN">
              <a:cs typeface="Arial" panose="020B0604020202020204" pitchFamily="34" charset="0"/>
            </a:endParaRPr>
          </a:p>
        </p:txBody>
      </p:sp>
      <p:sp>
        <p:nvSpPr>
          <p:cNvPr id="1050677" name="文本框 83"/>
          <p:cNvSpPr txBox="1">
            <a:spLocks noChangeAspect="1" noMove="1" noResize="1" noRot="1" noAdjustHandles="1" noEditPoints="1" noChangeArrowheads="1" noChangeShapeType="1" noTextEdit="1"/>
          </p:cNvSpPr>
          <p:nvPr/>
        </p:nvSpPr>
        <p:spPr bwMode="auto">
          <a:xfrm>
            <a:off x="295952" y="5438288"/>
            <a:ext cx="2101307" cy="791435"/>
          </a:xfrm>
          <a:prstGeom prst="rect"/>
          <a:blipFill>
            <a:blip xmlns:r="http://schemas.openxmlformats.org/officeDocument/2006/relationships" r:embed="rId5"/>
            <a:stretch>
              <a:fillRect/>
            </a:stretch>
          </a:blipFill>
          <a:ln>
            <a:noFill/>
          </a:ln>
          <a:effectLst/>
        </p:spPr>
        <p:txBody>
          <a:bodyPr/>
          <a:p>
            <a:r>
              <a:rPr altLang="en-US" lang="zh-CN">
                <a:noFill/>
              </a:rPr>
              <a:t> </a:t>
            </a:r>
          </a:p>
        </p:txBody>
      </p:sp>
      <p:sp>
        <p:nvSpPr>
          <p:cNvPr id="1050678" name="矩形 6"/>
          <p:cNvSpPr>
            <a:spLocks noChangeAspect="1" noMove="1" noResize="1" noRot="1" noAdjustHandles="1" noEditPoints="1" noChangeArrowheads="1" noChangeShapeType="1" noTextEdit="1"/>
          </p:cNvSpPr>
          <p:nvPr/>
        </p:nvSpPr>
        <p:spPr>
          <a:xfrm>
            <a:off x="1903061" y="5438288"/>
            <a:ext cx="2743123" cy="791435"/>
          </a:xfrm>
          <a:prstGeom prst="rect"/>
          <a:blipFill>
            <a:blip xmlns:r="http://schemas.openxmlformats.org/officeDocument/2006/relationships" r:embed="rId6"/>
            <a:stretch>
              <a:fillRect/>
            </a:stretch>
          </a:blipFill>
        </p:spPr>
        <p:txBody>
          <a:bodyPr/>
          <a:p>
            <a:r>
              <a:rPr altLang="en-US" lang="zh-CN">
                <a:noFill/>
              </a:rPr>
              <a:t> </a:t>
            </a:r>
          </a:p>
        </p:txBody>
      </p:sp>
      <p:sp>
        <p:nvSpPr>
          <p:cNvPr id="1050679" name="圆角矩形 163"/>
          <p:cNvSpPr/>
          <p:nvPr/>
        </p:nvSpPr>
        <p:spPr>
          <a:xfrm>
            <a:off x="6413422" y="2769168"/>
            <a:ext cx="1408897" cy="991759"/>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342" name="组合 15"/>
          <p:cNvGrpSpPr/>
          <p:nvPr/>
        </p:nvGrpSpPr>
        <p:grpSpPr>
          <a:xfrm>
            <a:off x="4430783" y="1222314"/>
            <a:ext cx="4398706" cy="2383162"/>
            <a:chOff x="4430783" y="1222314"/>
            <a:chExt cx="4398706" cy="2383162"/>
          </a:xfrm>
        </p:grpSpPr>
        <p:grpSp>
          <p:nvGrpSpPr>
            <p:cNvPr id="343" name="组合 14"/>
            <p:cNvGrpSpPr/>
            <p:nvPr/>
          </p:nvGrpSpPr>
          <p:grpSpPr>
            <a:xfrm>
              <a:off x="4430783" y="1222314"/>
              <a:ext cx="4398706" cy="2383162"/>
              <a:chOff x="4430783" y="1222314"/>
              <a:chExt cx="4398706" cy="2383162"/>
            </a:xfrm>
          </p:grpSpPr>
          <p:grpSp>
            <p:nvGrpSpPr>
              <p:cNvPr id="344" name="组合 66"/>
              <p:cNvGrpSpPr/>
              <p:nvPr/>
            </p:nvGrpSpPr>
            <p:grpSpPr>
              <a:xfrm>
                <a:off x="4430783" y="1222314"/>
                <a:ext cx="4398706" cy="2383162"/>
                <a:chOff x="4492691" y="1337370"/>
                <a:chExt cx="4398706" cy="2383162"/>
              </a:xfrm>
            </p:grpSpPr>
            <p:grpSp>
              <p:nvGrpSpPr>
                <p:cNvPr id="345" name="组合 67"/>
                <p:cNvGrpSpPr/>
                <p:nvPr/>
              </p:nvGrpSpPr>
              <p:grpSpPr>
                <a:xfrm>
                  <a:off x="4492691" y="1434387"/>
                  <a:ext cx="4398706" cy="2286145"/>
                  <a:chOff x="699643" y="1377354"/>
                  <a:chExt cx="4398706" cy="2286145"/>
                </a:xfrm>
              </p:grpSpPr>
              <p:sp>
                <p:nvSpPr>
                  <p:cNvPr id="1050680" name="Line 28"/>
                  <p:cNvSpPr>
                    <a:spLocks noChangeShapeType="1"/>
                  </p:cNvSpPr>
                  <p:nvPr/>
                </p:nvSpPr>
                <p:spPr bwMode="auto">
                  <a:xfrm rot="5400000" flipH="1">
                    <a:off x="715656" y="2488121"/>
                    <a:ext cx="97970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grpSp>
                <p:nvGrpSpPr>
                  <p:cNvPr id="346" name="组合 118"/>
                  <p:cNvGrpSpPr/>
                  <p:nvPr/>
                </p:nvGrpSpPr>
                <p:grpSpPr>
                  <a:xfrm>
                    <a:off x="699643" y="1377354"/>
                    <a:ext cx="2927817" cy="2286145"/>
                    <a:chOff x="1641936" y="3146290"/>
                    <a:chExt cx="2927817" cy="2286145"/>
                  </a:xfrm>
                </p:grpSpPr>
                <p:sp>
                  <p:nvSpPr>
                    <p:cNvPr id="1050681" name="文本框 148"/>
                    <p:cNvSpPr txBox="1">
                      <a:spLocks noChangeAspect="1" noMove="1" noResize="1" noRot="1" noAdjustHandles="1" noEditPoints="1" noChangeArrowheads="1" noChangeShapeType="1" noTextEdit="1"/>
                    </p:cNvSpPr>
                    <p:nvPr/>
                  </p:nvSpPr>
                  <p:spPr bwMode="auto">
                    <a:xfrm>
                      <a:off x="1641936" y="3760272"/>
                      <a:ext cx="401442" cy="473206"/>
                    </a:xfrm>
                    <a:prstGeom prst="rect"/>
                    <a:blipFill>
                      <a:blip xmlns:r="http://schemas.openxmlformats.org/officeDocument/2006/relationships" r:embed="rId7"/>
                      <a:stretch>
                        <a:fillRect l="-25758" t="-1282"/>
                      </a:stretch>
                    </a:blipFill>
                    <a:ln>
                      <a:noFill/>
                    </a:ln>
                    <a:effectLst/>
                  </p:spPr>
                  <p:txBody>
                    <a:bodyPr/>
                    <a:p>
                      <a:r>
                        <a:rPr altLang="en-US" lang="zh-CN">
                          <a:noFill/>
                        </a:rPr>
                        <a:t> </a:t>
                      </a:r>
                    </a:p>
                  </p:txBody>
                </p:sp>
                <p:cxnSp>
                  <p:nvCxnSpPr>
                    <p:cNvPr id="3145988" name="直接连接符 146"/>
                    <p:cNvCxnSpPr>
                      <a:cxnSpLocks/>
                    </p:cNvCxnSpPr>
                    <p:nvPr/>
                  </p:nvCxnSpPr>
                  <p:spPr>
                    <a:xfrm flipH="1">
                      <a:off x="2809691" y="5432435"/>
                      <a:ext cx="1760062"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682" name="文本框 147"/>
                    <p:cNvSpPr txBox="1">
                      <a:spLocks noChangeAspect="1" noMove="1" noResize="1" noRot="1" noAdjustHandles="1" noEditPoints="1" noChangeArrowheads="1" noChangeShapeType="1" noTextEdit="1"/>
                    </p:cNvSpPr>
                    <p:nvPr/>
                  </p:nvSpPr>
                  <p:spPr bwMode="auto">
                    <a:xfrm>
                      <a:off x="3128208" y="3146290"/>
                      <a:ext cx="684960" cy="473206"/>
                    </a:xfrm>
                    <a:prstGeom prst="rect"/>
                    <a:blipFill>
                      <a:blip xmlns:r="http://schemas.openxmlformats.org/officeDocument/2006/relationships" r:embed="rId8"/>
                      <a:stretch>
                        <a:fillRect t="-1282" b="-5128"/>
                      </a:stretch>
                    </a:blipFill>
                    <a:ln>
                      <a:noFill/>
                    </a:ln>
                    <a:effectLst/>
                  </p:spPr>
                  <p:txBody>
                    <a:bodyPr/>
                    <a:p>
                      <a:r>
                        <a:rPr altLang="en-US" lang="zh-CN">
                          <a:noFill/>
                        </a:rPr>
                        <a:t> </a:t>
                      </a:r>
                    </a:p>
                  </p:txBody>
                </p:sp>
                <p:cxnSp>
                  <p:nvCxnSpPr>
                    <p:cNvPr id="3145989" name="直接连接符 149"/>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90" name="直接连接符 150"/>
                    <p:cNvCxnSpPr>
                      <a:cxnSpLocks/>
                    </p:cNvCxnSpPr>
                    <p:nvPr/>
                  </p:nvCxnSpPr>
                  <p:spPr>
                    <a:xfrm flipH="1">
                      <a:off x="2239216" y="4284288"/>
                      <a:ext cx="153576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91" name="直接连接符 152"/>
                    <p:cNvCxnSpPr>
                      <a:cxnSpLocks/>
                    </p:cNvCxnSpPr>
                    <p:nvPr/>
                  </p:nvCxnSpPr>
                  <p:spPr>
                    <a:xfrm>
                      <a:off x="2809690" y="4271197"/>
                      <a:ext cx="0" cy="115855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683" name="椭圆 153"/>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84" name="椭圆 154"/>
                    <p:cNvSpPr/>
                    <p:nvPr/>
                  </p:nvSpPr>
                  <p:spPr>
                    <a:xfrm>
                      <a:off x="2089161" y="4203608"/>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85" name="Rectangle 518"/>
                    <p:cNvSpPr>
                      <a:spLocks noChangeAspect="1" noMove="1" noResize="1" noRot="1" noAdjustHandles="1" noEditPoints="1" noChangeArrowheads="1" noChangeShapeType="1" noTextEdit="1"/>
                    </p:cNvSpPr>
                    <p:nvPr/>
                  </p:nvSpPr>
                  <p:spPr bwMode="auto">
                    <a:xfrm>
                      <a:off x="1872372" y="3612971"/>
                      <a:ext cx="217639" cy="307777"/>
                    </a:xfrm>
                    <a:prstGeom prst="rect"/>
                    <a:blipFill>
                      <a:blip xmlns:r="http://schemas.openxmlformats.org/officeDocument/2006/relationships" r:embed="rId9"/>
                      <a:stretch>
                        <a:fillRect l="-34286" r="-34286" b="-8000"/>
                      </a:stretch>
                    </a:blipFill>
                    <a:ln w="28575">
                      <a:noFill/>
                      <a:miter lim="800000"/>
                      <a:headEnd/>
                      <a:tailEnd/>
                    </a:ln>
                  </p:spPr>
                  <p:txBody>
                    <a:bodyPr/>
                    <a:p>
                      <a:r>
                        <a:rPr altLang="en-US" lang="zh-CN">
                          <a:noFill/>
                        </a:rPr>
                        <a:t> </a:t>
                      </a:r>
                    </a:p>
                  </p:txBody>
                </p:sp>
                <p:sp>
                  <p:nvSpPr>
                    <p:cNvPr id="1050686" name="Rectangle 519"/>
                    <p:cNvSpPr>
                      <a:spLocks noChangeAspect="1" noMove="1" noResize="1" noRot="1" noAdjustHandles="1" noEditPoints="1" noChangeArrowheads="1" noChangeShapeType="1" noTextEdit="1"/>
                    </p:cNvSpPr>
                    <p:nvPr/>
                  </p:nvSpPr>
                  <p:spPr bwMode="auto">
                    <a:xfrm>
                      <a:off x="1879131" y="4106189"/>
                      <a:ext cx="175129" cy="307777"/>
                    </a:xfrm>
                    <a:prstGeom prst="rect"/>
                    <a:blipFill>
                      <a:blip xmlns:r="http://schemas.openxmlformats.org/officeDocument/2006/relationships" r:embed="rId10"/>
                      <a:stretch>
                        <a:fillRect l="-28571" r="-35714"/>
                      </a:stretch>
                    </a:blipFill>
                    <a:ln w="28575">
                      <a:noFill/>
                      <a:miter lim="800000"/>
                      <a:headEnd/>
                      <a:tailEnd/>
                    </a:ln>
                  </p:spPr>
                  <p:txBody>
                    <a:bodyPr/>
                    <a:p>
                      <a:r>
                        <a:rPr altLang="en-US" lang="zh-CN">
                          <a:noFill/>
                        </a:rPr>
                        <a:t> </a:t>
                      </a:r>
                    </a:p>
                  </p:txBody>
                </p:sp>
              </p:grpSp>
              <p:sp>
                <p:nvSpPr>
                  <p:cNvPr id="1050687"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11"/>
                    <a:stretch>
                      <a:fillRect l="-4878" r="-7317"/>
                    </a:stretch>
                  </a:blipFill>
                  <a:ln w="28575">
                    <a:noFill/>
                    <a:miter lim="800000"/>
                    <a:headEnd/>
                    <a:tailEnd/>
                  </a:ln>
                </p:spPr>
                <p:txBody>
                  <a:bodyPr/>
                  <a:p>
                    <a:r>
                      <a:rPr altLang="en-US" lang="zh-CN">
                        <a:noFill/>
                      </a:rPr>
                      <a:t> </a:t>
                    </a:r>
                  </a:p>
                </p:txBody>
              </p:sp>
              <p:sp>
                <p:nvSpPr>
                  <p:cNvPr id="1050688"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2"/>
                    <a:stretch>
                      <a:fillRect l="-5660" r="-5660" b="-9804"/>
                    </a:stretch>
                  </a:blipFill>
                  <a:ln w="28575">
                    <a:noFill/>
                    <a:miter lim="800000"/>
                    <a:headEnd/>
                    <a:tailEnd/>
                  </a:ln>
                </p:spPr>
                <p:txBody>
                  <a:bodyPr/>
                  <a:p>
                    <a:r>
                      <a:rPr altLang="en-US" lang="zh-CN">
                        <a:noFill/>
                      </a:rPr>
                      <a:t> </a:t>
                    </a:r>
                  </a:p>
                </p:txBody>
              </p:sp>
              <p:sp>
                <p:nvSpPr>
                  <p:cNvPr id="1050689"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50690"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0691"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692" name="Line 28"/>
                  <p:cNvSpPr>
                    <a:spLocks noChangeShapeType="1"/>
                  </p:cNvSpPr>
                  <p:nvPr/>
                </p:nvSpPr>
                <p:spPr bwMode="auto">
                  <a:xfrm flipH="1">
                    <a:off x="1045778" y="2990947"/>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0693" name="文本框 138"/>
                  <p:cNvSpPr txBox="1">
                    <a:spLocks noChangeAspect="1" noMove="1" noResize="1" noRot="1" noAdjustHandles="1" noEditPoints="1" noChangeArrowheads="1" noChangeShapeType="1" noTextEdit="1"/>
                  </p:cNvSpPr>
                  <p:nvPr/>
                </p:nvSpPr>
                <p:spPr bwMode="auto">
                  <a:xfrm>
                    <a:off x="2891909" y="3061323"/>
                    <a:ext cx="349326" cy="307777"/>
                  </a:xfrm>
                  <a:prstGeom prst="rect"/>
                  <a:blipFill>
                    <a:blip xmlns:r="http://schemas.openxmlformats.org/officeDocument/2006/relationships" r:embed="rId13"/>
                    <a:stretch>
                      <a:fillRect l="-13793" r="-1724" b="-20000"/>
                    </a:stretch>
                  </a:blipFill>
                  <a:ln>
                    <a:noFill/>
                  </a:ln>
                  <a:effectLst/>
                </p:spPr>
                <p:txBody>
                  <a:bodyPr/>
                  <a:p>
                    <a:r>
                      <a:rPr altLang="en-US" lang="zh-CN">
                        <a:noFill/>
                      </a:rPr>
                      <a:t> </a:t>
                    </a:r>
                  </a:p>
                </p:txBody>
              </p:sp>
              <p:cxnSp>
                <p:nvCxnSpPr>
                  <p:cNvPr id="3145992" name="直接连接符 139"/>
                  <p:cNvCxnSpPr>
                    <a:cxnSpLocks/>
                  </p:cNvCxnSpPr>
                  <p:nvPr/>
                </p:nvCxnSpPr>
                <p:spPr>
                  <a:xfrm>
                    <a:off x="4319779" y="2204858"/>
                    <a:ext cx="0" cy="79192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694" name="矩形 140"/>
                  <p:cNvSpPr/>
                  <p:nvPr/>
                </p:nvSpPr>
                <p:spPr>
                  <a:xfrm rot="16200000">
                    <a:off x="4123295" y="2502069"/>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95" name="文本框 141"/>
                  <p:cNvSpPr txBox="1">
                    <a:spLocks noChangeAspect="1" noMove="1" noResize="1" noRot="1" noAdjustHandles="1" noEditPoints="1" noChangeArrowheads="1" noChangeShapeType="1" noTextEdit="1"/>
                  </p:cNvSpPr>
                  <p:nvPr/>
                </p:nvSpPr>
                <p:spPr bwMode="auto">
                  <a:xfrm>
                    <a:off x="3922221" y="2525714"/>
                    <a:ext cx="350930" cy="307777"/>
                  </a:xfrm>
                  <a:prstGeom prst="rect"/>
                  <a:blipFill>
                    <a:blip xmlns:r="http://schemas.openxmlformats.org/officeDocument/2006/relationships" r:embed="rId14"/>
                    <a:stretch>
                      <a:fillRect l="-13793" r="-5172" b="-22000"/>
                    </a:stretch>
                  </a:blipFill>
                  <a:ln>
                    <a:noFill/>
                  </a:ln>
                  <a:effectLst/>
                </p:spPr>
                <p:txBody>
                  <a:bodyPr/>
                  <a:p>
                    <a:r>
                      <a:rPr altLang="en-US" lang="zh-CN">
                        <a:noFill/>
                      </a:rPr>
                      <a:t> </a:t>
                    </a:r>
                  </a:p>
                </p:txBody>
              </p:sp>
              <p:sp>
                <p:nvSpPr>
                  <p:cNvPr id="1050696" name="Rectangle 518"/>
                  <p:cNvSpPr>
                    <a:spLocks noChangeAspect="1" noMove="1" noResize="1" noRot="1" noAdjustHandles="1" noEditPoints="1" noChangeArrowheads="1" noChangeShapeType="1" noTextEdit="1"/>
                  </p:cNvSpPr>
                  <p:nvPr/>
                </p:nvSpPr>
                <p:spPr bwMode="auto">
                  <a:xfrm>
                    <a:off x="4455459" y="2233620"/>
                    <a:ext cx="217639" cy="307777"/>
                  </a:xfrm>
                  <a:prstGeom prst="rect"/>
                  <a:blipFill>
                    <a:blip xmlns:r="http://schemas.openxmlformats.org/officeDocument/2006/relationships" r:embed="rId15"/>
                    <a:stretch>
                      <a:fillRect l="-33333" r="-30556" b="-8000"/>
                    </a:stretch>
                  </a:blipFill>
                  <a:ln w="28575">
                    <a:noFill/>
                    <a:miter lim="800000"/>
                    <a:headEnd/>
                    <a:tailEnd/>
                  </a:ln>
                </p:spPr>
                <p:txBody>
                  <a:bodyPr/>
                  <a:p>
                    <a:r>
                      <a:rPr altLang="en-US" lang="zh-CN">
                        <a:noFill/>
                      </a:rPr>
                      <a:t> </a:t>
                    </a:r>
                  </a:p>
                </p:txBody>
              </p:sp>
              <p:sp>
                <p:nvSpPr>
                  <p:cNvPr id="1050697" name="Rectangle 519"/>
                  <p:cNvSpPr>
                    <a:spLocks noChangeAspect="1" noMove="1" noResize="1" noRot="1" noAdjustHandles="1" noEditPoints="1" noChangeArrowheads="1" noChangeShapeType="1" noTextEdit="1"/>
                  </p:cNvSpPr>
                  <p:nvPr/>
                </p:nvSpPr>
                <p:spPr bwMode="auto">
                  <a:xfrm>
                    <a:off x="4397970" y="2713423"/>
                    <a:ext cx="322263" cy="307975"/>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sp>
                <p:nvSpPr>
                  <p:cNvPr id="1050698" name="文本框 145"/>
                  <p:cNvSpPr txBox="1">
                    <a:spLocks noChangeAspect="1" noMove="1" noResize="1" noRot="1" noAdjustHandles="1" noEditPoints="1" noChangeArrowheads="1" noChangeShapeType="1" noTextEdit="1"/>
                  </p:cNvSpPr>
                  <p:nvPr/>
                </p:nvSpPr>
                <p:spPr bwMode="auto">
                  <a:xfrm>
                    <a:off x="4413389" y="2406396"/>
                    <a:ext cx="684960" cy="473206"/>
                  </a:xfrm>
                  <a:prstGeom prst="rect"/>
                  <a:blipFill>
                    <a:blip xmlns:r="http://schemas.openxmlformats.org/officeDocument/2006/relationships" r:embed="rId17"/>
                    <a:stretch>
                      <a:fillRect t="-1282"/>
                    </a:stretch>
                  </a:blipFill>
                  <a:ln>
                    <a:noFill/>
                  </a:ln>
                  <a:effectLst/>
                </p:spPr>
                <p:txBody>
                  <a:bodyPr/>
                  <a:p>
                    <a:r>
                      <a:rPr altLang="en-US" lang="zh-CN">
                        <a:noFill/>
                      </a:rPr>
                      <a:t> </a:t>
                    </a:r>
                  </a:p>
                </p:txBody>
              </p:sp>
            </p:grpSp>
            <p:cxnSp>
              <p:nvCxnSpPr>
                <p:cNvPr id="3145993" name="直接连接符 68"/>
                <p:cNvCxnSpPr>
                  <a:cxnSpLocks/>
                </p:cNvCxnSpPr>
                <p:nvPr/>
              </p:nvCxnSpPr>
              <p:spPr>
                <a:xfrm flipV="1">
                  <a:off x="5889045" y="2018779"/>
                  <a:ext cx="0" cy="103503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94" name="直接箭头连接符 70"/>
                <p:cNvCxnSpPr>
                  <a:cxnSpLocks/>
                </p:cNvCxnSpPr>
                <p:nvPr/>
              </p:nvCxnSpPr>
              <p:spPr>
                <a:xfrm>
                  <a:off x="6083733" y="190717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995" name="直接箭头连接符 76"/>
                <p:cNvCxnSpPr>
                  <a:cxnSpLocks/>
                </p:cNvCxnSpPr>
                <p:nvPr/>
              </p:nvCxnSpPr>
              <p:spPr>
                <a:xfrm>
                  <a:off x="5375976" y="184993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699" name="文本框 77"/>
                <p:cNvSpPr txBox="1">
                  <a:spLocks noChangeAspect="1" noMove="1" noResize="1" noRot="1" noAdjustHandles="1" noEditPoints="1" noChangeArrowheads="1" noChangeShapeType="1" noTextEdit="1"/>
                </p:cNvSpPr>
                <p:nvPr/>
              </p:nvSpPr>
              <p:spPr bwMode="auto">
                <a:xfrm>
                  <a:off x="5245332" y="1337370"/>
                  <a:ext cx="684960" cy="473206"/>
                </a:xfrm>
                <a:prstGeom prst="rect"/>
                <a:blipFill>
                  <a:blip xmlns:r="http://schemas.openxmlformats.org/officeDocument/2006/relationships" r:embed="rId18"/>
                  <a:stretch>
                    <a:fillRect t="-1299" b="-5195"/>
                  </a:stretch>
                </a:blipFill>
                <a:ln>
                  <a:noFill/>
                </a:ln>
                <a:effectLst/>
              </p:spPr>
              <p:txBody>
                <a:bodyPr/>
                <a:p>
                  <a:r>
                    <a:rPr altLang="en-US" lang="zh-CN">
                      <a:noFill/>
                    </a:rPr>
                    <a:t> </a:t>
                  </a:r>
                </a:p>
              </p:txBody>
            </p:sp>
            <p:sp>
              <p:nvSpPr>
                <p:cNvPr id="1050700" name="文本框 91"/>
                <p:cNvSpPr txBox="1">
                  <a:spLocks noChangeAspect="1" noMove="1" noResize="1" noRot="1" noAdjustHandles="1" noEditPoints="1" noChangeArrowheads="1" noChangeShapeType="1" noTextEdit="1"/>
                </p:cNvSpPr>
                <p:nvPr/>
              </p:nvSpPr>
              <p:spPr bwMode="auto">
                <a:xfrm>
                  <a:off x="5883919" y="2017672"/>
                  <a:ext cx="684960" cy="473206"/>
                </a:xfrm>
                <a:prstGeom prst="rect"/>
                <a:blipFill>
                  <a:blip xmlns:r="http://schemas.openxmlformats.org/officeDocument/2006/relationships" r:embed="rId19"/>
                  <a:stretch>
                    <a:fillRect t="-1282" b="-5128"/>
                  </a:stretch>
                </a:blipFill>
                <a:ln>
                  <a:noFill/>
                </a:ln>
                <a:effectLst/>
              </p:spPr>
              <p:txBody>
                <a:bodyPr/>
                <a:p>
                  <a:r>
                    <a:rPr altLang="en-US" lang="zh-CN">
                      <a:noFill/>
                    </a:rPr>
                    <a:t> </a:t>
                  </a:r>
                </a:p>
              </p:txBody>
            </p:sp>
            <p:cxnSp>
              <p:nvCxnSpPr>
                <p:cNvPr id="3145996" name="直接箭头连接符 96"/>
                <p:cNvCxnSpPr>
                  <a:cxnSpLocks/>
                </p:cNvCxnSpPr>
                <p:nvPr/>
              </p:nvCxnSpPr>
              <p:spPr>
                <a:xfrm rot="5400000">
                  <a:off x="5809533" y="228154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01" name="椭圆 97"/>
                <p:cNvSpPr/>
                <p:nvPr/>
              </p:nvSpPr>
              <p:spPr>
                <a:xfrm>
                  <a:off x="4838826" y="2142951"/>
                  <a:ext cx="311071" cy="311071"/>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02" name="矩形 110"/>
                <p:cNvSpPr/>
                <p:nvPr/>
              </p:nvSpPr>
              <p:spPr>
                <a:xfrm>
                  <a:off x="5226896" y="194712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03" name="文本框 112"/>
                <p:cNvSpPr txBox="1">
                  <a:spLocks noChangeAspect="1" noMove="1" noResize="1" noRot="1" noAdjustHandles="1" noEditPoints="1" noChangeArrowheads="1" noChangeShapeType="1" noTextEdit="1"/>
                </p:cNvSpPr>
                <p:nvPr/>
              </p:nvSpPr>
              <p:spPr bwMode="auto">
                <a:xfrm>
                  <a:off x="5326916" y="2086509"/>
                  <a:ext cx="349326" cy="307777"/>
                </a:xfrm>
                <a:prstGeom prst="rect"/>
                <a:blipFill>
                  <a:blip xmlns:r="http://schemas.openxmlformats.org/officeDocument/2006/relationships" r:embed="rId20"/>
                  <a:stretch>
                    <a:fillRect l="-15789" r="-5263" b="-19608"/>
                  </a:stretch>
                </a:blipFill>
                <a:ln>
                  <a:noFill/>
                </a:ln>
                <a:effectLst/>
              </p:spPr>
              <p:txBody>
                <a:bodyPr/>
                <a:p>
                  <a:r>
                    <a:rPr altLang="en-US" lang="zh-CN">
                      <a:noFill/>
                    </a:rPr>
                    <a:t> </a:t>
                  </a:r>
                </a:p>
              </p:txBody>
            </p:sp>
          </p:grpSp>
          <p:cxnSp>
            <p:nvCxnSpPr>
              <p:cNvPr id="3145997" name="直接连接符 157"/>
              <p:cNvCxnSpPr>
                <a:cxnSpLocks/>
              </p:cNvCxnSpPr>
              <p:nvPr/>
            </p:nvCxnSpPr>
            <p:spPr>
              <a:xfrm flipH="1">
                <a:off x="5824866" y="2919951"/>
                <a:ext cx="2452352"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04" name="Oval 3165"/>
              <p:cNvSpPr>
                <a:spLocks noChangeArrowheads="1"/>
              </p:cNvSpPr>
              <p:nvPr/>
            </p:nvSpPr>
            <p:spPr bwMode="auto">
              <a:xfrm>
                <a:off x="8224092" y="2869976"/>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705" name="矩形 159"/>
              <p:cNvSpPr/>
              <p:nvPr/>
            </p:nvSpPr>
            <p:spPr>
              <a:xfrm>
                <a:off x="6591796" y="2850294"/>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98" name="直接连接符 160"/>
              <p:cNvCxnSpPr>
                <a:cxnSpLocks/>
              </p:cNvCxnSpPr>
              <p:nvPr/>
            </p:nvCxnSpPr>
            <p:spPr>
              <a:xfrm>
                <a:off x="7346300" y="2919950"/>
                <a:ext cx="0" cy="68284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06" name="矩形 161"/>
              <p:cNvSpPr/>
              <p:nvPr/>
            </p:nvSpPr>
            <p:spPr>
              <a:xfrm rot="16200000">
                <a:off x="7165436" y="318516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07" name="文本框 162"/>
              <p:cNvSpPr txBox="1">
                <a:spLocks noChangeAspect="1" noMove="1" noResize="1" noRot="1" noAdjustHandles="1" noEditPoints="1" noChangeArrowheads="1" noChangeShapeType="1" noTextEdit="1"/>
              </p:cNvSpPr>
              <p:nvPr/>
            </p:nvSpPr>
            <p:spPr bwMode="auto">
              <a:xfrm>
                <a:off x="7449884" y="3083780"/>
                <a:ext cx="349326" cy="307777"/>
              </a:xfrm>
              <a:prstGeom prst="rect"/>
              <a:blipFill>
                <a:blip xmlns:r="http://schemas.openxmlformats.org/officeDocument/2006/relationships" r:embed="rId21"/>
                <a:stretch>
                  <a:fillRect l="-14035" r="-7018" b="-20000"/>
                </a:stretch>
              </a:blipFill>
              <a:ln>
                <a:noFill/>
              </a:ln>
              <a:effectLst/>
            </p:spPr>
            <p:txBody>
              <a:bodyPr/>
              <a:p>
                <a:r>
                  <a:rPr altLang="en-US" lang="zh-CN">
                    <a:noFill/>
                  </a:rPr>
                  <a:t> </a:t>
                </a:r>
              </a:p>
            </p:txBody>
          </p:sp>
        </p:grpSp>
        <p:cxnSp>
          <p:nvCxnSpPr>
            <p:cNvPr id="3145999" name="直接箭头连接符 164"/>
            <p:cNvCxnSpPr>
              <a:cxnSpLocks/>
            </p:cNvCxnSpPr>
            <p:nvPr/>
          </p:nvCxnSpPr>
          <p:spPr>
            <a:xfrm>
              <a:off x="7655898" y="204171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08" name="文本框 165"/>
            <p:cNvSpPr txBox="1">
              <a:spLocks noChangeAspect="1" noMove="1" noResize="1" noRot="1" noAdjustHandles="1" noEditPoints="1" noChangeArrowheads="1" noChangeShapeType="1" noTextEdit="1"/>
            </p:cNvSpPr>
            <p:nvPr/>
          </p:nvSpPr>
          <p:spPr bwMode="auto">
            <a:xfrm>
              <a:off x="7525254" y="1529146"/>
              <a:ext cx="684960" cy="473206"/>
            </a:xfrm>
            <a:prstGeom prst="rect"/>
            <a:blipFill>
              <a:blip xmlns:r="http://schemas.openxmlformats.org/officeDocument/2006/relationships" r:embed="rId22"/>
              <a:stretch>
                <a:fillRect t="-1299" b="-1299"/>
              </a:stretch>
            </a:blipFill>
            <a:ln>
              <a:noFill/>
            </a:ln>
            <a:effectLst/>
          </p:spPr>
          <p:txBody>
            <a:bodyPr/>
            <a:p>
              <a:r>
                <a:rPr altLang="en-US" lang="zh-CN">
                  <a:noFill/>
                </a:rPr>
                <a:t> </a:t>
              </a:r>
            </a:p>
          </p:txBody>
        </p:sp>
      </p:grpSp>
      <p:grpSp>
        <p:nvGrpSpPr>
          <p:cNvPr id="347" name="组合 22"/>
          <p:cNvGrpSpPr/>
          <p:nvPr/>
        </p:nvGrpSpPr>
        <p:grpSpPr>
          <a:xfrm>
            <a:off x="5542211" y="4352732"/>
            <a:ext cx="3192128" cy="1671851"/>
            <a:chOff x="5542211" y="4352732"/>
            <a:chExt cx="3192128" cy="1671851"/>
          </a:xfrm>
        </p:grpSpPr>
        <p:grpSp>
          <p:nvGrpSpPr>
            <p:cNvPr id="348" name="组合 21"/>
            <p:cNvGrpSpPr/>
            <p:nvPr/>
          </p:nvGrpSpPr>
          <p:grpSpPr>
            <a:xfrm>
              <a:off x="5732961" y="4392875"/>
              <a:ext cx="3001378" cy="1447150"/>
              <a:chOff x="5551316" y="4379004"/>
              <a:chExt cx="3001378" cy="1447150"/>
            </a:xfrm>
          </p:grpSpPr>
          <p:grpSp>
            <p:nvGrpSpPr>
              <p:cNvPr id="349" name="组合 20"/>
              <p:cNvGrpSpPr/>
              <p:nvPr/>
            </p:nvGrpSpPr>
            <p:grpSpPr>
              <a:xfrm>
                <a:off x="5551316" y="4420271"/>
                <a:ext cx="3001378" cy="1405883"/>
                <a:chOff x="5551316" y="4420271"/>
                <a:chExt cx="3001378" cy="1405883"/>
              </a:xfrm>
            </p:grpSpPr>
            <p:cxnSp>
              <p:nvCxnSpPr>
                <p:cNvPr id="3146000" name="直接连接符 166"/>
                <p:cNvCxnSpPr>
                  <a:cxnSpLocks/>
                </p:cNvCxnSpPr>
                <p:nvPr/>
              </p:nvCxnSpPr>
              <p:spPr>
                <a:xfrm flipH="1">
                  <a:off x="5696261" y="5619748"/>
                  <a:ext cx="153373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01" name="直接连接符 167"/>
                <p:cNvCxnSpPr>
                  <a:cxnSpLocks/>
                </p:cNvCxnSpPr>
                <p:nvPr/>
              </p:nvCxnSpPr>
              <p:spPr>
                <a:xfrm flipH="1">
                  <a:off x="5696261" y="4934223"/>
                  <a:ext cx="212605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09" name="矩形 168"/>
                <p:cNvSpPr/>
                <p:nvPr/>
              </p:nvSpPr>
              <p:spPr>
                <a:xfrm>
                  <a:off x="6463191" y="4864566"/>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02" name="直接连接符 169"/>
                <p:cNvCxnSpPr>
                  <a:cxnSpLocks/>
                </p:cNvCxnSpPr>
                <p:nvPr/>
              </p:nvCxnSpPr>
              <p:spPr>
                <a:xfrm>
                  <a:off x="7217695" y="4934222"/>
                  <a:ext cx="0" cy="68284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10" name="矩形 170"/>
                <p:cNvSpPr/>
                <p:nvPr/>
              </p:nvSpPr>
              <p:spPr>
                <a:xfrm rot="16200000">
                  <a:off x="7036831" y="519943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03" name="直接箭头连接符 171"/>
                <p:cNvCxnSpPr>
                  <a:cxnSpLocks/>
                </p:cNvCxnSpPr>
                <p:nvPr/>
              </p:nvCxnSpPr>
              <p:spPr>
                <a:xfrm rot="5400000">
                  <a:off x="7776030" y="469584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11" name="文本框 172"/>
                <p:cNvSpPr txBox="1">
                  <a:spLocks noChangeAspect="1" noMove="1" noResize="1" noRot="1" noAdjustHandles="1" noEditPoints="1" noChangeArrowheads="1" noChangeShapeType="1" noTextEdit="1"/>
                </p:cNvSpPr>
                <p:nvPr/>
              </p:nvSpPr>
              <p:spPr bwMode="auto">
                <a:xfrm>
                  <a:off x="7867734" y="4420271"/>
                  <a:ext cx="684960" cy="473206"/>
                </a:xfrm>
                <a:prstGeom prst="rect"/>
                <a:blipFill>
                  <a:blip xmlns:r="http://schemas.openxmlformats.org/officeDocument/2006/relationships" r:embed="rId23"/>
                  <a:stretch>
                    <a:fillRect t="-1282"/>
                  </a:stretch>
                </a:blipFill>
                <a:ln>
                  <a:noFill/>
                </a:ln>
                <a:effectLst/>
              </p:spPr>
              <p:txBody>
                <a:bodyPr/>
                <a:p>
                  <a:r>
                    <a:rPr altLang="en-US" lang="zh-CN">
                      <a:noFill/>
                    </a:rPr>
                    <a:t> </a:t>
                  </a:r>
                </a:p>
              </p:txBody>
            </p:sp>
            <p:cxnSp>
              <p:nvCxnSpPr>
                <p:cNvPr id="3146004" name="直接连接符 173"/>
                <p:cNvCxnSpPr>
                  <a:cxnSpLocks/>
                </p:cNvCxnSpPr>
                <p:nvPr/>
              </p:nvCxnSpPr>
              <p:spPr>
                <a:xfrm>
                  <a:off x="7799210" y="4511085"/>
                  <a:ext cx="0" cy="42313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05" name="直接连接符 175"/>
                <p:cNvCxnSpPr>
                  <a:cxnSpLocks/>
                </p:cNvCxnSpPr>
                <p:nvPr/>
              </p:nvCxnSpPr>
              <p:spPr>
                <a:xfrm>
                  <a:off x="5696261" y="4934222"/>
                  <a:ext cx="0" cy="89193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12" name="Line 28"/>
                <p:cNvSpPr>
                  <a:spLocks noChangeShapeType="1"/>
                </p:cNvSpPr>
                <p:nvPr/>
              </p:nvSpPr>
              <p:spPr bwMode="auto">
                <a:xfrm flipH="1">
                  <a:off x="5551316" y="5820135"/>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0713" name="文本框 177"/>
                <p:cNvSpPr txBox="1">
                  <a:spLocks noChangeAspect="1" noMove="1" noResize="1" noRot="1" noAdjustHandles="1" noEditPoints="1" noChangeArrowheads="1" noChangeShapeType="1" noTextEdit="1"/>
                </p:cNvSpPr>
                <p:nvPr/>
              </p:nvSpPr>
              <p:spPr bwMode="auto">
                <a:xfrm>
                  <a:off x="6506971" y="5000026"/>
                  <a:ext cx="349326" cy="307777"/>
                </a:xfrm>
                <a:prstGeom prst="rect"/>
                <a:blipFill>
                  <a:blip xmlns:r="http://schemas.openxmlformats.org/officeDocument/2006/relationships" r:embed="rId24"/>
                  <a:stretch>
                    <a:fillRect l="-13793" r="-1724" b="-17647"/>
                  </a:stretch>
                </a:blipFill>
                <a:ln>
                  <a:noFill/>
                </a:ln>
                <a:effectLst/>
              </p:spPr>
              <p:txBody>
                <a:bodyPr/>
                <a:p>
                  <a:r>
                    <a:rPr altLang="en-US" lang="zh-CN">
                      <a:noFill/>
                    </a:rPr>
                    <a:t> </a:t>
                  </a:r>
                </a:p>
              </p:txBody>
            </p:sp>
            <p:sp>
              <p:nvSpPr>
                <p:cNvPr id="1050714" name="文本框 178"/>
                <p:cNvSpPr txBox="1">
                  <a:spLocks noChangeAspect="1" noMove="1" noResize="1" noRot="1" noAdjustHandles="1" noEditPoints="1" noChangeArrowheads="1" noChangeShapeType="1" noTextEdit="1"/>
                </p:cNvSpPr>
                <p:nvPr/>
              </p:nvSpPr>
              <p:spPr bwMode="auto">
                <a:xfrm>
                  <a:off x="7333806" y="5080506"/>
                  <a:ext cx="349326" cy="307777"/>
                </a:xfrm>
                <a:prstGeom prst="rect"/>
                <a:blipFill>
                  <a:blip xmlns:r="http://schemas.openxmlformats.org/officeDocument/2006/relationships" r:embed="rId25"/>
                  <a:stretch>
                    <a:fillRect l="-15789" r="-5263" b="-20000"/>
                  </a:stretch>
                </a:blipFill>
                <a:ln>
                  <a:noFill/>
                </a:ln>
                <a:effectLst/>
              </p:spPr>
              <p:txBody>
                <a:bodyPr/>
                <a:p>
                  <a:r>
                    <a:rPr altLang="en-US" lang="zh-CN">
                      <a:noFill/>
                    </a:rPr>
                    <a:t> </a:t>
                  </a:r>
                </a:p>
              </p:txBody>
            </p:sp>
          </p:grpSp>
          <p:sp>
            <p:nvSpPr>
              <p:cNvPr id="1050715" name="文本框 179"/>
              <p:cNvSpPr txBox="1">
                <a:spLocks noChangeAspect="1" noMove="1" noResize="1" noRot="1" noAdjustHandles="1" noEditPoints="1" noChangeArrowheads="1" noChangeShapeType="1" noTextEdit="1"/>
              </p:cNvSpPr>
              <p:nvPr/>
            </p:nvSpPr>
            <p:spPr bwMode="auto">
              <a:xfrm>
                <a:off x="5706376" y="4379004"/>
                <a:ext cx="684960" cy="473206"/>
              </a:xfrm>
              <a:prstGeom prst="rect"/>
              <a:blipFill>
                <a:blip xmlns:r="http://schemas.openxmlformats.org/officeDocument/2006/relationships" r:embed="rId26"/>
                <a:stretch>
                  <a:fillRect t="-1299" b="-6494"/>
                </a:stretch>
              </a:blipFill>
              <a:ln>
                <a:noFill/>
              </a:ln>
              <a:effectLst/>
            </p:spPr>
            <p:txBody>
              <a:bodyPr/>
              <a:p>
                <a:r>
                  <a:rPr altLang="en-US" lang="zh-CN">
                    <a:noFill/>
                  </a:rPr>
                  <a:t> </a:t>
                </a:r>
              </a:p>
            </p:txBody>
          </p:sp>
          <p:cxnSp>
            <p:nvCxnSpPr>
              <p:cNvPr id="3146006" name="直接箭头连接符 180"/>
              <p:cNvCxnSpPr>
                <a:cxnSpLocks/>
              </p:cNvCxnSpPr>
              <p:nvPr/>
            </p:nvCxnSpPr>
            <p:spPr>
              <a:xfrm>
                <a:off x="5859699" y="482407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716" name="圆角矩形 181"/>
            <p:cNvSpPr/>
            <p:nvPr/>
          </p:nvSpPr>
          <p:spPr>
            <a:xfrm>
              <a:off x="5542211" y="4352732"/>
              <a:ext cx="3019700" cy="1671851"/>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mc:AlternateContent xmlns:mc="http://schemas.openxmlformats.org/markup-compatibility/2006">
        <mc:Choice xmlns:p14="http://schemas.microsoft.com/office/powerpoint/2010/main" Requires="p14">
          <p:contentPart p14:bwMode="auto" r:id="rId27">
            <p14:nvContentPartPr>
              <p14:cNvPr id="1050717" name=""/>
              <p14:cNvContentPartPr/>
              <p14:nvPr/>
            </p14:nvContentPartPr>
            <p14:xfrm>
              <a:off x="3405305" y="1037053"/>
              <a:ext cx="30446" cy="189521"/>
            </p14:xfrm>
          </p:contentPart>
        </mc:Choice>
        <mc:Fallback>
          <p:sp>
            <p:nvSpPr>
              <p:cNvPr id="1050717" name=""/>
              <p:cNvSpPr/>
              <p:nvPr/>
            </p:nvSpPr>
            <p:spPr>
              <a:xfrm>
                <a:off x="3405305" y="1037053"/>
                <a:ext cx="30446" cy="189521"/>
              </a:xfrm>
            </p:spPr>
          </p:sp>
        </mc:Fallback>
      </mc:AlternateContent>
      <mc:AlternateContent xmlns:mc="http://schemas.openxmlformats.org/markup-compatibility/2006">
        <mc:Choice xmlns:p14="http://schemas.microsoft.com/office/powerpoint/2010/main" Requires="p14">
          <p:contentPart p14:bwMode="auto" r:id="rId28">
            <p14:nvContentPartPr>
              <p14:cNvPr id="1050718" name=""/>
              <p14:cNvContentPartPr/>
              <p14:nvPr/>
            </p14:nvContentPartPr>
            <p14:xfrm>
              <a:off x="3416995" y="1000581"/>
              <a:ext cx="115991" cy="188181"/>
            </p14:xfrm>
          </p:contentPart>
        </mc:Choice>
        <mc:Fallback>
          <p:sp>
            <p:nvSpPr>
              <p:cNvPr id="1050718" name=""/>
              <p:cNvSpPr/>
              <p:nvPr/>
            </p:nvSpPr>
            <p:spPr>
              <a:xfrm>
                <a:off x="3416995" y="1000581"/>
                <a:ext cx="115991" cy="188181"/>
              </a:xfrm>
            </p:spPr>
          </p:sp>
        </mc:Fallback>
      </mc:AlternateContent>
      <mc:AlternateContent xmlns:mc="http://schemas.openxmlformats.org/markup-compatibility/2006">
        <mc:Choice xmlns:p14="http://schemas.microsoft.com/office/powerpoint/2010/main" Requires="p14">
          <p:contentPart p14:bwMode="auto" r:id="rId29">
            <p14:nvContentPartPr>
              <p14:cNvPr id="1050719" name=""/>
              <p14:cNvContentPartPr/>
              <p14:nvPr/>
            </p14:nvContentPartPr>
            <p14:xfrm>
              <a:off x="3443620" y="1083209"/>
              <a:ext cx="60262" cy="68782"/>
            </p14:xfrm>
          </p:contentPart>
        </mc:Choice>
        <mc:Fallback>
          <p:sp>
            <p:nvSpPr>
              <p:cNvPr id="1050719" name=""/>
              <p:cNvSpPr/>
              <p:nvPr/>
            </p:nvSpPr>
            <p:spPr>
              <a:xfrm>
                <a:off x="3443620" y="1083209"/>
                <a:ext cx="60262" cy="68782"/>
              </a:xfrm>
            </p:spPr>
          </p:sp>
        </mc:Fallback>
      </mc:AlternateContent>
      <mc:AlternateContent xmlns:mc="http://schemas.openxmlformats.org/markup-compatibility/2006">
        <mc:Choice xmlns:p14="http://schemas.microsoft.com/office/powerpoint/2010/main" Requires="p14">
          <p:contentPart p14:bwMode="auto" r:id="rId30">
            <p14:nvContentPartPr>
              <p14:cNvPr id="1050720" name=""/>
              <p14:cNvContentPartPr/>
              <p14:nvPr/>
            </p14:nvContentPartPr>
            <p14:xfrm>
              <a:off x="3400111" y="1159988"/>
              <a:ext cx="141273" cy="53599"/>
            </p14:xfrm>
          </p:contentPart>
        </mc:Choice>
        <mc:Fallback>
          <p:sp>
            <p:nvSpPr>
              <p:cNvPr id="1050720" name=""/>
              <p:cNvSpPr/>
              <p:nvPr/>
            </p:nvSpPr>
            <p:spPr>
              <a:xfrm>
                <a:off x="3400111" y="1159988"/>
                <a:ext cx="141273" cy="53599"/>
              </a:xfrm>
            </p:spPr>
          </p:sp>
        </mc:Fallback>
      </mc:AlternateContent>
      <mc:AlternateContent xmlns:mc="http://schemas.openxmlformats.org/markup-compatibility/2006">
        <mc:Choice xmlns:p14="http://schemas.microsoft.com/office/powerpoint/2010/main" Requires="p14">
          <p:contentPart p14:bwMode="auto" r:id="rId31">
            <p14:nvContentPartPr>
              <p14:cNvPr id="1050721" name=""/>
              <p14:cNvContentPartPr/>
              <p14:nvPr/>
            </p14:nvContentPartPr>
            <p14:xfrm>
              <a:off x="3469596" y="956432"/>
              <a:ext cx="137569" cy="276674"/>
            </p14:xfrm>
          </p:contentPart>
        </mc:Choice>
        <mc:Fallback>
          <p:sp>
            <p:nvSpPr>
              <p:cNvPr id="1050721" name=""/>
              <p:cNvSpPr/>
              <p:nvPr/>
            </p:nvSpPr>
            <p:spPr>
              <a:xfrm>
                <a:off x="3469596" y="956432"/>
                <a:ext cx="137569" cy="276674"/>
              </a:xfrm>
            </p:spPr>
          </p:sp>
        </mc:Fallback>
      </mc:AlternateContent>
      <mc:AlternateContent xmlns:mc="http://schemas.openxmlformats.org/markup-compatibility/2006">
        <mc:Choice xmlns:p14="http://schemas.microsoft.com/office/powerpoint/2010/main" Requires="p14">
          <p:contentPart p14:bwMode="auto" r:id="rId32">
            <p14:nvContentPartPr>
              <p14:cNvPr id="1050722" name=""/>
              <p14:cNvContentPartPr/>
              <p14:nvPr/>
            </p14:nvContentPartPr>
            <p14:xfrm>
              <a:off x="3610516" y="959159"/>
              <a:ext cx="104741" cy="241981"/>
            </p14:xfrm>
          </p:contentPart>
        </mc:Choice>
        <mc:Fallback>
          <p:sp>
            <p:nvSpPr>
              <p:cNvPr id="1050722" name=""/>
              <p:cNvSpPr/>
              <p:nvPr/>
            </p:nvSpPr>
            <p:spPr>
              <a:xfrm>
                <a:off x="3610516" y="959159"/>
                <a:ext cx="104741" cy="241981"/>
              </a:xfrm>
            </p:spPr>
          </p:sp>
        </mc:Fallback>
      </mc:AlternateContent>
      <mc:AlternateContent xmlns:mc="http://schemas.openxmlformats.org/markup-compatibility/2006">
        <mc:Choice xmlns:p14="http://schemas.microsoft.com/office/powerpoint/2010/main" Requires="p14">
          <p:contentPart p14:bwMode="auto" r:id="rId33">
            <p14:nvContentPartPr>
              <p14:cNvPr id="1050723" name=""/>
              <p14:cNvContentPartPr/>
              <p14:nvPr/>
            </p14:nvContentPartPr>
            <p14:xfrm>
              <a:off x="3620907" y="978297"/>
              <a:ext cx="134389" cy="228802"/>
            </p14:xfrm>
          </p:contentPart>
        </mc:Choice>
        <mc:Fallback>
          <p:sp>
            <p:nvSpPr>
              <p:cNvPr id="1050723" name=""/>
              <p:cNvSpPr/>
              <p:nvPr/>
            </p:nvSpPr>
            <p:spPr>
              <a:xfrm>
                <a:off x="3620907" y="978297"/>
                <a:ext cx="134389" cy="228802"/>
              </a:xfrm>
            </p:spPr>
          </p:sp>
        </mc:Fallback>
      </mc:AlternateContent>
      <mc:AlternateContent xmlns:mc="http://schemas.openxmlformats.org/markup-compatibility/2006">
        <mc:Choice xmlns:p14="http://schemas.microsoft.com/office/powerpoint/2010/main" Requires="p14">
          <p:contentPart p14:bwMode="auto" r:id="rId34">
            <p14:nvContentPartPr>
              <p14:cNvPr id="1050724" name=""/>
              <p14:cNvContentPartPr/>
              <p14:nvPr/>
            </p14:nvContentPartPr>
            <p14:xfrm>
              <a:off x="3641038" y="1188632"/>
              <a:ext cx="157281" cy="25604"/>
            </p14:xfrm>
          </p:contentPart>
        </mc:Choice>
        <mc:Fallback>
          <p:sp>
            <p:nvSpPr>
              <p:cNvPr id="1050724" name=""/>
              <p:cNvSpPr/>
              <p:nvPr/>
            </p:nvSpPr>
            <p:spPr>
              <a:xfrm>
                <a:off x="3641038" y="1188632"/>
                <a:ext cx="157281" cy="25604"/>
              </a:xfrm>
            </p:spPr>
          </p:sp>
        </mc:Fallback>
      </mc:AlternateContent>
      <mc:AlternateContent xmlns:mc="http://schemas.openxmlformats.org/markup-compatibility/2006">
        <mc:Choice xmlns:p14="http://schemas.microsoft.com/office/powerpoint/2010/main" Requires="p14">
          <p:contentPart p14:bwMode="auto" r:id="rId35">
            <p14:nvContentPartPr>
              <p14:cNvPr id="1050725" name=""/>
              <p14:cNvContentPartPr/>
              <p14:nvPr/>
            </p14:nvContentPartPr>
            <p14:xfrm>
              <a:off x="3758579" y="1084361"/>
              <a:ext cx="41338" cy="90135"/>
            </p14:xfrm>
          </p:contentPart>
        </mc:Choice>
        <mc:Fallback>
          <p:sp>
            <p:nvSpPr>
              <p:cNvPr id="1050725" name=""/>
              <p:cNvSpPr/>
              <p:nvPr/>
            </p:nvSpPr>
            <p:spPr>
              <a:xfrm>
                <a:off x="3758579" y="1084361"/>
                <a:ext cx="41338" cy="90135"/>
              </a:xfrm>
            </p:spPr>
          </p:sp>
        </mc:Fallback>
      </mc:AlternateContent>
      <mc:AlternateContent xmlns:mc="http://schemas.openxmlformats.org/markup-compatibility/2006">
        <mc:Choice xmlns:p14="http://schemas.microsoft.com/office/powerpoint/2010/main" Requires="p14">
          <p:contentPart p14:bwMode="auto" r:id="rId36">
            <p14:nvContentPartPr>
              <p14:cNvPr id="1050726" name=""/>
              <p14:cNvContentPartPr/>
              <p14:nvPr/>
            </p14:nvContentPartPr>
            <p14:xfrm>
              <a:off x="3881316" y="1004727"/>
              <a:ext cx="263958" cy="43573"/>
            </p14:xfrm>
          </p:contentPart>
        </mc:Choice>
        <mc:Fallback>
          <p:sp>
            <p:nvSpPr>
              <p:cNvPr id="1050726" name=""/>
              <p:cNvSpPr/>
              <p:nvPr/>
            </p:nvSpPr>
            <p:spPr>
              <a:xfrm>
                <a:off x="3881316" y="1004727"/>
                <a:ext cx="263958" cy="43573"/>
              </a:xfrm>
            </p:spPr>
          </p:sp>
        </mc:Fallback>
      </mc:AlternateContent>
      <mc:AlternateContent xmlns:mc="http://schemas.openxmlformats.org/markup-compatibility/2006">
        <mc:Choice xmlns:p14="http://schemas.microsoft.com/office/powerpoint/2010/main" Requires="p14">
          <p:contentPart p14:bwMode="auto" r:id="rId37">
            <p14:nvContentPartPr>
              <p14:cNvPr id="1050727" name=""/>
              <p14:cNvContentPartPr/>
              <p14:nvPr/>
            </p14:nvContentPartPr>
            <p14:xfrm>
              <a:off x="4076785" y="942795"/>
              <a:ext cx="129129" cy="129885"/>
            </p14:xfrm>
          </p:contentPart>
        </mc:Choice>
        <mc:Fallback>
          <p:sp>
            <p:nvSpPr>
              <p:cNvPr id="1050727" name=""/>
              <p:cNvSpPr/>
              <p:nvPr/>
            </p:nvSpPr>
            <p:spPr>
              <a:xfrm>
                <a:off x="4076785" y="942795"/>
                <a:ext cx="129129" cy="129885"/>
              </a:xfrm>
            </p:spPr>
          </p:sp>
        </mc:Fallback>
      </mc:AlternateContent>
      <mc:AlternateContent xmlns:mc="http://schemas.openxmlformats.org/markup-compatibility/2006">
        <mc:Choice xmlns:p14="http://schemas.microsoft.com/office/powerpoint/2010/main" Requires="p14">
          <p:contentPart p14:bwMode="auto" r:id="rId38">
            <p14:nvContentPartPr>
              <p14:cNvPr id="1050728" name=""/>
              <p14:cNvContentPartPr/>
              <p14:nvPr/>
            </p14:nvContentPartPr>
            <p14:xfrm>
              <a:off x="4402784" y="794736"/>
              <a:ext cx="29800" cy="127224"/>
            </p14:xfrm>
          </p:contentPart>
        </mc:Choice>
        <mc:Fallback>
          <p:sp>
            <p:nvSpPr>
              <p:cNvPr id="1050728" name=""/>
              <p:cNvSpPr/>
              <p:nvPr/>
            </p:nvSpPr>
            <p:spPr>
              <a:xfrm>
                <a:off x="4402784" y="794736"/>
                <a:ext cx="29800" cy="127224"/>
              </a:xfrm>
            </p:spPr>
          </p:sp>
        </mc:Fallback>
      </mc:AlternateContent>
      <mc:AlternateContent xmlns:mc="http://schemas.openxmlformats.org/markup-compatibility/2006">
        <mc:Choice xmlns:p14="http://schemas.microsoft.com/office/powerpoint/2010/main" Requires="p14">
          <p:contentPart p14:bwMode="auto" r:id="rId39">
            <p14:nvContentPartPr>
              <p14:cNvPr id="1050729" name=""/>
              <p14:cNvContentPartPr/>
              <p14:nvPr/>
            </p14:nvContentPartPr>
            <p14:xfrm>
              <a:off x="4441748" y="852584"/>
              <a:ext cx="79252" cy="48001"/>
            </p14:xfrm>
          </p:contentPart>
        </mc:Choice>
        <mc:Fallback>
          <p:sp>
            <p:nvSpPr>
              <p:cNvPr id="1050729" name=""/>
              <p:cNvSpPr/>
              <p:nvPr/>
            </p:nvSpPr>
            <p:spPr>
              <a:xfrm>
                <a:off x="4441748" y="852584"/>
                <a:ext cx="79252" cy="48001"/>
              </a:xfrm>
            </p:spPr>
          </p:sp>
        </mc:Fallback>
      </mc:AlternateContent>
      <mc:AlternateContent xmlns:mc="http://schemas.openxmlformats.org/markup-compatibility/2006">
        <mc:Choice xmlns:p14="http://schemas.microsoft.com/office/powerpoint/2010/main" Requires="p14">
          <p:contentPart p14:bwMode="auto" r:id="rId40">
            <p14:nvContentPartPr>
              <p14:cNvPr id="1050730" name=""/>
              <p14:cNvContentPartPr/>
              <p14:nvPr/>
            </p14:nvContentPartPr>
            <p14:xfrm>
              <a:off x="4312381" y="924567"/>
              <a:ext cx="202561" cy="433420"/>
            </p14:xfrm>
          </p:contentPart>
        </mc:Choice>
        <mc:Fallback>
          <p:sp>
            <p:nvSpPr>
              <p:cNvPr id="1050730" name=""/>
              <p:cNvSpPr/>
              <p:nvPr/>
            </p:nvSpPr>
            <p:spPr>
              <a:xfrm>
                <a:off x="4312381" y="924567"/>
                <a:ext cx="202561" cy="433420"/>
              </a:xfrm>
            </p:spPr>
          </p:sp>
        </mc:Fallback>
      </mc:AlternateContent>
      <mc:AlternateContent xmlns:mc="http://schemas.openxmlformats.org/markup-compatibility/2006">
        <mc:Choice xmlns:p14="http://schemas.microsoft.com/office/powerpoint/2010/main" Requires="p14">
          <p:contentPart p14:bwMode="auto" r:id="rId41">
            <p14:nvContentPartPr>
              <p14:cNvPr id="1050731" name=""/>
              <p14:cNvContentPartPr/>
              <p14:nvPr/>
            </p14:nvContentPartPr>
            <p14:xfrm>
              <a:off x="4347586" y="1031937"/>
              <a:ext cx="128999" cy="58917"/>
            </p14:xfrm>
          </p:contentPart>
        </mc:Choice>
        <mc:Fallback>
          <p:sp>
            <p:nvSpPr>
              <p:cNvPr id="1050731" name=""/>
              <p:cNvSpPr/>
              <p:nvPr/>
            </p:nvSpPr>
            <p:spPr>
              <a:xfrm>
                <a:off x="4347586" y="1031937"/>
                <a:ext cx="128999" cy="58917"/>
              </a:xfrm>
            </p:spPr>
          </p:sp>
        </mc:Fallback>
      </mc:AlternateContent>
      <mc:AlternateContent xmlns:mc="http://schemas.openxmlformats.org/markup-compatibility/2006">
        <mc:Choice xmlns:p14="http://schemas.microsoft.com/office/powerpoint/2010/main" Requires="p14">
          <p:contentPart p14:bwMode="auto" r:id="rId42">
            <p14:nvContentPartPr>
              <p14:cNvPr id="1050732" name=""/>
              <p14:cNvContentPartPr/>
              <p14:nvPr/>
            </p14:nvContentPartPr>
            <p14:xfrm>
              <a:off x="4393160" y="1018773"/>
              <a:ext cx="145357" cy="93152"/>
            </p14:xfrm>
          </p:contentPart>
        </mc:Choice>
        <mc:Fallback>
          <p:sp>
            <p:nvSpPr>
              <p:cNvPr id="1050732" name=""/>
              <p:cNvSpPr/>
              <p:nvPr/>
            </p:nvSpPr>
            <p:spPr>
              <a:xfrm>
                <a:off x="4393160" y="1018773"/>
                <a:ext cx="145357" cy="93152"/>
              </a:xfrm>
            </p:spPr>
          </p:sp>
        </mc:Fallback>
      </mc:AlternateContent>
      <mc:AlternateContent xmlns:mc="http://schemas.openxmlformats.org/markup-compatibility/2006">
        <mc:Choice xmlns:p14="http://schemas.microsoft.com/office/powerpoint/2010/main" Requires="p14">
          <p:contentPart p14:bwMode="auto" r:id="rId43">
            <p14:nvContentPartPr>
              <p14:cNvPr id="1050733" name=""/>
              <p14:cNvContentPartPr/>
              <p14:nvPr/>
            </p14:nvContentPartPr>
            <p14:xfrm>
              <a:off x="4489804" y="1074620"/>
              <a:ext cx="11884" cy="155784"/>
            </p14:xfrm>
          </p:contentPart>
        </mc:Choice>
        <mc:Fallback>
          <p:sp>
            <p:nvSpPr>
              <p:cNvPr id="1050733" name=""/>
              <p:cNvSpPr/>
              <p:nvPr/>
            </p:nvSpPr>
            <p:spPr>
              <a:xfrm>
                <a:off x="4489804" y="1074620"/>
                <a:ext cx="11884" cy="155784"/>
              </a:xfrm>
            </p:spPr>
          </p:sp>
        </mc:Fallback>
      </mc:AlternateContent>
      <mc:AlternateContent xmlns:mc="http://schemas.openxmlformats.org/markup-compatibility/2006">
        <mc:Choice xmlns:p14="http://schemas.microsoft.com/office/powerpoint/2010/main" Requires="p14">
          <p:contentPart p14:bwMode="auto" r:id="rId44">
            <p14:nvContentPartPr>
              <p14:cNvPr id="1050734" name=""/>
              <p14:cNvContentPartPr/>
              <p14:nvPr/>
            </p14:nvContentPartPr>
            <p14:xfrm>
              <a:off x="4522618" y="1112933"/>
              <a:ext cx="27302" cy="128717"/>
            </p14:xfrm>
          </p:contentPart>
        </mc:Choice>
        <mc:Fallback>
          <p:sp>
            <p:nvSpPr>
              <p:cNvPr id="1050734" name=""/>
              <p:cNvSpPr/>
              <p:nvPr/>
            </p:nvSpPr>
            <p:spPr>
              <a:xfrm>
                <a:off x="4522618" y="1112933"/>
                <a:ext cx="27302" cy="128717"/>
              </a:xfrm>
            </p:spPr>
          </p:sp>
        </mc:Fallback>
      </mc:AlternateContent>
      <mc:AlternateContent xmlns:mc="http://schemas.openxmlformats.org/markup-compatibility/2006">
        <mc:Choice xmlns:p14="http://schemas.microsoft.com/office/powerpoint/2010/main" Requires="p14">
          <p:contentPart p14:bwMode="auto" r:id="rId45">
            <p14:nvContentPartPr>
              <p14:cNvPr id="1050735" name=""/>
              <p14:cNvContentPartPr/>
              <p14:nvPr/>
            </p14:nvContentPartPr>
            <p14:xfrm>
              <a:off x="4371613" y="1199306"/>
              <a:ext cx="241034" cy="84875"/>
            </p14:xfrm>
          </p:contentPart>
        </mc:Choice>
        <mc:Fallback>
          <p:sp>
            <p:nvSpPr>
              <p:cNvPr id="1050735" name=""/>
              <p:cNvSpPr/>
              <p:nvPr/>
            </p:nvSpPr>
            <p:spPr>
              <a:xfrm>
                <a:off x="4371613" y="1199306"/>
                <a:ext cx="241034" cy="84875"/>
              </a:xfrm>
            </p:spPr>
          </p:sp>
        </mc:Fallback>
      </mc:AlternateContent>
      <mc:AlternateContent xmlns:mc="http://schemas.openxmlformats.org/markup-compatibility/2006">
        <mc:Choice xmlns:p14="http://schemas.microsoft.com/office/powerpoint/2010/main" Requires="p14">
          <p:contentPart p14:bwMode="auto" r:id="rId46">
            <p14:nvContentPartPr>
              <p14:cNvPr id="1050736" name=""/>
              <p14:cNvContentPartPr/>
              <p14:nvPr/>
            </p14:nvContentPartPr>
            <p14:xfrm>
              <a:off x="4680864" y="964225"/>
              <a:ext cx="30974" cy="128165"/>
            </p14:xfrm>
          </p:contentPart>
        </mc:Choice>
        <mc:Fallback>
          <p:sp>
            <p:nvSpPr>
              <p:cNvPr id="1050736" name=""/>
              <p:cNvSpPr/>
              <p:nvPr/>
            </p:nvSpPr>
            <p:spPr>
              <a:xfrm>
                <a:off x="4680864" y="964225"/>
                <a:ext cx="30974" cy="128165"/>
              </a:xfrm>
            </p:spPr>
          </p:sp>
        </mc:Fallback>
      </mc:AlternateContent>
      <mc:AlternateContent xmlns:mc="http://schemas.openxmlformats.org/markup-compatibility/2006">
        <mc:Choice xmlns:p14="http://schemas.microsoft.com/office/powerpoint/2010/main" Requires="p14">
          <p:contentPart p14:bwMode="auto" r:id="rId47">
            <p14:nvContentPartPr>
              <p14:cNvPr id="1050737" name=""/>
              <p14:cNvContentPartPr/>
              <p14:nvPr/>
            </p14:nvContentPartPr>
            <p14:xfrm>
              <a:off x="4693716" y="1003181"/>
              <a:ext cx="104284" cy="45736"/>
            </p14:xfrm>
          </p:contentPart>
        </mc:Choice>
        <mc:Fallback>
          <p:sp>
            <p:nvSpPr>
              <p:cNvPr id="1050737" name=""/>
              <p:cNvSpPr/>
              <p:nvPr/>
            </p:nvSpPr>
            <p:spPr>
              <a:xfrm>
                <a:off x="4693716" y="1003181"/>
                <a:ext cx="104284" cy="45736"/>
              </a:xfrm>
            </p:spPr>
          </p:sp>
        </mc:Fallback>
      </mc:AlternateContent>
      <mc:AlternateContent xmlns:mc="http://schemas.openxmlformats.org/markup-compatibility/2006">
        <mc:Choice xmlns:p14="http://schemas.microsoft.com/office/powerpoint/2010/main" Requires="p14">
          <p:contentPart p14:bwMode="auto" r:id="rId48">
            <p14:nvContentPartPr>
              <p14:cNvPr id="1050738" name=""/>
              <p14:cNvContentPartPr/>
              <p14:nvPr/>
            </p14:nvContentPartPr>
            <p14:xfrm>
              <a:off x="4627477" y="1037411"/>
              <a:ext cx="218313" cy="205500"/>
            </p14:xfrm>
          </p:contentPart>
        </mc:Choice>
        <mc:Fallback>
          <p:sp>
            <p:nvSpPr>
              <p:cNvPr id="1050738" name=""/>
              <p:cNvSpPr/>
              <p:nvPr/>
            </p:nvSpPr>
            <p:spPr>
              <a:xfrm>
                <a:off x="4627477" y="1037411"/>
                <a:ext cx="218313" cy="205500"/>
              </a:xfrm>
            </p:spPr>
          </p:sp>
        </mc:Fallback>
      </mc:AlternateContent>
      <mc:AlternateContent xmlns:mc="http://schemas.openxmlformats.org/markup-compatibility/2006">
        <mc:Choice xmlns:p14="http://schemas.microsoft.com/office/powerpoint/2010/main" Requires="p14">
          <p:contentPart p14:bwMode="auto" r:id="rId49">
            <p14:nvContentPartPr>
              <p14:cNvPr id="1050739" name=""/>
              <p14:cNvContentPartPr/>
              <p14:nvPr/>
            </p14:nvContentPartPr>
            <p14:xfrm>
              <a:off x="4788528" y="1123323"/>
              <a:ext cx="70314" cy="78865"/>
            </p14:xfrm>
          </p:contentPart>
        </mc:Choice>
        <mc:Fallback>
          <p:sp>
            <p:nvSpPr>
              <p:cNvPr id="1050739" name=""/>
              <p:cNvSpPr/>
              <p:nvPr/>
            </p:nvSpPr>
            <p:spPr>
              <a:xfrm>
                <a:off x="4788528" y="1123323"/>
                <a:ext cx="70314" cy="78865"/>
              </a:xfrm>
            </p:spPr>
          </p:sp>
        </mc:Fallback>
      </mc:AlternateContent>
      <mc:AlternateContent xmlns:mc="http://schemas.openxmlformats.org/markup-compatibility/2006">
        <mc:Choice xmlns:p14="http://schemas.microsoft.com/office/powerpoint/2010/main" Requires="p14">
          <p:contentPart p14:bwMode="auto" r:id="rId50">
            <p14:nvContentPartPr>
              <p14:cNvPr id="1050740" name=""/>
              <p14:cNvContentPartPr/>
              <p14:nvPr/>
            </p14:nvContentPartPr>
            <p14:xfrm>
              <a:off x="4848922" y="938632"/>
              <a:ext cx="128474" cy="29489"/>
            </p14:xfrm>
          </p:contentPart>
        </mc:Choice>
        <mc:Fallback>
          <p:sp>
            <p:nvSpPr>
              <p:cNvPr id="1050740" name=""/>
              <p:cNvSpPr/>
              <p:nvPr/>
            </p:nvSpPr>
            <p:spPr>
              <a:xfrm>
                <a:off x="4848922" y="938632"/>
                <a:ext cx="128474" cy="29489"/>
              </a:xfrm>
            </p:spPr>
          </p:sp>
        </mc:Fallback>
      </mc:AlternateContent>
      <mc:AlternateContent xmlns:mc="http://schemas.openxmlformats.org/markup-compatibility/2006">
        <mc:Choice xmlns:p14="http://schemas.microsoft.com/office/powerpoint/2010/main" Requires="p14">
          <p:contentPart p14:bwMode="auto" r:id="rId51">
            <p14:nvContentPartPr>
              <p14:cNvPr id="1050741" name=""/>
              <p14:cNvContentPartPr/>
              <p14:nvPr/>
            </p14:nvContentPartPr>
            <p14:xfrm>
              <a:off x="4866456" y="965524"/>
              <a:ext cx="87498" cy="89682"/>
            </p14:xfrm>
          </p:contentPart>
        </mc:Choice>
        <mc:Fallback>
          <p:sp>
            <p:nvSpPr>
              <p:cNvPr id="1050741" name=""/>
              <p:cNvSpPr/>
              <p:nvPr/>
            </p:nvSpPr>
            <p:spPr>
              <a:xfrm>
                <a:off x="4866456" y="965524"/>
                <a:ext cx="87498" cy="89682"/>
              </a:xfrm>
            </p:spPr>
          </p:sp>
        </mc:Fallback>
      </mc:AlternateContent>
      <mc:AlternateContent xmlns:mc="http://schemas.openxmlformats.org/markup-compatibility/2006">
        <mc:Choice xmlns:p14="http://schemas.microsoft.com/office/powerpoint/2010/main" Requires="p14">
          <p:contentPart p14:bwMode="auto" r:id="rId52">
            <p14:nvContentPartPr>
              <p14:cNvPr id="1050742" name=""/>
              <p14:cNvContentPartPr/>
              <p14:nvPr/>
            </p14:nvContentPartPr>
            <p14:xfrm>
              <a:off x="4879444" y="1057086"/>
              <a:ext cx="42016" cy="69477"/>
            </p14:xfrm>
          </p:contentPart>
        </mc:Choice>
        <mc:Fallback>
          <p:sp>
            <p:nvSpPr>
              <p:cNvPr id="1050742" name=""/>
              <p:cNvSpPr/>
              <p:nvPr/>
            </p:nvSpPr>
            <p:spPr>
              <a:xfrm>
                <a:off x="4879444" y="1057086"/>
                <a:ext cx="42016" cy="69477"/>
              </a:xfrm>
            </p:spPr>
          </p:sp>
        </mc:Fallback>
      </mc:AlternateContent>
      <mc:AlternateContent xmlns:mc="http://schemas.openxmlformats.org/markup-compatibility/2006">
        <mc:Choice xmlns:p14="http://schemas.microsoft.com/office/powerpoint/2010/main" Requires="p14">
          <p:contentPart p14:bwMode="auto" r:id="rId53">
            <p14:nvContentPartPr>
              <p14:cNvPr id="1050743" name=""/>
              <p14:cNvContentPartPr/>
              <p14:nvPr/>
            </p14:nvContentPartPr>
            <p14:xfrm>
              <a:off x="4899098" y="1036956"/>
              <a:ext cx="76392" cy="146955"/>
            </p14:xfrm>
          </p:contentPart>
        </mc:Choice>
        <mc:Fallback>
          <p:sp>
            <p:nvSpPr>
              <p:cNvPr id="1050743" name=""/>
              <p:cNvSpPr/>
              <p:nvPr/>
            </p:nvSpPr>
            <p:spPr>
              <a:xfrm>
                <a:off x="4899098" y="1036956"/>
                <a:ext cx="76392" cy="146955"/>
              </a:xfrm>
            </p:spPr>
          </p:sp>
        </mc:Fallback>
      </mc:AlternateContent>
      <mc:AlternateContent xmlns:mc="http://schemas.openxmlformats.org/markup-compatibility/2006">
        <mc:Choice xmlns:p14="http://schemas.microsoft.com/office/powerpoint/2010/main" Requires="p14">
          <p:contentPart p14:bwMode="auto" r:id="rId54">
            <p14:nvContentPartPr>
              <p14:cNvPr id="1050744" name=""/>
              <p14:cNvContentPartPr/>
              <p14:nvPr/>
            </p14:nvContentPartPr>
            <p14:xfrm>
              <a:off x="4854118" y="1166555"/>
              <a:ext cx="261313" cy="54825"/>
            </p14:xfrm>
          </p:contentPart>
        </mc:Choice>
        <mc:Fallback>
          <p:sp>
            <p:nvSpPr>
              <p:cNvPr id="1050744" name=""/>
              <p:cNvSpPr/>
              <p:nvPr/>
            </p:nvSpPr>
            <p:spPr>
              <a:xfrm>
                <a:off x="4854118" y="1166555"/>
                <a:ext cx="261313" cy="54825"/>
              </a:xfrm>
            </p:spPr>
          </p:sp>
        </mc:Fallback>
      </mc:AlternateContent>
      <mc:AlternateContent xmlns:mc="http://schemas.openxmlformats.org/markup-compatibility/2006">
        <mc:Choice xmlns:p14="http://schemas.microsoft.com/office/powerpoint/2010/main" Requires="p14">
          <p:contentPart p14:bwMode="auto" r:id="rId55">
            <p14:nvContentPartPr>
              <p14:cNvPr id="1050745" name=""/>
              <p14:cNvContentPartPr/>
              <p14:nvPr/>
            </p14:nvContentPartPr>
            <p14:xfrm>
              <a:off x="3450764" y="1723351"/>
              <a:ext cx="38502" cy="124907"/>
            </p14:xfrm>
          </p:contentPart>
        </mc:Choice>
        <mc:Fallback>
          <p:sp>
            <p:nvSpPr>
              <p:cNvPr id="1050745" name=""/>
              <p:cNvSpPr/>
              <p:nvPr/>
            </p:nvSpPr>
            <p:spPr>
              <a:xfrm>
                <a:off x="3450764" y="1723351"/>
                <a:ext cx="38502" cy="124907"/>
              </a:xfrm>
            </p:spPr>
          </p:sp>
        </mc:Fallback>
      </mc:AlternateContent>
      <mc:AlternateContent xmlns:mc="http://schemas.openxmlformats.org/markup-compatibility/2006">
        <mc:Choice xmlns:p14="http://schemas.microsoft.com/office/powerpoint/2010/main" Requires="p14">
          <p:contentPart p14:bwMode="auto" r:id="rId56">
            <p14:nvContentPartPr>
              <p14:cNvPr id="1050746" name=""/>
              <p14:cNvContentPartPr/>
              <p14:nvPr/>
            </p14:nvContentPartPr>
            <p14:xfrm>
              <a:off x="3500118" y="1612503"/>
              <a:ext cx="126283" cy="209306"/>
            </p14:xfrm>
          </p:contentPart>
        </mc:Choice>
        <mc:Fallback>
          <p:sp>
            <p:nvSpPr>
              <p:cNvPr id="1050746" name=""/>
              <p:cNvSpPr/>
              <p:nvPr/>
            </p:nvSpPr>
            <p:spPr>
              <a:xfrm>
                <a:off x="3500118" y="1612503"/>
                <a:ext cx="126283" cy="209306"/>
              </a:xfrm>
            </p:spPr>
          </p:sp>
        </mc:Fallback>
      </mc:AlternateContent>
      <mc:AlternateContent xmlns:mc="http://schemas.openxmlformats.org/markup-compatibility/2006">
        <mc:Choice xmlns:p14="http://schemas.microsoft.com/office/powerpoint/2010/main" Requires="p14">
          <p:contentPart p14:bwMode="auto" r:id="rId57">
            <p14:nvContentPartPr>
              <p14:cNvPr id="1050747" name=""/>
              <p14:cNvContentPartPr/>
              <p14:nvPr/>
            </p14:nvContentPartPr>
            <p14:xfrm>
              <a:off x="3487779" y="1572061"/>
              <a:ext cx="220888" cy="395106"/>
            </p14:xfrm>
          </p:contentPart>
        </mc:Choice>
        <mc:Fallback>
          <p:sp>
            <p:nvSpPr>
              <p:cNvPr id="1050747" name=""/>
              <p:cNvSpPr/>
              <p:nvPr/>
            </p:nvSpPr>
            <p:spPr>
              <a:xfrm>
                <a:off x="3487779" y="1572061"/>
                <a:ext cx="220888" cy="395106"/>
              </a:xfrm>
            </p:spPr>
          </p:sp>
        </mc:Fallback>
      </mc:AlternateContent>
      <mc:AlternateContent xmlns:mc="http://schemas.openxmlformats.org/markup-compatibility/2006">
        <mc:Choice xmlns:p14="http://schemas.microsoft.com/office/powerpoint/2010/main" Requires="p14">
          <p:contentPart p14:bwMode="auto" r:id="rId58">
            <p14:nvContentPartPr>
              <p14:cNvPr id="1050748" name=""/>
              <p14:cNvContentPartPr/>
              <p14:nvPr/>
            </p14:nvContentPartPr>
            <p14:xfrm>
              <a:off x="3766372" y="1647358"/>
              <a:ext cx="30334" cy="53008"/>
            </p14:xfrm>
          </p:contentPart>
        </mc:Choice>
        <mc:Fallback>
          <p:sp>
            <p:nvSpPr>
              <p:cNvPr id="1050748" name=""/>
              <p:cNvSpPr/>
              <p:nvPr/>
            </p:nvSpPr>
            <p:spPr>
              <a:xfrm>
                <a:off x="3766372" y="1647358"/>
                <a:ext cx="30334" cy="53008"/>
              </a:xfrm>
            </p:spPr>
          </p:sp>
        </mc:Fallback>
      </mc:AlternateContent>
      <mc:AlternateContent xmlns:mc="http://schemas.openxmlformats.org/markup-compatibility/2006">
        <mc:Choice xmlns:p14="http://schemas.microsoft.com/office/powerpoint/2010/main" Requires="p14">
          <p:contentPart p14:bwMode="auto" r:id="rId59">
            <p14:nvContentPartPr>
              <p14:cNvPr id="1050749" name=""/>
              <p14:cNvContentPartPr/>
              <p14:nvPr/>
            </p14:nvContentPartPr>
            <p14:xfrm>
              <a:off x="3758579" y="1753899"/>
              <a:ext cx="115555" cy="180311"/>
            </p14:xfrm>
          </p:contentPart>
        </mc:Choice>
        <mc:Fallback>
          <p:sp>
            <p:nvSpPr>
              <p:cNvPr id="1050749" name=""/>
              <p:cNvSpPr/>
              <p:nvPr/>
            </p:nvSpPr>
            <p:spPr>
              <a:xfrm>
                <a:off x="3758579" y="1753899"/>
                <a:ext cx="115555" cy="180311"/>
              </a:xfrm>
            </p:spPr>
          </p:sp>
        </mc:Fallback>
      </mc:AlternateContent>
      <mc:AlternateContent xmlns:mc="http://schemas.openxmlformats.org/markup-compatibility/2006">
        <mc:Choice xmlns:p14="http://schemas.microsoft.com/office/powerpoint/2010/main" Requires="p14">
          <p:contentPart p14:bwMode="auto" r:id="rId60">
            <p14:nvContentPartPr>
              <p14:cNvPr id="1050750" name=""/>
              <p14:cNvContentPartPr/>
              <p14:nvPr/>
            </p14:nvContentPartPr>
            <p14:xfrm>
              <a:off x="3827712" y="1541081"/>
              <a:ext cx="192886" cy="243409"/>
            </p14:xfrm>
          </p:contentPart>
        </mc:Choice>
        <mc:Fallback>
          <p:sp>
            <p:nvSpPr>
              <p:cNvPr id="1050750" name=""/>
              <p:cNvSpPr/>
              <p:nvPr/>
            </p:nvSpPr>
            <p:spPr>
              <a:xfrm>
                <a:off x="3827712" y="1541081"/>
                <a:ext cx="192886" cy="243409"/>
              </a:xfrm>
            </p:spPr>
          </p:sp>
        </mc:Fallback>
      </mc:AlternateContent>
      <mc:AlternateContent xmlns:mc="http://schemas.openxmlformats.org/markup-compatibility/2006">
        <mc:Choice xmlns:p14="http://schemas.microsoft.com/office/powerpoint/2010/main" Requires="p14">
          <p:contentPart p14:bwMode="auto" r:id="rId61">
            <p14:nvContentPartPr>
              <p14:cNvPr id="1050751" name=""/>
              <p14:cNvContentPartPr/>
              <p14:nvPr/>
            </p14:nvContentPartPr>
            <p14:xfrm>
              <a:off x="3866380" y="1776601"/>
              <a:ext cx="50652" cy="126006"/>
            </p14:xfrm>
          </p:contentPart>
        </mc:Choice>
        <mc:Fallback>
          <p:sp>
            <p:nvSpPr>
              <p:cNvPr id="1050751" name=""/>
              <p:cNvSpPr/>
              <p:nvPr/>
            </p:nvSpPr>
            <p:spPr>
              <a:xfrm>
                <a:off x="3866380" y="1776601"/>
                <a:ext cx="50652" cy="126006"/>
              </a:xfrm>
            </p:spPr>
          </p:sp>
        </mc:Fallback>
      </mc:AlternateContent>
      <mc:AlternateContent xmlns:mc="http://schemas.openxmlformats.org/markup-compatibility/2006">
        <mc:Choice xmlns:p14="http://schemas.microsoft.com/office/powerpoint/2010/main" Requires="p14">
          <p:contentPart p14:bwMode="auto" r:id="rId62">
            <p14:nvContentPartPr>
              <p14:cNvPr id="1050752" name=""/>
              <p14:cNvContentPartPr/>
              <p14:nvPr/>
            </p14:nvContentPartPr>
            <p14:xfrm>
              <a:off x="3952216" y="1783744"/>
              <a:ext cx="23860" cy="132671"/>
            </p14:xfrm>
          </p:contentPart>
        </mc:Choice>
        <mc:Fallback>
          <p:sp>
            <p:nvSpPr>
              <p:cNvPr id="1050752" name=""/>
              <p:cNvSpPr/>
              <p:nvPr/>
            </p:nvSpPr>
            <p:spPr>
              <a:xfrm>
                <a:off x="3952216" y="1783744"/>
                <a:ext cx="23860" cy="132671"/>
              </a:xfrm>
            </p:spPr>
          </p:sp>
        </mc:Fallback>
      </mc:AlternateContent>
      <mc:AlternateContent xmlns:mc="http://schemas.openxmlformats.org/markup-compatibility/2006">
        <mc:Choice xmlns:p14="http://schemas.microsoft.com/office/powerpoint/2010/main" Requires="p14">
          <p:contentPart p14:bwMode="auto" r:id="rId63">
            <p14:nvContentPartPr>
              <p14:cNvPr id="1050753" name=""/>
              <p14:cNvContentPartPr/>
              <p14:nvPr/>
            </p14:nvContentPartPr>
            <p14:xfrm>
              <a:off x="4005351" y="1809719"/>
              <a:ext cx="57853" cy="102951"/>
            </p14:xfrm>
          </p:contentPart>
        </mc:Choice>
        <mc:Fallback>
          <p:sp>
            <p:nvSpPr>
              <p:cNvPr id="1050753" name=""/>
              <p:cNvSpPr/>
              <p:nvPr/>
            </p:nvSpPr>
            <p:spPr>
              <a:xfrm>
                <a:off x="4005351" y="1809719"/>
                <a:ext cx="57853" cy="102951"/>
              </a:xfrm>
            </p:spPr>
          </p:sp>
        </mc:Fallback>
      </mc:AlternateContent>
      <mc:AlternateContent xmlns:mc="http://schemas.openxmlformats.org/markup-compatibility/2006">
        <mc:Choice xmlns:p14="http://schemas.microsoft.com/office/powerpoint/2010/main" Requires="p14">
          <p:contentPart p14:bwMode="auto" r:id="rId64">
            <p14:nvContentPartPr>
              <p14:cNvPr id="1050754" name=""/>
              <p14:cNvContentPartPr/>
              <p14:nvPr/>
            </p14:nvContentPartPr>
            <p14:xfrm>
              <a:off x="4118347" y="1717510"/>
              <a:ext cx="140075" cy="29868"/>
            </p14:xfrm>
          </p:contentPart>
        </mc:Choice>
        <mc:Fallback>
          <p:sp>
            <p:nvSpPr>
              <p:cNvPr id="1050754" name=""/>
              <p:cNvSpPr/>
              <p:nvPr/>
            </p:nvSpPr>
            <p:spPr>
              <a:xfrm>
                <a:off x="4118347" y="1717510"/>
                <a:ext cx="140075" cy="29868"/>
              </a:xfrm>
            </p:spPr>
          </p:sp>
        </mc:Fallback>
      </mc:AlternateContent>
      <mc:AlternateContent xmlns:mc="http://schemas.openxmlformats.org/markup-compatibility/2006">
        <mc:Choice xmlns:p14="http://schemas.microsoft.com/office/powerpoint/2010/main" Requires="p14">
          <p:contentPart p14:bwMode="auto" r:id="rId65">
            <p14:nvContentPartPr>
              <p14:cNvPr id="1050755" name=""/>
              <p14:cNvContentPartPr/>
              <p14:nvPr/>
            </p14:nvContentPartPr>
            <p14:xfrm>
              <a:off x="4254072" y="1646075"/>
              <a:ext cx="69954" cy="135794"/>
            </p14:xfrm>
          </p:contentPart>
        </mc:Choice>
        <mc:Fallback>
          <p:sp>
            <p:nvSpPr>
              <p:cNvPr id="1050755" name=""/>
              <p:cNvSpPr/>
              <p:nvPr/>
            </p:nvSpPr>
            <p:spPr>
              <a:xfrm>
                <a:off x="4254072" y="1646075"/>
                <a:ext cx="69954" cy="135794"/>
              </a:xfrm>
            </p:spPr>
          </p:sp>
        </mc:Fallback>
      </mc:AlternateContent>
      <mc:AlternateContent xmlns:mc="http://schemas.openxmlformats.org/markup-compatibility/2006">
        <mc:Choice xmlns:p14="http://schemas.microsoft.com/office/powerpoint/2010/main" Requires="p14">
          <p:contentPart p14:bwMode="auto" r:id="rId66">
            <p14:nvContentPartPr>
              <p14:cNvPr id="1050756" name=""/>
              <p14:cNvContentPartPr/>
              <p14:nvPr/>
            </p14:nvContentPartPr>
            <p14:xfrm>
              <a:off x="4387848" y="1510355"/>
              <a:ext cx="9381" cy="76957"/>
            </p14:xfrm>
          </p:contentPart>
        </mc:Choice>
        <mc:Fallback>
          <p:sp>
            <p:nvSpPr>
              <p:cNvPr id="1050756" name=""/>
              <p:cNvSpPr/>
              <p:nvPr/>
            </p:nvSpPr>
            <p:spPr>
              <a:xfrm>
                <a:off x="4387848" y="1510355"/>
                <a:ext cx="9381" cy="76957"/>
              </a:xfrm>
            </p:spPr>
          </p:sp>
        </mc:Fallback>
      </mc:AlternateContent>
      <mc:AlternateContent xmlns:mc="http://schemas.openxmlformats.org/markup-compatibility/2006">
        <mc:Choice xmlns:p14="http://schemas.microsoft.com/office/powerpoint/2010/main" Requires="p14">
          <p:contentPart p14:bwMode="auto" r:id="rId67">
            <p14:nvContentPartPr>
              <p14:cNvPr id="1050757" name=""/>
              <p14:cNvContentPartPr/>
              <p14:nvPr/>
            </p14:nvContentPartPr>
            <p14:xfrm>
              <a:off x="4367006" y="1529436"/>
              <a:ext cx="162168" cy="163858"/>
            </p14:xfrm>
          </p:contentPart>
        </mc:Choice>
        <mc:Fallback>
          <p:sp>
            <p:nvSpPr>
              <p:cNvPr id="1050757" name=""/>
              <p:cNvSpPr/>
              <p:nvPr/>
            </p:nvSpPr>
            <p:spPr>
              <a:xfrm>
                <a:off x="4367006" y="1529436"/>
                <a:ext cx="162168" cy="163858"/>
              </a:xfrm>
            </p:spPr>
          </p:sp>
        </mc:Fallback>
      </mc:AlternateContent>
      <mc:AlternateContent xmlns:mc="http://schemas.openxmlformats.org/markup-compatibility/2006">
        <mc:Choice xmlns:p14="http://schemas.microsoft.com/office/powerpoint/2010/main" Requires="p14">
          <p:contentPart p14:bwMode="auto" r:id="rId68">
            <p14:nvContentPartPr>
              <p14:cNvPr id="1050758" name=""/>
              <p14:cNvContentPartPr/>
              <p14:nvPr/>
            </p14:nvContentPartPr>
            <p14:xfrm>
              <a:off x="4349606" y="1663608"/>
              <a:ext cx="21102" cy="320921"/>
            </p14:xfrm>
          </p:contentPart>
        </mc:Choice>
        <mc:Fallback>
          <p:sp>
            <p:nvSpPr>
              <p:cNvPr id="1050758" name=""/>
              <p:cNvSpPr/>
              <p:nvPr/>
            </p:nvSpPr>
            <p:spPr>
              <a:xfrm>
                <a:off x="4349606" y="1663608"/>
                <a:ext cx="21102" cy="320921"/>
              </a:xfrm>
            </p:spPr>
          </p:sp>
        </mc:Fallback>
      </mc:AlternateContent>
      <mc:AlternateContent xmlns:mc="http://schemas.openxmlformats.org/markup-compatibility/2006">
        <mc:Choice xmlns:p14="http://schemas.microsoft.com/office/powerpoint/2010/main" Requires="p14">
          <p:contentPart p14:bwMode="auto" r:id="rId69">
            <p14:nvContentPartPr>
              <p14:cNvPr id="1050759" name=""/>
              <p14:cNvContentPartPr/>
              <p14:nvPr/>
            </p14:nvContentPartPr>
            <p14:xfrm>
              <a:off x="4364469" y="1692379"/>
              <a:ext cx="167145" cy="49804"/>
            </p14:xfrm>
          </p:contentPart>
        </mc:Choice>
        <mc:Fallback>
          <p:sp>
            <p:nvSpPr>
              <p:cNvPr id="1050759" name=""/>
              <p:cNvSpPr/>
              <p:nvPr/>
            </p:nvSpPr>
            <p:spPr>
              <a:xfrm>
                <a:off x="4364469" y="1692379"/>
                <a:ext cx="167145" cy="49804"/>
              </a:xfrm>
            </p:spPr>
          </p:sp>
        </mc:Fallback>
      </mc:AlternateContent>
      <mc:AlternateContent xmlns:mc="http://schemas.openxmlformats.org/markup-compatibility/2006">
        <mc:Choice xmlns:p14="http://schemas.microsoft.com/office/powerpoint/2010/main" Requires="p14">
          <p:contentPart p14:bwMode="auto" r:id="rId70">
            <p14:nvContentPartPr>
              <p14:cNvPr id="1050760" name=""/>
              <p14:cNvContentPartPr/>
              <p14:nvPr/>
            </p14:nvContentPartPr>
            <p14:xfrm>
              <a:off x="4413824" y="1669453"/>
              <a:ext cx="115447" cy="113245"/>
            </p14:xfrm>
          </p:contentPart>
        </mc:Choice>
        <mc:Fallback>
          <p:sp>
            <p:nvSpPr>
              <p:cNvPr id="1050760" name=""/>
              <p:cNvSpPr/>
              <p:nvPr/>
            </p:nvSpPr>
            <p:spPr>
              <a:xfrm>
                <a:off x="4413824" y="1669453"/>
                <a:ext cx="115447" cy="113245"/>
              </a:xfrm>
            </p:spPr>
          </p:sp>
        </mc:Fallback>
      </mc:AlternateContent>
      <mc:AlternateContent xmlns:mc="http://schemas.openxmlformats.org/markup-compatibility/2006">
        <mc:Choice xmlns:p14="http://schemas.microsoft.com/office/powerpoint/2010/main" Requires="p14">
          <p:contentPart p14:bwMode="auto" r:id="rId71">
            <p14:nvContentPartPr>
              <p14:cNvPr id="1050761" name=""/>
              <p14:cNvContentPartPr/>
              <p14:nvPr/>
            </p14:nvContentPartPr>
            <p14:xfrm>
              <a:off x="4506896" y="1657115"/>
              <a:ext cx="8234" cy="21028"/>
            </p14:xfrm>
          </p:contentPart>
        </mc:Choice>
        <mc:Fallback>
          <p:sp>
            <p:nvSpPr>
              <p:cNvPr id="1050761" name=""/>
              <p:cNvSpPr/>
              <p:nvPr/>
            </p:nvSpPr>
            <p:spPr>
              <a:xfrm>
                <a:off x="4506896" y="1657115"/>
                <a:ext cx="8234" cy="21028"/>
              </a:xfrm>
            </p:spPr>
          </p:sp>
        </mc:Fallback>
      </mc:AlternateContent>
      <mc:AlternateContent xmlns:mc="http://schemas.openxmlformats.org/markup-compatibility/2006">
        <mc:Choice xmlns:p14="http://schemas.microsoft.com/office/powerpoint/2010/main" Requires="p14">
          <p:contentPart p14:bwMode="auto" r:id="rId72">
            <p14:nvContentPartPr>
              <p14:cNvPr id="1050762" name=""/>
              <p14:cNvContentPartPr/>
              <p14:nvPr/>
            </p14:nvContentPartPr>
            <p14:xfrm>
              <a:off x="4413175" y="1791537"/>
              <a:ext cx="17405" cy="147203"/>
            </p14:xfrm>
          </p:contentPart>
        </mc:Choice>
        <mc:Fallback>
          <p:sp>
            <p:nvSpPr>
              <p:cNvPr id="1050762" name=""/>
              <p:cNvSpPr/>
              <p:nvPr/>
            </p:nvSpPr>
            <p:spPr>
              <a:xfrm>
                <a:off x="4413175" y="1791537"/>
                <a:ext cx="17405" cy="147203"/>
              </a:xfrm>
            </p:spPr>
          </p:sp>
        </mc:Fallback>
      </mc:AlternateContent>
      <mc:AlternateContent xmlns:mc="http://schemas.openxmlformats.org/markup-compatibility/2006">
        <mc:Choice xmlns:p14="http://schemas.microsoft.com/office/powerpoint/2010/main" Requires="p14">
          <p:contentPart p14:bwMode="auto" r:id="rId73">
            <p14:nvContentPartPr>
              <p14:cNvPr id="1050763" name=""/>
              <p14:cNvContentPartPr/>
              <p14:nvPr/>
            </p14:nvContentPartPr>
            <p14:xfrm>
              <a:off x="4450985" y="1812966"/>
              <a:ext cx="31675" cy="84073"/>
            </p14:xfrm>
          </p:contentPart>
        </mc:Choice>
        <mc:Fallback>
          <p:sp>
            <p:nvSpPr>
              <p:cNvPr id="1050763" name=""/>
              <p:cNvSpPr/>
              <p:nvPr/>
            </p:nvSpPr>
            <p:spPr>
              <a:xfrm>
                <a:off x="4450985" y="1812966"/>
                <a:ext cx="31675" cy="84073"/>
              </a:xfrm>
            </p:spPr>
          </p:sp>
        </mc:Fallback>
      </mc:AlternateContent>
      <mc:AlternateContent xmlns:mc="http://schemas.openxmlformats.org/markup-compatibility/2006">
        <mc:Choice xmlns:p14="http://schemas.microsoft.com/office/powerpoint/2010/main" Requires="p14">
          <p:contentPart p14:bwMode="auto" r:id="rId74">
            <p14:nvContentPartPr>
              <p14:cNvPr id="1050764" name=""/>
              <p14:cNvContentPartPr/>
              <p14:nvPr/>
            </p14:nvContentPartPr>
            <p14:xfrm>
              <a:off x="4365768" y="1829598"/>
              <a:ext cx="185763" cy="134676"/>
            </p14:xfrm>
          </p:contentPart>
        </mc:Choice>
        <mc:Fallback>
          <p:sp>
            <p:nvSpPr>
              <p:cNvPr id="1050764" name=""/>
              <p:cNvSpPr/>
              <p:nvPr/>
            </p:nvSpPr>
            <p:spPr>
              <a:xfrm>
                <a:off x="4365768" y="1829598"/>
                <a:ext cx="185763" cy="134676"/>
              </a:xfrm>
            </p:spPr>
          </p:sp>
        </mc:Fallback>
      </mc:AlternateContent>
      <mc:AlternateContent xmlns:mc="http://schemas.openxmlformats.org/markup-compatibility/2006">
        <mc:Choice xmlns:p14="http://schemas.microsoft.com/office/powerpoint/2010/main" Requires="p14">
          <p:contentPart p14:bwMode="auto" r:id="rId75">
            <p14:nvContentPartPr>
              <p14:cNvPr id="1050765" name=""/>
              <p14:cNvContentPartPr/>
              <p14:nvPr/>
            </p14:nvContentPartPr>
            <p14:xfrm>
              <a:off x="4693716" y="1524641"/>
              <a:ext cx="64982" cy="53205"/>
            </p14:xfrm>
          </p:contentPart>
        </mc:Choice>
        <mc:Fallback>
          <p:sp>
            <p:nvSpPr>
              <p:cNvPr id="1050765" name=""/>
              <p:cNvSpPr/>
              <p:nvPr/>
            </p:nvSpPr>
            <p:spPr>
              <a:xfrm>
                <a:off x="4693716" y="1524641"/>
                <a:ext cx="64982" cy="53205"/>
              </a:xfrm>
            </p:spPr>
          </p:sp>
        </mc:Fallback>
      </mc:AlternateContent>
      <mc:AlternateContent xmlns:mc="http://schemas.openxmlformats.org/markup-compatibility/2006">
        <mc:Choice xmlns:p14="http://schemas.microsoft.com/office/powerpoint/2010/main" Requires="p14">
          <p:contentPart p14:bwMode="auto" r:id="rId76">
            <p14:nvContentPartPr>
              <p14:cNvPr id="1050766" name=""/>
              <p14:cNvContentPartPr/>
              <p14:nvPr/>
            </p14:nvContentPartPr>
            <p14:xfrm>
              <a:off x="4659041" y="1513601"/>
              <a:ext cx="173800" cy="167622"/>
            </p14:xfrm>
          </p:contentPart>
        </mc:Choice>
        <mc:Fallback>
          <p:sp>
            <p:nvSpPr>
              <p:cNvPr id="1050766" name=""/>
              <p:cNvSpPr/>
              <p:nvPr/>
            </p:nvSpPr>
            <p:spPr>
              <a:xfrm>
                <a:off x="4659041" y="1513601"/>
                <a:ext cx="173800" cy="167622"/>
              </a:xfrm>
            </p:spPr>
          </p:sp>
        </mc:Fallback>
      </mc:AlternateContent>
      <mc:AlternateContent xmlns:mc="http://schemas.openxmlformats.org/markup-compatibility/2006">
        <mc:Choice xmlns:p14="http://schemas.microsoft.com/office/powerpoint/2010/main" Requires="p14">
          <p:contentPart p14:bwMode="auto" r:id="rId77">
            <p14:nvContentPartPr>
              <p14:cNvPr id="1050767" name=""/>
              <p14:cNvContentPartPr/>
              <p14:nvPr/>
            </p14:nvContentPartPr>
            <p14:xfrm>
              <a:off x="4750214" y="1477236"/>
              <a:ext cx="23249" cy="295380"/>
            </p14:xfrm>
          </p:contentPart>
        </mc:Choice>
        <mc:Fallback>
          <p:sp>
            <p:nvSpPr>
              <p:cNvPr id="1050767" name=""/>
              <p:cNvSpPr/>
              <p:nvPr/>
            </p:nvSpPr>
            <p:spPr>
              <a:xfrm>
                <a:off x="4750214" y="1477236"/>
                <a:ext cx="23249" cy="295380"/>
              </a:xfrm>
            </p:spPr>
          </p:sp>
        </mc:Fallback>
      </mc:AlternateContent>
      <mc:AlternateContent xmlns:mc="http://schemas.openxmlformats.org/markup-compatibility/2006">
        <mc:Choice xmlns:p14="http://schemas.microsoft.com/office/powerpoint/2010/main" Requires="p14">
          <p:contentPart p14:bwMode="auto" r:id="rId78">
            <p14:nvContentPartPr>
              <p14:cNvPr id="1050768" name=""/>
              <p14:cNvContentPartPr/>
              <p14:nvPr/>
            </p14:nvContentPartPr>
            <p14:xfrm>
              <a:off x="4680234" y="1617502"/>
              <a:ext cx="89461" cy="128366"/>
            </p14:xfrm>
          </p:contentPart>
        </mc:Choice>
        <mc:Fallback>
          <p:sp>
            <p:nvSpPr>
              <p:cNvPr id="1050768" name=""/>
              <p:cNvSpPr/>
              <p:nvPr/>
            </p:nvSpPr>
            <p:spPr>
              <a:xfrm>
                <a:off x="4680234" y="1617502"/>
                <a:ext cx="89461" cy="128366"/>
              </a:xfrm>
            </p:spPr>
          </p:sp>
        </mc:Fallback>
      </mc:AlternateContent>
      <mc:AlternateContent xmlns:mc="http://schemas.openxmlformats.org/markup-compatibility/2006">
        <mc:Choice xmlns:p14="http://schemas.microsoft.com/office/powerpoint/2010/main" Requires="p14">
          <p:contentPart p14:bwMode="auto" r:id="rId79">
            <p14:nvContentPartPr>
              <p14:cNvPr id="1050769" name=""/>
              <p14:cNvContentPartPr/>
              <p14:nvPr/>
            </p14:nvContentPartPr>
            <p14:xfrm>
              <a:off x="4801516" y="1678544"/>
              <a:ext cx="41421" cy="41478"/>
            </p14:xfrm>
          </p:contentPart>
        </mc:Choice>
        <mc:Fallback>
          <p:sp>
            <p:nvSpPr>
              <p:cNvPr id="1050769" name=""/>
              <p:cNvSpPr/>
              <p:nvPr/>
            </p:nvSpPr>
            <p:spPr>
              <a:xfrm>
                <a:off x="4801516" y="1678544"/>
                <a:ext cx="41421" cy="41478"/>
              </a:xfrm>
            </p:spPr>
          </p:sp>
        </mc:Fallback>
      </mc:AlternateContent>
      <mc:AlternateContent xmlns:mc="http://schemas.openxmlformats.org/markup-compatibility/2006">
        <mc:Choice xmlns:p14="http://schemas.microsoft.com/office/powerpoint/2010/main" Requires="p14">
          <p:contentPart p14:bwMode="auto" r:id="rId80">
            <p14:nvContentPartPr>
              <p14:cNvPr id="1050770" name=""/>
              <p14:cNvContentPartPr/>
              <p14:nvPr/>
            </p14:nvContentPartPr>
            <p14:xfrm>
              <a:off x="4635919" y="1562954"/>
              <a:ext cx="205988" cy="234755"/>
            </p14:xfrm>
          </p:contentPart>
        </mc:Choice>
        <mc:Fallback>
          <p:sp>
            <p:nvSpPr>
              <p:cNvPr id="1050770" name=""/>
              <p:cNvSpPr/>
              <p:nvPr/>
            </p:nvSpPr>
            <p:spPr>
              <a:xfrm>
                <a:off x="4635919" y="1562954"/>
                <a:ext cx="205988" cy="234755"/>
              </a:xfrm>
            </p:spPr>
          </p:sp>
        </mc:Fallback>
      </mc:AlternateContent>
      <mc:AlternateContent xmlns:mc="http://schemas.openxmlformats.org/markup-compatibility/2006">
        <mc:Choice xmlns:p14="http://schemas.microsoft.com/office/powerpoint/2010/main" Requires="p14">
          <p:contentPart p14:bwMode="auto" r:id="rId81">
            <p14:nvContentPartPr>
              <p14:cNvPr id="1050771" name=""/>
              <p14:cNvContentPartPr/>
              <p14:nvPr/>
            </p14:nvContentPartPr>
            <p14:xfrm>
              <a:off x="4871244" y="1486977"/>
              <a:ext cx="101065" cy="251000"/>
            </p14:xfrm>
          </p:contentPart>
        </mc:Choice>
        <mc:Fallback>
          <p:sp>
            <p:nvSpPr>
              <p:cNvPr id="1050771" name=""/>
              <p:cNvSpPr/>
              <p:nvPr/>
            </p:nvSpPr>
            <p:spPr>
              <a:xfrm>
                <a:off x="4871244" y="1486977"/>
                <a:ext cx="101065" cy="251000"/>
              </a:xfrm>
            </p:spPr>
          </p:sp>
        </mc:Fallback>
      </mc:AlternateContent>
      <mc:AlternateContent xmlns:mc="http://schemas.openxmlformats.org/markup-compatibility/2006">
        <mc:Choice xmlns:p14="http://schemas.microsoft.com/office/powerpoint/2010/main" Requires="p14">
          <p:contentPart p14:bwMode="auto" r:id="rId82">
            <p14:nvContentPartPr>
              <p14:cNvPr id="1050772" name=""/>
              <p14:cNvContentPartPr/>
              <p14:nvPr/>
            </p14:nvContentPartPr>
            <p14:xfrm>
              <a:off x="4919058" y="1552560"/>
              <a:ext cx="71320" cy="373959"/>
            </p14:xfrm>
          </p:contentPart>
        </mc:Choice>
        <mc:Fallback>
          <p:sp>
            <p:nvSpPr>
              <p:cNvPr id="1050772" name=""/>
              <p:cNvSpPr/>
              <p:nvPr/>
            </p:nvSpPr>
            <p:spPr>
              <a:xfrm>
                <a:off x="4919058" y="1552560"/>
                <a:ext cx="71320" cy="373959"/>
              </a:xfrm>
            </p:spPr>
          </p:sp>
        </mc:Fallback>
      </mc:AlternateContent>
      <mc:AlternateContent xmlns:mc="http://schemas.openxmlformats.org/markup-compatibility/2006">
        <mc:Choice xmlns:p14="http://schemas.microsoft.com/office/powerpoint/2010/main" Requires="p14">
          <p:contentPart p14:bwMode="auto" r:id="rId83">
            <p14:nvContentPartPr>
              <p14:cNvPr id="1050773" name=""/>
              <p14:cNvContentPartPr/>
              <p14:nvPr/>
            </p14:nvContentPartPr>
            <p14:xfrm>
              <a:off x="5632646" y="2645148"/>
              <a:ext cx="15536" cy="26050"/>
            </p14:xfrm>
          </p:contentPart>
        </mc:Choice>
        <mc:Fallback>
          <p:sp>
            <p:nvSpPr>
              <p:cNvPr id="1050773" name=""/>
              <p:cNvSpPr/>
              <p:nvPr/>
            </p:nvSpPr>
            <p:spPr>
              <a:xfrm>
                <a:off x="5632646" y="2645148"/>
                <a:ext cx="15536" cy="26050"/>
              </a:xfrm>
            </p:spPr>
          </p:sp>
        </mc:Fallback>
      </mc:AlternateContent>
      <mc:AlternateContent xmlns:mc="http://schemas.openxmlformats.org/markup-compatibility/2006">
        <mc:Choice xmlns:p14="http://schemas.microsoft.com/office/powerpoint/2010/main" Requires="p14">
          <p:contentPart p14:bwMode="auto" r:id="rId84">
            <p14:nvContentPartPr>
              <p14:cNvPr id="1050774" name=""/>
              <p14:cNvContentPartPr/>
              <p14:nvPr/>
            </p14:nvContentPartPr>
            <p14:xfrm>
              <a:off x="6639215" y="2806559"/>
              <a:ext cx="70023" cy="1591"/>
            </p14:xfrm>
          </p:contentPart>
        </mc:Choice>
        <mc:Fallback>
          <p:sp>
            <p:nvSpPr>
              <p:cNvPr id="1050774" name=""/>
              <p:cNvSpPr/>
              <p:nvPr/>
            </p:nvSpPr>
            <p:spPr>
              <a:xfrm>
                <a:off x="6639215" y="2806559"/>
                <a:ext cx="70023" cy="1591"/>
              </a:xfrm>
            </p:spPr>
          </p:sp>
        </mc:Fallback>
      </mc:AlternateContent>
      <mc:AlternateContent xmlns:mc="http://schemas.openxmlformats.org/markup-compatibility/2006">
        <mc:Choice xmlns:p14="http://schemas.microsoft.com/office/powerpoint/2010/main" Requires="p14">
          <p:contentPart p14:bwMode="auto" r:id="rId85">
            <p14:nvContentPartPr>
              <p14:cNvPr id="1050775" name=""/>
              <p14:cNvContentPartPr/>
              <p14:nvPr/>
            </p14:nvContentPartPr>
            <p14:xfrm>
              <a:off x="7188045" y="909535"/>
              <a:ext cx="220904" cy="7499"/>
            </p14:xfrm>
          </p:contentPart>
        </mc:Choice>
        <mc:Fallback>
          <p:sp>
            <p:nvSpPr>
              <p:cNvPr id="1050775" name=""/>
              <p:cNvSpPr/>
              <p:nvPr/>
            </p:nvSpPr>
            <p:spPr>
              <a:xfrm>
                <a:off x="7188045" y="909535"/>
                <a:ext cx="220904" cy="7499"/>
              </a:xfrm>
            </p:spPr>
          </p:sp>
        </mc:Fallback>
      </mc:AlternateContent>
      <mc:AlternateContent xmlns:mc="http://schemas.openxmlformats.org/markup-compatibility/2006">
        <mc:Choice xmlns:p14="http://schemas.microsoft.com/office/powerpoint/2010/main" Requires="p14">
          <p:contentPart p14:bwMode="auto" r:id="rId86">
            <p14:nvContentPartPr>
              <p14:cNvPr id="1050776" name=""/>
              <p14:cNvContentPartPr/>
              <p14:nvPr/>
            </p14:nvContentPartPr>
            <p14:xfrm>
              <a:off x="7582432" y="815461"/>
              <a:ext cx="291936" cy="51420"/>
            </p14:xfrm>
          </p:contentPart>
        </mc:Choice>
        <mc:Fallback>
          <p:sp>
            <p:nvSpPr>
              <p:cNvPr id="1050776" name=""/>
              <p:cNvSpPr/>
              <p:nvPr/>
            </p:nvSpPr>
            <p:spPr>
              <a:xfrm>
                <a:off x="7582432" y="815461"/>
                <a:ext cx="291936" cy="51420"/>
              </a:xfrm>
            </p:spPr>
          </p:sp>
        </mc:Fallback>
      </mc:AlternateContent>
      <mc:AlternateContent xmlns:mc="http://schemas.openxmlformats.org/markup-compatibility/2006">
        <mc:Choice xmlns:p14="http://schemas.microsoft.com/office/powerpoint/2010/main" Requires="p14">
          <p:contentPart p14:bwMode="auto" r:id="rId87">
            <p14:nvContentPartPr>
              <p14:cNvPr id="1050777" name=""/>
              <p14:cNvContentPartPr/>
              <p14:nvPr/>
            </p14:nvContentPartPr>
            <p14:xfrm>
              <a:off x="5562401" y="2447680"/>
              <a:ext cx="39630" cy="51517"/>
            </p14:xfrm>
          </p:contentPart>
        </mc:Choice>
        <mc:Fallback>
          <p:sp>
            <p:nvSpPr>
              <p:cNvPr id="1050777" name=""/>
              <p:cNvSpPr/>
              <p:nvPr/>
            </p:nvSpPr>
            <p:spPr>
              <a:xfrm>
                <a:off x="5562401" y="2447680"/>
                <a:ext cx="39630" cy="51517"/>
              </a:xfrm>
            </p:spPr>
          </p:sp>
        </mc:Fallback>
      </mc:AlternateContent>
      <mc:AlternateContent xmlns:mc="http://schemas.openxmlformats.org/markup-compatibility/2006">
        <mc:Choice xmlns:p14="http://schemas.microsoft.com/office/powerpoint/2010/main" Requires="p14">
          <p:contentPart p14:bwMode="auto" r:id="rId88">
            <p14:nvContentPartPr>
              <p14:cNvPr id="1050778" name=""/>
              <p14:cNvContentPartPr/>
              <p14:nvPr/>
            </p14:nvContentPartPr>
            <p14:xfrm>
              <a:off x="7179200" y="3095542"/>
              <a:ext cx="309401" cy="470048"/>
            </p14:xfrm>
          </p:contentPart>
        </mc:Choice>
        <mc:Fallback>
          <p:sp>
            <p:nvSpPr>
              <p:cNvPr id="1050778" name=""/>
              <p:cNvSpPr/>
              <p:nvPr/>
            </p:nvSpPr>
            <p:spPr>
              <a:xfrm>
                <a:off x="7179200" y="3095542"/>
                <a:ext cx="309401" cy="470048"/>
              </a:xfrm>
            </p:spPr>
          </p:sp>
        </mc:Fallback>
      </mc:AlternateContent>
      <mc:AlternateContent xmlns:mc="http://schemas.openxmlformats.org/markup-compatibility/2006">
        <mc:Choice xmlns:p14="http://schemas.microsoft.com/office/powerpoint/2010/main" Requires="p14">
          <p:contentPart p14:bwMode="auto" r:id="rId89">
            <p14:nvContentPartPr>
              <p14:cNvPr id="1050779" name=""/>
              <p14:cNvContentPartPr/>
              <p14:nvPr/>
            </p14:nvContentPartPr>
            <p14:xfrm>
              <a:off x="2988385" y="3153575"/>
              <a:ext cx="145593" cy="200695"/>
            </p14:xfrm>
          </p:contentPart>
        </mc:Choice>
        <mc:Fallback>
          <p:sp>
            <p:nvSpPr>
              <p:cNvPr id="1050779" name=""/>
              <p:cNvSpPr/>
              <p:nvPr/>
            </p:nvSpPr>
            <p:spPr>
              <a:xfrm>
                <a:off x="2988385" y="3153575"/>
                <a:ext cx="145593" cy="200695"/>
              </a:xfrm>
            </p:spPr>
          </p:sp>
        </mc:Fallback>
      </mc:AlternateContent>
      <mc:AlternateContent xmlns:mc="http://schemas.openxmlformats.org/markup-compatibility/2006">
        <mc:Choice xmlns:p14="http://schemas.microsoft.com/office/powerpoint/2010/main" Requires="p14">
          <p:contentPart p14:bwMode="auto" r:id="rId90">
            <p14:nvContentPartPr>
              <p14:cNvPr id="1050780" name=""/>
              <p14:cNvContentPartPr/>
              <p14:nvPr/>
            </p14:nvContentPartPr>
            <p14:xfrm>
              <a:off x="3285892" y="4494993"/>
              <a:ext cx="116167" cy="205369"/>
            </p14:xfrm>
          </p:contentPart>
        </mc:Choice>
        <mc:Fallback>
          <p:sp>
            <p:nvSpPr>
              <p:cNvPr id="1050780" name=""/>
              <p:cNvSpPr/>
              <p:nvPr/>
            </p:nvSpPr>
            <p:spPr>
              <a:xfrm>
                <a:off x="3285892" y="4494993"/>
                <a:ext cx="116167" cy="205369"/>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679"/>
                                        </p:tgtEl>
                                        <p:attrNameLst>
                                          <p:attrName>style.visibility</p:attrName>
                                        </p:attrNameLst>
                                      </p:cBhvr>
                                      <p:to>
                                        <p:strVal val="visible"/>
                                      </p:to>
                                    </p:set>
                                    <p:animEffect transition="in" filter="wipe(down)">
                                      <p:cBhvr>
                                        <p:cTn dur="500" id="7"/>
                                        <p:tgtEl>
                                          <p:spTgt spid="105067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675"/>
                                        </p:tgtEl>
                                        <p:attrNameLst>
                                          <p:attrName>style.visibility</p:attrName>
                                        </p:attrNameLst>
                                      </p:cBhvr>
                                      <p:to>
                                        <p:strVal val="visible"/>
                                      </p:to>
                                    </p:set>
                                    <p:animEffect transition="in" filter="wipe(down)">
                                      <p:cBhvr>
                                        <p:cTn dur="500" id="12"/>
                                        <p:tgtEl>
                                          <p:spTgt spid="1050675"/>
                                        </p:tgtEl>
                                      </p:cBhvr>
                                    </p:animEffect>
                                  </p:childTnLst>
                                </p:cTn>
                              </p:par>
                              <p:par>
                                <p:cTn fill="hold" id="13" nodeType="withEffect" presetClass="entr" presetID="22" presetSubtype="4">
                                  <p:stCondLst>
                                    <p:cond delay="0"/>
                                  </p:stCondLst>
                                  <p:childTnLst>
                                    <p:set>
                                      <p:cBhvr>
                                        <p:cTn dur="1" fill="hold" id="14">
                                          <p:stCondLst>
                                            <p:cond delay="0"/>
                                          </p:stCondLst>
                                        </p:cTn>
                                        <p:tgtEl>
                                          <p:spTgt spid="347"/>
                                        </p:tgtEl>
                                        <p:attrNameLst>
                                          <p:attrName>style.visibility</p:attrName>
                                        </p:attrNameLst>
                                      </p:cBhvr>
                                      <p:to>
                                        <p:strVal val="visible"/>
                                      </p:to>
                                    </p:set>
                                    <p:animEffect transition="in" filter="wipe(down)">
                                      <p:cBhvr>
                                        <p:cTn dur="500" id="15"/>
                                        <p:tgtEl>
                                          <p:spTgt spid="347"/>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2" presetSubtype="4">
                                  <p:stCondLst>
                                    <p:cond delay="0"/>
                                  </p:stCondLst>
                                  <p:childTnLst>
                                    <p:set>
                                      <p:cBhvr>
                                        <p:cTn dur="1" fill="hold" id="19">
                                          <p:stCondLst>
                                            <p:cond delay="0"/>
                                          </p:stCondLst>
                                        </p:cTn>
                                        <p:tgtEl>
                                          <p:spTgt spid="1050670"/>
                                        </p:tgtEl>
                                        <p:attrNameLst>
                                          <p:attrName>style.visibility</p:attrName>
                                        </p:attrNameLst>
                                      </p:cBhvr>
                                      <p:to>
                                        <p:strVal val="visible"/>
                                      </p:to>
                                    </p:set>
                                    <p:animEffect transition="in" filter="wipe(down)">
                                      <p:cBhvr>
                                        <p:cTn dur="500" id="20"/>
                                        <p:tgtEl>
                                          <p:spTgt spid="1050670"/>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050672"/>
                                        </p:tgtEl>
                                        <p:attrNameLst>
                                          <p:attrName>style.visibility</p:attrName>
                                        </p:attrNameLst>
                                      </p:cBhvr>
                                      <p:to>
                                        <p:strVal val="visible"/>
                                      </p:to>
                                    </p:set>
                                    <p:animEffect transition="in" filter="wipe(down)">
                                      <p:cBhvr>
                                        <p:cTn dur="500" id="25"/>
                                        <p:tgtEl>
                                          <p:spTgt spid="1050672"/>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4">
                                  <p:stCondLst>
                                    <p:cond delay="0"/>
                                  </p:stCondLst>
                                  <p:childTnLst>
                                    <p:set>
                                      <p:cBhvr>
                                        <p:cTn dur="1" fill="hold" id="29">
                                          <p:stCondLst>
                                            <p:cond delay="0"/>
                                          </p:stCondLst>
                                        </p:cTn>
                                        <p:tgtEl>
                                          <p:spTgt spid="1050674"/>
                                        </p:tgtEl>
                                        <p:attrNameLst>
                                          <p:attrName>style.visibility</p:attrName>
                                        </p:attrNameLst>
                                      </p:cBhvr>
                                      <p:to>
                                        <p:strVal val="visible"/>
                                      </p:to>
                                    </p:set>
                                    <p:animEffect transition="in" filter="wipe(down)">
                                      <p:cBhvr>
                                        <p:cTn dur="500" id="30"/>
                                        <p:tgtEl>
                                          <p:spTgt spid="105067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2" presetSubtype="4">
                                  <p:stCondLst>
                                    <p:cond delay="0"/>
                                  </p:stCondLst>
                                  <p:childTnLst>
                                    <p:set>
                                      <p:cBhvr>
                                        <p:cTn dur="1" fill="hold" id="34">
                                          <p:stCondLst>
                                            <p:cond delay="0"/>
                                          </p:stCondLst>
                                        </p:cTn>
                                        <p:tgtEl>
                                          <p:spTgt spid="1050673"/>
                                        </p:tgtEl>
                                        <p:attrNameLst>
                                          <p:attrName>style.visibility</p:attrName>
                                        </p:attrNameLst>
                                      </p:cBhvr>
                                      <p:to>
                                        <p:strVal val="visible"/>
                                      </p:to>
                                    </p:set>
                                    <p:animEffect transition="in" filter="wipe(down)">
                                      <p:cBhvr>
                                        <p:cTn dur="500" id="35"/>
                                        <p:tgtEl>
                                          <p:spTgt spid="105067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2" presetSubtype="4">
                                  <p:stCondLst>
                                    <p:cond delay="0"/>
                                  </p:stCondLst>
                                  <p:childTnLst>
                                    <p:set>
                                      <p:cBhvr>
                                        <p:cTn dur="1" fill="hold" id="39">
                                          <p:stCondLst>
                                            <p:cond delay="0"/>
                                          </p:stCondLst>
                                        </p:cTn>
                                        <p:tgtEl>
                                          <p:spTgt spid="1050676"/>
                                        </p:tgtEl>
                                        <p:attrNameLst>
                                          <p:attrName>style.visibility</p:attrName>
                                        </p:attrNameLst>
                                      </p:cBhvr>
                                      <p:to>
                                        <p:strVal val="visible"/>
                                      </p:to>
                                    </p:set>
                                    <p:animEffect transition="in" filter="wipe(down)">
                                      <p:cBhvr>
                                        <p:cTn dur="500" id="40"/>
                                        <p:tgtEl>
                                          <p:spTgt spid="1050676"/>
                                        </p:tgtEl>
                                      </p:cBhvr>
                                    </p:animEffect>
                                  </p:childTnLst>
                                </p:cTn>
                              </p:par>
                              <p:par>
                                <p:cTn fill="hold" grpId="0" id="41" nodeType="withEffect" presetClass="entr" presetID="22" presetSubtype="4">
                                  <p:stCondLst>
                                    <p:cond delay="0"/>
                                  </p:stCondLst>
                                  <p:childTnLst>
                                    <p:set>
                                      <p:cBhvr>
                                        <p:cTn dur="1" fill="hold" id="42">
                                          <p:stCondLst>
                                            <p:cond delay="0"/>
                                          </p:stCondLst>
                                        </p:cTn>
                                        <p:tgtEl>
                                          <p:spTgt spid="1050677"/>
                                        </p:tgtEl>
                                        <p:attrNameLst>
                                          <p:attrName>style.visibility</p:attrName>
                                        </p:attrNameLst>
                                      </p:cBhvr>
                                      <p:to>
                                        <p:strVal val="visible"/>
                                      </p:to>
                                    </p:set>
                                    <p:animEffect transition="in" filter="wipe(down)">
                                      <p:cBhvr>
                                        <p:cTn dur="500" id="43"/>
                                        <p:tgtEl>
                                          <p:spTgt spid="1050677"/>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22" presetSubtype="4">
                                  <p:stCondLst>
                                    <p:cond delay="0"/>
                                  </p:stCondLst>
                                  <p:childTnLst>
                                    <p:set>
                                      <p:cBhvr>
                                        <p:cTn dur="1" fill="hold" id="47">
                                          <p:stCondLst>
                                            <p:cond delay="0"/>
                                          </p:stCondLst>
                                        </p:cTn>
                                        <p:tgtEl>
                                          <p:spTgt spid="1050678"/>
                                        </p:tgtEl>
                                        <p:attrNameLst>
                                          <p:attrName>style.visibility</p:attrName>
                                        </p:attrNameLst>
                                      </p:cBhvr>
                                      <p:to>
                                        <p:strVal val="visible"/>
                                      </p:to>
                                    </p:set>
                                    <p:animEffect transition="in" filter="wipe(down)">
                                      <p:cBhvr>
                                        <p:cTn dur="500" id="48"/>
                                        <p:tgtEl>
                                          <p:spTgt spid="1050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70" grpId="0"/>
      <p:bldP spid="1050672" grpId="0"/>
      <p:bldP spid="1050673" grpId="0"/>
      <p:bldP spid="1050674" grpId="0"/>
      <p:bldP spid="1050675" grpId="0"/>
      <p:bldP spid="1050676" grpId="0"/>
      <p:bldP spid="1050677" grpId="0"/>
      <p:bldP spid="1050678" grpId="0"/>
      <p:bldP spid="105067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52" name=""/>
        <p:cNvGrpSpPr/>
        <p:nvPr/>
      </p:nvGrpSpPr>
      <p:grpSpPr>
        <a:xfrm>
          <a:off x="0" y="0"/>
          <a:ext cx="0" cy="0"/>
          <a:chOff x="0" y="0"/>
          <a:chExt cx="0" cy="0"/>
        </a:xfrm>
      </p:grpSpPr>
      <p:sp>
        <p:nvSpPr>
          <p:cNvPr id="105078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785"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4: </a:t>
            </a:r>
            <a:r>
              <a:rPr altLang="zh-CN" dirty="0" sz="2400" kumimoji="1" lang="en-US" smtClean="0">
                <a:cs typeface="Arial" panose="020B0604020202020204" pitchFamily="34" charset="0"/>
              </a:rPr>
              <a:t>Current parallel negative feedback </a:t>
            </a:r>
            <a:r>
              <a:rPr altLang="en-US" dirty="0" sz="2400" kumimoji="1" lang="zh-CN" smtClean="0">
                <a:cs typeface="Arial" panose="020B0604020202020204" pitchFamily="34" charset="0"/>
              </a:rPr>
              <a:t>电流并联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50786" name="文本框 79"/>
          <p:cNvSpPr txBox="1"/>
          <p:nvPr/>
        </p:nvSpPr>
        <p:spPr bwMode="auto">
          <a:xfrm>
            <a:off x="5917055" y="3854250"/>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50787" name="圆角矩形 163"/>
          <p:cNvSpPr/>
          <p:nvPr/>
        </p:nvSpPr>
        <p:spPr>
          <a:xfrm>
            <a:off x="6413422" y="2769168"/>
            <a:ext cx="1408897" cy="991759"/>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353" name="组合 15"/>
          <p:cNvGrpSpPr/>
          <p:nvPr/>
        </p:nvGrpSpPr>
        <p:grpSpPr>
          <a:xfrm>
            <a:off x="4430783" y="1222314"/>
            <a:ext cx="4398706" cy="2383162"/>
            <a:chOff x="4430783" y="1222314"/>
            <a:chExt cx="4398706" cy="2383162"/>
          </a:xfrm>
        </p:grpSpPr>
        <p:grpSp>
          <p:nvGrpSpPr>
            <p:cNvPr id="354" name="组合 14"/>
            <p:cNvGrpSpPr/>
            <p:nvPr/>
          </p:nvGrpSpPr>
          <p:grpSpPr>
            <a:xfrm>
              <a:off x="4430783" y="1222314"/>
              <a:ext cx="4398706" cy="2383162"/>
              <a:chOff x="4430783" y="1222314"/>
              <a:chExt cx="4398706" cy="2383162"/>
            </a:xfrm>
          </p:grpSpPr>
          <p:grpSp>
            <p:nvGrpSpPr>
              <p:cNvPr id="355" name="组合 66"/>
              <p:cNvGrpSpPr/>
              <p:nvPr/>
            </p:nvGrpSpPr>
            <p:grpSpPr>
              <a:xfrm>
                <a:off x="4430783" y="1222314"/>
                <a:ext cx="4398706" cy="2383162"/>
                <a:chOff x="4492691" y="1337370"/>
                <a:chExt cx="4398706" cy="2383162"/>
              </a:xfrm>
            </p:grpSpPr>
            <p:grpSp>
              <p:nvGrpSpPr>
                <p:cNvPr id="356" name="组合 67"/>
                <p:cNvGrpSpPr/>
                <p:nvPr/>
              </p:nvGrpSpPr>
              <p:grpSpPr>
                <a:xfrm>
                  <a:off x="4492691" y="1434387"/>
                  <a:ext cx="4398706" cy="2286145"/>
                  <a:chOff x="699643" y="1377354"/>
                  <a:chExt cx="4398706" cy="2286145"/>
                </a:xfrm>
              </p:grpSpPr>
              <p:sp>
                <p:nvSpPr>
                  <p:cNvPr id="1050788" name="Line 28"/>
                  <p:cNvSpPr>
                    <a:spLocks noChangeShapeType="1"/>
                  </p:cNvSpPr>
                  <p:nvPr/>
                </p:nvSpPr>
                <p:spPr bwMode="auto">
                  <a:xfrm rot="5400000" flipH="1">
                    <a:off x="715656" y="2488121"/>
                    <a:ext cx="97970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grpSp>
                <p:nvGrpSpPr>
                  <p:cNvPr id="357" name="组合 118"/>
                  <p:cNvGrpSpPr/>
                  <p:nvPr/>
                </p:nvGrpSpPr>
                <p:grpSpPr>
                  <a:xfrm>
                    <a:off x="699643" y="1377354"/>
                    <a:ext cx="2927817" cy="2286145"/>
                    <a:chOff x="1641936" y="3146290"/>
                    <a:chExt cx="2927817" cy="2286145"/>
                  </a:xfrm>
                </p:grpSpPr>
                <p:sp>
                  <p:nvSpPr>
                    <p:cNvPr id="1050789" name="文本框 148"/>
                    <p:cNvSpPr txBox="1">
                      <a:spLocks noChangeAspect="1" noMove="1" noResize="1" noRot="1" noAdjustHandles="1" noEditPoints="1" noChangeArrowheads="1" noChangeShapeType="1" noTextEdit="1"/>
                    </p:cNvSpPr>
                    <p:nvPr/>
                  </p:nvSpPr>
                  <p:spPr bwMode="auto">
                    <a:xfrm>
                      <a:off x="1641936" y="3760272"/>
                      <a:ext cx="401442" cy="473206"/>
                    </a:xfrm>
                    <a:prstGeom prst="rect"/>
                    <a:blipFill>
                      <a:blip xmlns:r="http://schemas.openxmlformats.org/officeDocument/2006/relationships" r:embed="rId1"/>
                      <a:stretch>
                        <a:fillRect l="-25758" t="-1282"/>
                      </a:stretch>
                    </a:blipFill>
                    <a:ln>
                      <a:noFill/>
                    </a:ln>
                    <a:effectLst/>
                  </p:spPr>
                  <p:txBody>
                    <a:bodyPr/>
                    <a:p>
                      <a:r>
                        <a:rPr altLang="en-US" lang="zh-CN">
                          <a:noFill/>
                        </a:rPr>
                        <a:t> </a:t>
                      </a:r>
                    </a:p>
                  </p:txBody>
                </p:sp>
                <p:cxnSp>
                  <p:nvCxnSpPr>
                    <p:cNvPr id="3146007" name="直接连接符 146"/>
                    <p:cNvCxnSpPr>
                      <a:cxnSpLocks/>
                    </p:cNvCxnSpPr>
                    <p:nvPr/>
                  </p:nvCxnSpPr>
                  <p:spPr>
                    <a:xfrm flipH="1">
                      <a:off x="2809691" y="5432435"/>
                      <a:ext cx="1760062"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90" name="文本框 147"/>
                    <p:cNvSpPr txBox="1">
                      <a:spLocks noChangeAspect="1" noMove="1" noResize="1" noRot="1" noAdjustHandles="1" noEditPoints="1" noChangeArrowheads="1" noChangeShapeType="1" noTextEdit="1"/>
                    </p:cNvSpPr>
                    <p:nvPr/>
                  </p:nvSpPr>
                  <p:spPr bwMode="auto">
                    <a:xfrm>
                      <a:off x="3128208" y="3146290"/>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cxnSp>
                  <p:nvCxnSpPr>
                    <p:cNvPr id="3146008" name="直接连接符 149"/>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09" name="直接连接符 150"/>
                    <p:cNvCxnSpPr>
                      <a:cxnSpLocks/>
                    </p:cNvCxnSpPr>
                    <p:nvPr/>
                  </p:nvCxnSpPr>
                  <p:spPr>
                    <a:xfrm flipH="1">
                      <a:off x="2239216" y="4284288"/>
                      <a:ext cx="153576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10" name="直接连接符 152"/>
                    <p:cNvCxnSpPr>
                      <a:cxnSpLocks/>
                    </p:cNvCxnSpPr>
                    <p:nvPr/>
                  </p:nvCxnSpPr>
                  <p:spPr>
                    <a:xfrm>
                      <a:off x="2809690" y="4271197"/>
                      <a:ext cx="0" cy="115855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791" name="椭圆 153"/>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92" name="椭圆 154"/>
                    <p:cNvSpPr/>
                    <p:nvPr/>
                  </p:nvSpPr>
                  <p:spPr>
                    <a:xfrm>
                      <a:off x="2089161" y="4203608"/>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93" name="Rectangle 518"/>
                    <p:cNvSpPr>
                      <a:spLocks noChangeAspect="1" noMove="1" noResize="1" noRot="1" noAdjustHandles="1" noEditPoints="1" noChangeArrowheads="1" noChangeShapeType="1" noTextEdit="1"/>
                    </p:cNvSpPr>
                    <p:nvPr/>
                  </p:nvSpPr>
                  <p:spPr bwMode="auto">
                    <a:xfrm>
                      <a:off x="1872372" y="3612971"/>
                      <a:ext cx="217639" cy="307777"/>
                    </a:xfrm>
                    <a:prstGeom prst="rect"/>
                    <a:blipFill>
                      <a:blip xmlns:r="http://schemas.openxmlformats.org/officeDocument/2006/relationships" r:embed="rId3"/>
                      <a:stretch>
                        <a:fillRect l="-34286" r="-34286" b="-8000"/>
                      </a:stretch>
                    </a:blipFill>
                    <a:ln w="28575">
                      <a:noFill/>
                      <a:miter lim="800000"/>
                      <a:headEnd/>
                      <a:tailEnd/>
                    </a:ln>
                  </p:spPr>
                  <p:txBody>
                    <a:bodyPr/>
                    <a:p>
                      <a:r>
                        <a:rPr altLang="en-US" lang="zh-CN">
                          <a:noFill/>
                        </a:rPr>
                        <a:t> </a:t>
                      </a:r>
                    </a:p>
                  </p:txBody>
                </p:sp>
                <p:sp>
                  <p:nvSpPr>
                    <p:cNvPr id="1050794" name="Rectangle 519"/>
                    <p:cNvSpPr>
                      <a:spLocks noChangeAspect="1" noMove="1" noResize="1" noRot="1" noAdjustHandles="1" noEditPoints="1" noChangeArrowheads="1" noChangeShapeType="1" noTextEdit="1"/>
                    </p:cNvSpPr>
                    <p:nvPr/>
                  </p:nvSpPr>
                  <p:spPr bwMode="auto">
                    <a:xfrm>
                      <a:off x="1879131" y="4106189"/>
                      <a:ext cx="175129" cy="307777"/>
                    </a:xfrm>
                    <a:prstGeom prst="rect"/>
                    <a:blipFill>
                      <a:blip xmlns:r="http://schemas.openxmlformats.org/officeDocument/2006/relationships" r:embed="rId4"/>
                      <a:stretch>
                        <a:fillRect l="-28571" r="-35714"/>
                      </a:stretch>
                    </a:blipFill>
                    <a:ln w="28575">
                      <a:noFill/>
                      <a:miter lim="800000"/>
                      <a:headEnd/>
                      <a:tailEnd/>
                    </a:ln>
                  </p:spPr>
                  <p:txBody>
                    <a:bodyPr/>
                    <a:p>
                      <a:r>
                        <a:rPr altLang="en-US" lang="zh-CN">
                          <a:noFill/>
                        </a:rPr>
                        <a:t> </a:t>
                      </a:r>
                    </a:p>
                  </p:txBody>
                </p:sp>
              </p:grpSp>
              <p:sp>
                <p:nvSpPr>
                  <p:cNvPr id="1050795"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5"/>
                    <a:stretch>
                      <a:fillRect l="-4878" r="-7317"/>
                    </a:stretch>
                  </a:blipFill>
                  <a:ln w="28575">
                    <a:noFill/>
                    <a:miter lim="800000"/>
                    <a:headEnd/>
                    <a:tailEnd/>
                  </a:ln>
                </p:spPr>
                <p:txBody>
                  <a:bodyPr/>
                  <a:p>
                    <a:r>
                      <a:rPr altLang="en-US" lang="zh-CN">
                        <a:noFill/>
                      </a:rPr>
                      <a:t> </a:t>
                    </a:r>
                  </a:p>
                </p:txBody>
              </p:sp>
              <p:sp>
                <p:nvSpPr>
                  <p:cNvPr id="1050796"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6"/>
                    <a:stretch>
                      <a:fillRect l="-5660" r="-5660" b="-9804"/>
                    </a:stretch>
                  </a:blipFill>
                  <a:ln w="28575">
                    <a:noFill/>
                    <a:miter lim="800000"/>
                    <a:headEnd/>
                    <a:tailEnd/>
                  </a:ln>
                </p:spPr>
                <p:txBody>
                  <a:bodyPr/>
                  <a:p>
                    <a:r>
                      <a:rPr altLang="en-US" lang="zh-CN">
                        <a:noFill/>
                      </a:rPr>
                      <a:t> </a:t>
                    </a:r>
                  </a:p>
                </p:txBody>
              </p:sp>
              <p:sp>
                <p:nvSpPr>
                  <p:cNvPr id="1050797"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50798"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0799"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800" name="Line 28"/>
                  <p:cNvSpPr>
                    <a:spLocks noChangeShapeType="1"/>
                  </p:cNvSpPr>
                  <p:nvPr/>
                </p:nvSpPr>
                <p:spPr bwMode="auto">
                  <a:xfrm flipH="1">
                    <a:off x="1045778" y="2990947"/>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0801" name="文本框 138"/>
                  <p:cNvSpPr txBox="1">
                    <a:spLocks noChangeAspect="1" noMove="1" noResize="1" noRot="1" noAdjustHandles="1" noEditPoints="1" noChangeArrowheads="1" noChangeShapeType="1" noTextEdit="1"/>
                  </p:cNvSpPr>
                  <p:nvPr/>
                </p:nvSpPr>
                <p:spPr bwMode="auto">
                  <a:xfrm>
                    <a:off x="2891909" y="3061323"/>
                    <a:ext cx="349326" cy="307777"/>
                  </a:xfrm>
                  <a:prstGeom prst="rect"/>
                  <a:blipFill>
                    <a:blip xmlns:r="http://schemas.openxmlformats.org/officeDocument/2006/relationships" r:embed="rId7"/>
                    <a:stretch>
                      <a:fillRect l="-13793" r="-1724" b="-20000"/>
                    </a:stretch>
                  </a:blipFill>
                  <a:ln>
                    <a:noFill/>
                  </a:ln>
                  <a:effectLst/>
                </p:spPr>
                <p:txBody>
                  <a:bodyPr/>
                  <a:p>
                    <a:r>
                      <a:rPr altLang="en-US" lang="zh-CN">
                        <a:noFill/>
                      </a:rPr>
                      <a:t> </a:t>
                    </a:r>
                  </a:p>
                </p:txBody>
              </p:sp>
              <p:cxnSp>
                <p:nvCxnSpPr>
                  <p:cNvPr id="3146011" name="直接连接符 139"/>
                  <p:cNvCxnSpPr>
                    <a:cxnSpLocks/>
                  </p:cNvCxnSpPr>
                  <p:nvPr/>
                </p:nvCxnSpPr>
                <p:spPr>
                  <a:xfrm>
                    <a:off x="4319779" y="2204858"/>
                    <a:ext cx="0" cy="79192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802" name="矩形 140"/>
                  <p:cNvSpPr/>
                  <p:nvPr/>
                </p:nvSpPr>
                <p:spPr>
                  <a:xfrm rot="16200000">
                    <a:off x="4123295" y="2502069"/>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803" name="文本框 141"/>
                  <p:cNvSpPr txBox="1">
                    <a:spLocks noChangeAspect="1" noMove="1" noResize="1" noRot="1" noAdjustHandles="1" noEditPoints="1" noChangeArrowheads="1" noChangeShapeType="1" noTextEdit="1"/>
                  </p:cNvSpPr>
                  <p:nvPr/>
                </p:nvSpPr>
                <p:spPr bwMode="auto">
                  <a:xfrm>
                    <a:off x="3922221" y="2525714"/>
                    <a:ext cx="350930" cy="307777"/>
                  </a:xfrm>
                  <a:prstGeom prst="rect"/>
                  <a:blipFill>
                    <a:blip xmlns:r="http://schemas.openxmlformats.org/officeDocument/2006/relationships" r:embed="rId8"/>
                    <a:stretch>
                      <a:fillRect l="-13793" r="-5172" b="-22000"/>
                    </a:stretch>
                  </a:blipFill>
                  <a:ln>
                    <a:noFill/>
                  </a:ln>
                  <a:effectLst/>
                </p:spPr>
                <p:txBody>
                  <a:bodyPr/>
                  <a:p>
                    <a:r>
                      <a:rPr altLang="en-US" lang="zh-CN">
                        <a:noFill/>
                      </a:rPr>
                      <a:t> </a:t>
                    </a:r>
                  </a:p>
                </p:txBody>
              </p:sp>
              <p:sp>
                <p:nvSpPr>
                  <p:cNvPr id="1050804" name="Rectangle 518"/>
                  <p:cNvSpPr>
                    <a:spLocks noChangeAspect="1" noMove="1" noResize="1" noRot="1" noAdjustHandles="1" noEditPoints="1" noChangeArrowheads="1" noChangeShapeType="1" noTextEdit="1"/>
                  </p:cNvSpPr>
                  <p:nvPr/>
                </p:nvSpPr>
                <p:spPr bwMode="auto">
                  <a:xfrm>
                    <a:off x="4455459" y="2233620"/>
                    <a:ext cx="217639" cy="307777"/>
                  </a:xfrm>
                  <a:prstGeom prst="rect"/>
                  <a:blipFill>
                    <a:blip xmlns:r="http://schemas.openxmlformats.org/officeDocument/2006/relationships" r:embed="rId9"/>
                    <a:stretch>
                      <a:fillRect l="-33333" r="-30556" b="-8000"/>
                    </a:stretch>
                  </a:blipFill>
                  <a:ln w="28575">
                    <a:noFill/>
                    <a:miter lim="800000"/>
                    <a:headEnd/>
                    <a:tailEnd/>
                  </a:ln>
                </p:spPr>
                <p:txBody>
                  <a:bodyPr/>
                  <a:p>
                    <a:r>
                      <a:rPr altLang="en-US" lang="zh-CN">
                        <a:noFill/>
                      </a:rPr>
                      <a:t> </a:t>
                    </a:r>
                  </a:p>
                </p:txBody>
              </p:sp>
              <p:sp>
                <p:nvSpPr>
                  <p:cNvPr id="1050805" name="Rectangle 519"/>
                  <p:cNvSpPr>
                    <a:spLocks noChangeAspect="1" noMove="1" noResize="1" noRot="1" noAdjustHandles="1" noEditPoints="1" noChangeArrowheads="1" noChangeShapeType="1" noTextEdit="1"/>
                  </p:cNvSpPr>
                  <p:nvPr/>
                </p:nvSpPr>
                <p:spPr bwMode="auto">
                  <a:xfrm>
                    <a:off x="4397970" y="2713423"/>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sp>
                <p:nvSpPr>
                  <p:cNvPr id="1050806" name="文本框 145"/>
                  <p:cNvSpPr txBox="1">
                    <a:spLocks noChangeAspect="1" noMove="1" noResize="1" noRot="1" noAdjustHandles="1" noEditPoints="1" noChangeArrowheads="1" noChangeShapeType="1" noTextEdit="1"/>
                  </p:cNvSpPr>
                  <p:nvPr/>
                </p:nvSpPr>
                <p:spPr bwMode="auto">
                  <a:xfrm>
                    <a:off x="4413389" y="2406396"/>
                    <a:ext cx="684960" cy="473206"/>
                  </a:xfrm>
                  <a:prstGeom prst="rect"/>
                  <a:blipFill>
                    <a:blip xmlns:r="http://schemas.openxmlformats.org/officeDocument/2006/relationships" r:embed="rId11"/>
                    <a:stretch>
                      <a:fillRect t="-1282"/>
                    </a:stretch>
                  </a:blipFill>
                  <a:ln>
                    <a:noFill/>
                  </a:ln>
                  <a:effectLst/>
                </p:spPr>
                <p:txBody>
                  <a:bodyPr/>
                  <a:p>
                    <a:r>
                      <a:rPr altLang="en-US" lang="zh-CN">
                        <a:noFill/>
                      </a:rPr>
                      <a:t> </a:t>
                    </a:r>
                  </a:p>
                </p:txBody>
              </p:sp>
            </p:grpSp>
            <p:cxnSp>
              <p:nvCxnSpPr>
                <p:cNvPr id="3146012" name="直接连接符 68"/>
                <p:cNvCxnSpPr>
                  <a:cxnSpLocks/>
                </p:cNvCxnSpPr>
                <p:nvPr/>
              </p:nvCxnSpPr>
              <p:spPr>
                <a:xfrm flipV="1">
                  <a:off x="5889045" y="2018779"/>
                  <a:ext cx="0" cy="103503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13" name="直接箭头连接符 70"/>
                <p:cNvCxnSpPr>
                  <a:cxnSpLocks/>
                </p:cNvCxnSpPr>
                <p:nvPr/>
              </p:nvCxnSpPr>
              <p:spPr>
                <a:xfrm>
                  <a:off x="6083733" y="190717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6014" name="直接箭头连接符 76"/>
                <p:cNvCxnSpPr>
                  <a:cxnSpLocks/>
                </p:cNvCxnSpPr>
                <p:nvPr/>
              </p:nvCxnSpPr>
              <p:spPr>
                <a:xfrm>
                  <a:off x="5375976" y="184993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807" name="文本框 77"/>
                <p:cNvSpPr txBox="1">
                  <a:spLocks noChangeAspect="1" noMove="1" noResize="1" noRot="1" noAdjustHandles="1" noEditPoints="1" noChangeArrowheads="1" noChangeShapeType="1" noTextEdit="1"/>
                </p:cNvSpPr>
                <p:nvPr/>
              </p:nvSpPr>
              <p:spPr bwMode="auto">
                <a:xfrm>
                  <a:off x="5245332" y="1337370"/>
                  <a:ext cx="684960" cy="473206"/>
                </a:xfrm>
                <a:prstGeom prst="rect"/>
                <a:blipFill>
                  <a:blip xmlns:r="http://schemas.openxmlformats.org/officeDocument/2006/relationships" r:embed="rId12"/>
                  <a:stretch>
                    <a:fillRect t="-1299" b="-5195"/>
                  </a:stretch>
                </a:blipFill>
                <a:ln>
                  <a:noFill/>
                </a:ln>
                <a:effectLst/>
              </p:spPr>
              <p:txBody>
                <a:bodyPr/>
                <a:p>
                  <a:r>
                    <a:rPr altLang="en-US" lang="zh-CN">
                      <a:noFill/>
                    </a:rPr>
                    <a:t> </a:t>
                  </a:r>
                </a:p>
              </p:txBody>
            </p:sp>
            <p:sp>
              <p:nvSpPr>
                <p:cNvPr id="1050808" name="文本框 91"/>
                <p:cNvSpPr txBox="1">
                  <a:spLocks noChangeAspect="1" noMove="1" noResize="1" noRot="1" noAdjustHandles="1" noEditPoints="1" noChangeArrowheads="1" noChangeShapeType="1" noTextEdit="1"/>
                </p:cNvSpPr>
                <p:nvPr/>
              </p:nvSpPr>
              <p:spPr bwMode="auto">
                <a:xfrm>
                  <a:off x="5883919" y="2017672"/>
                  <a:ext cx="684960" cy="473206"/>
                </a:xfrm>
                <a:prstGeom prst="rect"/>
                <a:blipFill>
                  <a:blip xmlns:r="http://schemas.openxmlformats.org/officeDocument/2006/relationships" r:embed="rId13"/>
                  <a:stretch>
                    <a:fillRect t="-1282" b="-5128"/>
                  </a:stretch>
                </a:blipFill>
                <a:ln>
                  <a:noFill/>
                </a:ln>
                <a:effectLst/>
              </p:spPr>
              <p:txBody>
                <a:bodyPr/>
                <a:p>
                  <a:r>
                    <a:rPr altLang="en-US" lang="zh-CN">
                      <a:noFill/>
                    </a:rPr>
                    <a:t> </a:t>
                  </a:r>
                </a:p>
              </p:txBody>
            </p:sp>
            <p:cxnSp>
              <p:nvCxnSpPr>
                <p:cNvPr id="3146015" name="直接箭头连接符 96"/>
                <p:cNvCxnSpPr>
                  <a:cxnSpLocks/>
                </p:cNvCxnSpPr>
                <p:nvPr/>
              </p:nvCxnSpPr>
              <p:spPr>
                <a:xfrm rot="5400000">
                  <a:off x="5809533" y="228154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809" name="椭圆 97"/>
                <p:cNvSpPr/>
                <p:nvPr/>
              </p:nvSpPr>
              <p:spPr>
                <a:xfrm>
                  <a:off x="4838826" y="2142951"/>
                  <a:ext cx="311071" cy="311071"/>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810" name="矩形 110"/>
                <p:cNvSpPr/>
                <p:nvPr/>
              </p:nvSpPr>
              <p:spPr>
                <a:xfrm>
                  <a:off x="5226896" y="194712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811" name="文本框 112"/>
                <p:cNvSpPr txBox="1">
                  <a:spLocks noChangeAspect="1" noMove="1" noResize="1" noRot="1" noAdjustHandles="1" noEditPoints="1" noChangeArrowheads="1" noChangeShapeType="1" noTextEdit="1"/>
                </p:cNvSpPr>
                <p:nvPr/>
              </p:nvSpPr>
              <p:spPr bwMode="auto">
                <a:xfrm>
                  <a:off x="5326916" y="2086509"/>
                  <a:ext cx="349326" cy="307777"/>
                </a:xfrm>
                <a:prstGeom prst="rect"/>
                <a:blipFill>
                  <a:blip xmlns:r="http://schemas.openxmlformats.org/officeDocument/2006/relationships" r:embed="rId14"/>
                  <a:stretch>
                    <a:fillRect l="-15789" r="-5263" b="-19608"/>
                  </a:stretch>
                </a:blipFill>
                <a:ln>
                  <a:noFill/>
                </a:ln>
                <a:effectLst/>
              </p:spPr>
              <p:txBody>
                <a:bodyPr/>
                <a:p>
                  <a:r>
                    <a:rPr altLang="en-US" lang="zh-CN">
                      <a:noFill/>
                    </a:rPr>
                    <a:t> </a:t>
                  </a:r>
                </a:p>
              </p:txBody>
            </p:sp>
          </p:grpSp>
          <p:cxnSp>
            <p:nvCxnSpPr>
              <p:cNvPr id="3146016" name="直接连接符 157"/>
              <p:cNvCxnSpPr>
                <a:cxnSpLocks/>
              </p:cNvCxnSpPr>
              <p:nvPr/>
            </p:nvCxnSpPr>
            <p:spPr>
              <a:xfrm flipH="1">
                <a:off x="5824866" y="2919951"/>
                <a:ext cx="2452352"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812" name="Oval 3165"/>
              <p:cNvSpPr>
                <a:spLocks noChangeArrowheads="1"/>
              </p:cNvSpPr>
              <p:nvPr/>
            </p:nvSpPr>
            <p:spPr bwMode="auto">
              <a:xfrm>
                <a:off x="8224092" y="2869976"/>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813" name="矩形 159"/>
              <p:cNvSpPr/>
              <p:nvPr/>
            </p:nvSpPr>
            <p:spPr>
              <a:xfrm>
                <a:off x="6591796" y="2850294"/>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17" name="直接连接符 160"/>
              <p:cNvCxnSpPr>
                <a:cxnSpLocks/>
              </p:cNvCxnSpPr>
              <p:nvPr/>
            </p:nvCxnSpPr>
            <p:spPr>
              <a:xfrm>
                <a:off x="7346300" y="2919950"/>
                <a:ext cx="0" cy="68284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814" name="矩形 161"/>
              <p:cNvSpPr/>
              <p:nvPr/>
            </p:nvSpPr>
            <p:spPr>
              <a:xfrm rot="16200000">
                <a:off x="7165436" y="318516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815" name="文本框 162"/>
              <p:cNvSpPr txBox="1">
                <a:spLocks noChangeAspect="1" noMove="1" noResize="1" noRot="1" noAdjustHandles="1" noEditPoints="1" noChangeArrowheads="1" noChangeShapeType="1" noTextEdit="1"/>
              </p:cNvSpPr>
              <p:nvPr/>
            </p:nvSpPr>
            <p:spPr bwMode="auto">
              <a:xfrm>
                <a:off x="7449884" y="3083780"/>
                <a:ext cx="349326" cy="307777"/>
              </a:xfrm>
              <a:prstGeom prst="rect"/>
              <a:blipFill>
                <a:blip xmlns:r="http://schemas.openxmlformats.org/officeDocument/2006/relationships" r:embed="rId15"/>
                <a:stretch>
                  <a:fillRect l="-14035" r="-7018" b="-20000"/>
                </a:stretch>
              </a:blipFill>
              <a:ln>
                <a:noFill/>
              </a:ln>
              <a:effectLst/>
            </p:spPr>
            <p:txBody>
              <a:bodyPr/>
              <a:p>
                <a:r>
                  <a:rPr altLang="en-US" lang="zh-CN">
                    <a:noFill/>
                  </a:rPr>
                  <a:t> </a:t>
                </a:r>
              </a:p>
            </p:txBody>
          </p:sp>
        </p:grpSp>
        <p:cxnSp>
          <p:nvCxnSpPr>
            <p:cNvPr id="3146018" name="直接箭头连接符 164"/>
            <p:cNvCxnSpPr>
              <a:cxnSpLocks/>
            </p:cNvCxnSpPr>
            <p:nvPr/>
          </p:nvCxnSpPr>
          <p:spPr>
            <a:xfrm>
              <a:off x="7655898" y="204171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816" name="文本框 165"/>
            <p:cNvSpPr txBox="1">
              <a:spLocks noChangeAspect="1" noMove="1" noResize="1" noRot="1" noAdjustHandles="1" noEditPoints="1" noChangeArrowheads="1" noChangeShapeType="1" noTextEdit="1"/>
            </p:cNvSpPr>
            <p:nvPr/>
          </p:nvSpPr>
          <p:spPr bwMode="auto">
            <a:xfrm>
              <a:off x="7525254" y="1529146"/>
              <a:ext cx="684960" cy="473206"/>
            </a:xfrm>
            <a:prstGeom prst="rect"/>
            <a:blipFill>
              <a:blip xmlns:r="http://schemas.openxmlformats.org/officeDocument/2006/relationships" r:embed="rId16"/>
              <a:stretch>
                <a:fillRect t="-1299" b="-1299"/>
              </a:stretch>
            </a:blipFill>
            <a:ln>
              <a:noFill/>
            </a:ln>
            <a:effectLst/>
          </p:spPr>
          <p:txBody>
            <a:bodyPr/>
            <a:p>
              <a:r>
                <a:rPr altLang="en-US" lang="zh-CN">
                  <a:noFill/>
                </a:rPr>
                <a:t> </a:t>
              </a:r>
            </a:p>
          </p:txBody>
        </p:sp>
      </p:grpSp>
      <p:grpSp>
        <p:nvGrpSpPr>
          <p:cNvPr id="358" name="组合 22"/>
          <p:cNvGrpSpPr/>
          <p:nvPr/>
        </p:nvGrpSpPr>
        <p:grpSpPr>
          <a:xfrm>
            <a:off x="5542211" y="4352732"/>
            <a:ext cx="3192128" cy="1671851"/>
            <a:chOff x="5542211" y="4352732"/>
            <a:chExt cx="3192128" cy="1671851"/>
          </a:xfrm>
        </p:grpSpPr>
        <p:grpSp>
          <p:nvGrpSpPr>
            <p:cNvPr id="359" name="组合 21"/>
            <p:cNvGrpSpPr/>
            <p:nvPr/>
          </p:nvGrpSpPr>
          <p:grpSpPr>
            <a:xfrm>
              <a:off x="5732961" y="4392875"/>
              <a:ext cx="3001378" cy="1447150"/>
              <a:chOff x="5551316" y="4379004"/>
              <a:chExt cx="3001378" cy="1447150"/>
            </a:xfrm>
          </p:grpSpPr>
          <p:grpSp>
            <p:nvGrpSpPr>
              <p:cNvPr id="360" name="组合 20"/>
              <p:cNvGrpSpPr/>
              <p:nvPr/>
            </p:nvGrpSpPr>
            <p:grpSpPr>
              <a:xfrm>
                <a:off x="5551316" y="4420271"/>
                <a:ext cx="3001378" cy="1405883"/>
                <a:chOff x="5551316" y="4420271"/>
                <a:chExt cx="3001378" cy="1405883"/>
              </a:xfrm>
            </p:grpSpPr>
            <p:cxnSp>
              <p:nvCxnSpPr>
                <p:cNvPr id="3146019" name="直接连接符 166"/>
                <p:cNvCxnSpPr>
                  <a:cxnSpLocks/>
                </p:cNvCxnSpPr>
                <p:nvPr/>
              </p:nvCxnSpPr>
              <p:spPr>
                <a:xfrm flipH="1">
                  <a:off x="5696261" y="5619748"/>
                  <a:ext cx="153373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20" name="直接连接符 167"/>
                <p:cNvCxnSpPr>
                  <a:cxnSpLocks/>
                </p:cNvCxnSpPr>
                <p:nvPr/>
              </p:nvCxnSpPr>
              <p:spPr>
                <a:xfrm flipH="1">
                  <a:off x="5696261" y="4934223"/>
                  <a:ext cx="212605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817" name="矩形 168"/>
                <p:cNvSpPr/>
                <p:nvPr/>
              </p:nvSpPr>
              <p:spPr>
                <a:xfrm>
                  <a:off x="6463191" y="4864566"/>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21" name="直接连接符 169"/>
                <p:cNvCxnSpPr>
                  <a:cxnSpLocks/>
                </p:cNvCxnSpPr>
                <p:nvPr/>
              </p:nvCxnSpPr>
              <p:spPr>
                <a:xfrm>
                  <a:off x="7217695" y="4934222"/>
                  <a:ext cx="0" cy="682843"/>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818" name="矩形 170"/>
                <p:cNvSpPr/>
                <p:nvPr/>
              </p:nvSpPr>
              <p:spPr>
                <a:xfrm rot="16200000">
                  <a:off x="7036831" y="519943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22" name="直接箭头连接符 171"/>
                <p:cNvCxnSpPr>
                  <a:cxnSpLocks/>
                </p:cNvCxnSpPr>
                <p:nvPr/>
              </p:nvCxnSpPr>
              <p:spPr>
                <a:xfrm rot="5400000">
                  <a:off x="7776030" y="469584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819" name="文本框 172"/>
                <p:cNvSpPr txBox="1">
                  <a:spLocks noChangeAspect="1" noMove="1" noResize="1" noRot="1" noAdjustHandles="1" noEditPoints="1" noChangeArrowheads="1" noChangeShapeType="1" noTextEdit="1"/>
                </p:cNvSpPr>
                <p:nvPr/>
              </p:nvSpPr>
              <p:spPr bwMode="auto">
                <a:xfrm>
                  <a:off x="7867734" y="4420271"/>
                  <a:ext cx="684960" cy="473206"/>
                </a:xfrm>
                <a:prstGeom prst="rect"/>
                <a:blipFill>
                  <a:blip xmlns:r="http://schemas.openxmlformats.org/officeDocument/2006/relationships" r:embed="rId17"/>
                  <a:stretch>
                    <a:fillRect t="-1282"/>
                  </a:stretch>
                </a:blipFill>
                <a:ln>
                  <a:noFill/>
                </a:ln>
                <a:effectLst/>
              </p:spPr>
              <p:txBody>
                <a:bodyPr/>
                <a:p>
                  <a:r>
                    <a:rPr altLang="en-US" lang="zh-CN">
                      <a:noFill/>
                    </a:rPr>
                    <a:t> </a:t>
                  </a:r>
                </a:p>
              </p:txBody>
            </p:sp>
            <p:cxnSp>
              <p:nvCxnSpPr>
                <p:cNvPr id="3146023" name="直接连接符 173"/>
                <p:cNvCxnSpPr>
                  <a:cxnSpLocks/>
                </p:cNvCxnSpPr>
                <p:nvPr/>
              </p:nvCxnSpPr>
              <p:spPr>
                <a:xfrm>
                  <a:off x="7799210" y="4511085"/>
                  <a:ext cx="0" cy="42313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24" name="直接连接符 175"/>
                <p:cNvCxnSpPr>
                  <a:cxnSpLocks/>
                </p:cNvCxnSpPr>
                <p:nvPr/>
              </p:nvCxnSpPr>
              <p:spPr>
                <a:xfrm>
                  <a:off x="5696261" y="4934222"/>
                  <a:ext cx="0" cy="89193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820" name="Line 28"/>
                <p:cNvSpPr>
                  <a:spLocks noChangeShapeType="1"/>
                </p:cNvSpPr>
                <p:nvPr/>
              </p:nvSpPr>
              <p:spPr bwMode="auto">
                <a:xfrm flipH="1">
                  <a:off x="5551316" y="5820135"/>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0821" name="文本框 177"/>
                <p:cNvSpPr txBox="1">
                  <a:spLocks noChangeAspect="1" noMove="1" noResize="1" noRot="1" noAdjustHandles="1" noEditPoints="1" noChangeArrowheads="1" noChangeShapeType="1" noTextEdit="1"/>
                </p:cNvSpPr>
                <p:nvPr/>
              </p:nvSpPr>
              <p:spPr bwMode="auto">
                <a:xfrm>
                  <a:off x="6506971" y="5000026"/>
                  <a:ext cx="349326" cy="307777"/>
                </a:xfrm>
                <a:prstGeom prst="rect"/>
                <a:blipFill>
                  <a:blip xmlns:r="http://schemas.openxmlformats.org/officeDocument/2006/relationships" r:embed="rId18"/>
                  <a:stretch>
                    <a:fillRect l="-13793" r="-1724" b="-17647"/>
                  </a:stretch>
                </a:blipFill>
                <a:ln>
                  <a:noFill/>
                </a:ln>
                <a:effectLst/>
              </p:spPr>
              <p:txBody>
                <a:bodyPr/>
                <a:p>
                  <a:r>
                    <a:rPr altLang="en-US" lang="zh-CN">
                      <a:noFill/>
                    </a:rPr>
                    <a:t> </a:t>
                  </a:r>
                </a:p>
              </p:txBody>
            </p:sp>
            <p:sp>
              <p:nvSpPr>
                <p:cNvPr id="1050822" name="文本框 178"/>
                <p:cNvSpPr txBox="1">
                  <a:spLocks noChangeAspect="1" noMove="1" noResize="1" noRot="1" noAdjustHandles="1" noEditPoints="1" noChangeArrowheads="1" noChangeShapeType="1" noTextEdit="1"/>
                </p:cNvSpPr>
                <p:nvPr/>
              </p:nvSpPr>
              <p:spPr bwMode="auto">
                <a:xfrm>
                  <a:off x="7333806" y="5080506"/>
                  <a:ext cx="349326" cy="307777"/>
                </a:xfrm>
                <a:prstGeom prst="rect"/>
                <a:blipFill>
                  <a:blip xmlns:r="http://schemas.openxmlformats.org/officeDocument/2006/relationships" r:embed="rId19"/>
                  <a:stretch>
                    <a:fillRect l="-15789" r="-5263" b="-20000"/>
                  </a:stretch>
                </a:blipFill>
                <a:ln>
                  <a:noFill/>
                </a:ln>
                <a:effectLst/>
              </p:spPr>
              <p:txBody>
                <a:bodyPr/>
                <a:p>
                  <a:r>
                    <a:rPr altLang="en-US" lang="zh-CN">
                      <a:noFill/>
                    </a:rPr>
                    <a:t> </a:t>
                  </a:r>
                </a:p>
              </p:txBody>
            </p:sp>
          </p:grpSp>
          <p:sp>
            <p:nvSpPr>
              <p:cNvPr id="1050823" name="文本框 179"/>
              <p:cNvSpPr txBox="1">
                <a:spLocks noChangeAspect="1" noMove="1" noResize="1" noRot="1" noAdjustHandles="1" noEditPoints="1" noChangeArrowheads="1" noChangeShapeType="1" noTextEdit="1"/>
              </p:cNvSpPr>
              <p:nvPr/>
            </p:nvSpPr>
            <p:spPr bwMode="auto">
              <a:xfrm>
                <a:off x="5706376" y="4379004"/>
                <a:ext cx="684960" cy="473206"/>
              </a:xfrm>
              <a:prstGeom prst="rect"/>
              <a:blipFill>
                <a:blip xmlns:r="http://schemas.openxmlformats.org/officeDocument/2006/relationships" r:embed="rId20"/>
                <a:stretch>
                  <a:fillRect t="-1299" b="-6494"/>
                </a:stretch>
              </a:blipFill>
              <a:ln>
                <a:noFill/>
              </a:ln>
              <a:effectLst/>
            </p:spPr>
            <p:txBody>
              <a:bodyPr/>
              <a:p>
                <a:r>
                  <a:rPr altLang="en-US" lang="zh-CN">
                    <a:noFill/>
                  </a:rPr>
                  <a:t> </a:t>
                </a:r>
              </a:p>
            </p:txBody>
          </p:sp>
          <p:cxnSp>
            <p:nvCxnSpPr>
              <p:cNvPr id="3146025" name="直接箭头连接符 180"/>
              <p:cNvCxnSpPr>
                <a:cxnSpLocks/>
              </p:cNvCxnSpPr>
              <p:nvPr/>
            </p:nvCxnSpPr>
            <p:spPr>
              <a:xfrm>
                <a:off x="5859699" y="482407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824" name="圆角矩形 181"/>
            <p:cNvSpPr/>
            <p:nvPr/>
          </p:nvSpPr>
          <p:spPr>
            <a:xfrm>
              <a:off x="5542211" y="4352732"/>
              <a:ext cx="3019700" cy="1671851"/>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825" name="Text Box 12"/>
          <p:cNvSpPr txBox="1">
            <a:spLocks noChangeArrowheads="1"/>
          </p:cNvSpPr>
          <p:nvPr/>
        </p:nvSpPr>
        <p:spPr bwMode="auto">
          <a:xfrm>
            <a:off x="809408" y="1081824"/>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Input resistance:</a:t>
            </a:r>
            <a:endParaRPr altLang="en-US" dirty="0" sz="2000" kumimoji="1" lang="zh-CN">
              <a:cs typeface="Arial" panose="020B0604020202020204" pitchFamily="34" charset="0"/>
            </a:endParaRPr>
          </a:p>
        </p:txBody>
      </p:sp>
      <p:sp>
        <p:nvSpPr>
          <p:cNvPr id="1050826" name="Text Box 12"/>
          <p:cNvSpPr txBox="1">
            <a:spLocks noChangeArrowheads="1"/>
          </p:cNvSpPr>
          <p:nvPr/>
        </p:nvSpPr>
        <p:spPr bwMode="auto">
          <a:xfrm>
            <a:off x="809408" y="3900650"/>
            <a:ext cx="288105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Output resistance:</a:t>
            </a:r>
            <a:endParaRPr altLang="en-US" dirty="0" sz="2000" kumimoji="1" lang="zh-CN">
              <a:cs typeface="Arial" panose="020B0604020202020204" pitchFamily="34" charset="0"/>
            </a:endParaRPr>
          </a:p>
        </p:txBody>
      </p:sp>
      <p:sp>
        <p:nvSpPr>
          <p:cNvPr id="1050827" name="文本框 87"/>
          <p:cNvSpPr txBox="1">
            <a:spLocks noChangeAspect="1" noMove="1" noResize="1" noRot="1" noAdjustHandles="1" noEditPoints="1" noChangeArrowheads="1" noChangeShapeType="1" noTextEdit="1"/>
          </p:cNvSpPr>
          <p:nvPr/>
        </p:nvSpPr>
        <p:spPr bwMode="auto">
          <a:xfrm>
            <a:off x="625460" y="4434142"/>
            <a:ext cx="3340353" cy="787652"/>
          </a:xfrm>
          <a:prstGeom prst="rect"/>
          <a:blipFill>
            <a:blip xmlns:r="http://schemas.openxmlformats.org/officeDocument/2006/relationships" r:embed="rId21"/>
            <a:stretch>
              <a:fillRect/>
            </a:stretch>
          </a:blipFill>
          <a:ln>
            <a:noFill/>
          </a:ln>
          <a:effectLst/>
        </p:spPr>
        <p:txBody>
          <a:bodyPr/>
          <a:p>
            <a:r>
              <a:rPr altLang="en-US" lang="zh-CN">
                <a:noFill/>
              </a:rPr>
              <a:t> </a:t>
            </a:r>
          </a:p>
        </p:txBody>
      </p:sp>
      <p:sp>
        <p:nvSpPr>
          <p:cNvPr id="1050828" name="文本框 88"/>
          <p:cNvSpPr txBox="1">
            <a:spLocks noChangeAspect="1" noMove="1" noResize="1" noRot="1" noAdjustHandles="1" noEditPoints="1" noChangeArrowheads="1" noChangeShapeType="1" noTextEdit="1"/>
          </p:cNvSpPr>
          <p:nvPr/>
        </p:nvSpPr>
        <p:spPr bwMode="auto">
          <a:xfrm>
            <a:off x="1073713" y="5321674"/>
            <a:ext cx="2373564" cy="447943"/>
          </a:xfrm>
          <a:prstGeom prst="rect"/>
          <a:blipFill>
            <a:blip xmlns:r="http://schemas.openxmlformats.org/officeDocument/2006/relationships" r:embed="rId22"/>
            <a:stretch>
              <a:fillRect b="-8219"/>
            </a:stretch>
          </a:blipFill>
          <a:ln>
            <a:noFill/>
          </a:ln>
          <a:effectLst/>
        </p:spPr>
        <p:txBody>
          <a:bodyPr/>
          <a:p>
            <a:r>
              <a:rPr altLang="en-US" lang="zh-CN">
                <a:noFill/>
              </a:rPr>
              <a:t> </a:t>
            </a:r>
          </a:p>
        </p:txBody>
      </p:sp>
      <p:sp>
        <p:nvSpPr>
          <p:cNvPr id="1050829" name="文本框 89"/>
          <p:cNvSpPr txBox="1">
            <a:spLocks noChangeAspect="1" noMove="1" noResize="1" noRot="1" noAdjustHandles="1" noEditPoints="1" noChangeArrowheads="1" noChangeShapeType="1" noTextEdit="1"/>
          </p:cNvSpPr>
          <p:nvPr/>
        </p:nvSpPr>
        <p:spPr bwMode="auto">
          <a:xfrm>
            <a:off x="950826" y="2387216"/>
            <a:ext cx="1799950" cy="789832"/>
          </a:xfrm>
          <a:prstGeom prst="rect"/>
          <a:blipFill>
            <a:blip xmlns:r="http://schemas.openxmlformats.org/officeDocument/2006/relationships" r:embed="rId23"/>
            <a:stretch>
              <a:fillRect/>
            </a:stretch>
          </a:blipFill>
          <a:ln>
            <a:noFill/>
          </a:ln>
          <a:effectLst/>
        </p:spPr>
        <p:txBody>
          <a:bodyPr/>
          <a:p>
            <a:r>
              <a:rPr altLang="en-US" lang="zh-CN">
                <a:noFill/>
              </a:rPr>
              <a:t> </a:t>
            </a:r>
          </a:p>
        </p:txBody>
      </p:sp>
      <p:sp>
        <p:nvSpPr>
          <p:cNvPr id="1050830" name="文本框 90"/>
          <p:cNvSpPr txBox="1">
            <a:spLocks noChangeAspect="1" noMove="1" noResize="1" noRot="1" noAdjustHandles="1" noEditPoints="1" noChangeArrowheads="1" noChangeShapeType="1" noTextEdit="1"/>
          </p:cNvSpPr>
          <p:nvPr/>
        </p:nvSpPr>
        <p:spPr bwMode="auto">
          <a:xfrm>
            <a:off x="1504503" y="1543185"/>
            <a:ext cx="1737884" cy="791435"/>
          </a:xfrm>
          <a:prstGeom prst="rect"/>
          <a:blipFill>
            <a:blip xmlns:r="http://schemas.openxmlformats.org/officeDocument/2006/relationships" r:embed="rId24"/>
            <a:stretch>
              <a:fillRect/>
            </a:stretch>
          </a:blipFill>
          <a:ln>
            <a:noFill/>
          </a:ln>
          <a:effectLst/>
        </p:spPr>
        <p:txBody>
          <a:bodyPr/>
          <a:p>
            <a:r>
              <a:rPr altLang="en-US" lang="zh-CN">
                <a:noFill/>
              </a:rPr>
              <a:t> </a:t>
            </a:r>
          </a:p>
        </p:txBody>
      </p:sp>
      <p:sp>
        <p:nvSpPr>
          <p:cNvPr id="1050831" name="文本框 92"/>
          <p:cNvSpPr txBox="1">
            <a:spLocks noChangeAspect="1" noMove="1" noResize="1" noRot="1" noAdjustHandles="1" noEditPoints="1" noChangeArrowheads="1" noChangeShapeType="1" noTextEdit="1"/>
          </p:cNvSpPr>
          <p:nvPr/>
        </p:nvSpPr>
        <p:spPr bwMode="auto">
          <a:xfrm>
            <a:off x="2502187" y="2391622"/>
            <a:ext cx="1890181" cy="791435"/>
          </a:xfrm>
          <a:prstGeom prst="rect"/>
          <a:blipFill>
            <a:blip xmlns:r="http://schemas.openxmlformats.org/officeDocument/2006/relationships" r:embed="rId25"/>
            <a:stretch>
              <a:fillRect/>
            </a:stretch>
          </a:blipFill>
          <a:ln>
            <a:noFill/>
          </a:ln>
          <a:effectLst/>
        </p:spPr>
        <p:txBody>
          <a:bodyPr/>
          <a:p>
            <a:r>
              <a:rPr altLang="en-US" lang="zh-CN">
                <a:noFill/>
              </a:rPr>
              <a:t> </a:t>
            </a:r>
          </a:p>
        </p:txBody>
      </p:sp>
      <p:sp>
        <p:nvSpPr>
          <p:cNvPr id="1050832" name="文本框 93"/>
          <p:cNvSpPr txBox="1">
            <a:spLocks noChangeAspect="1" noMove="1" noResize="1" noRot="1" noAdjustHandles="1" noEditPoints="1" noChangeArrowheads="1" noChangeShapeType="1" noTextEdit="1"/>
          </p:cNvSpPr>
          <p:nvPr/>
        </p:nvSpPr>
        <p:spPr bwMode="auto">
          <a:xfrm>
            <a:off x="1229646" y="3126324"/>
            <a:ext cx="2480260" cy="780598"/>
          </a:xfrm>
          <a:prstGeom prst="rect"/>
          <a:blipFill>
            <a:blip xmlns:r="http://schemas.openxmlformats.org/officeDocument/2006/relationships" r:embed="rId26"/>
            <a:stretch>
              <a:fillRect/>
            </a:stretch>
          </a:blipFill>
          <a:ln>
            <a:noFill/>
          </a:ln>
          <a:effectLst/>
        </p:spPr>
        <p:txBody>
          <a:bodyPr/>
          <a:p>
            <a:r>
              <a:rPr altLang="en-US" lang="zh-CN">
                <a:noFill/>
              </a:rPr>
              <a:t> </a:t>
            </a:r>
          </a:p>
        </p:txBody>
      </p:sp>
      <p:sp>
        <p:nvSpPr>
          <p:cNvPr id="1050833" name="文本框 100"/>
          <p:cNvSpPr txBox="1">
            <a:spLocks noChangeAspect="1" noMove="1" noResize="1" noRot="1" noAdjustHandles="1" noEditPoints="1" noChangeArrowheads="1" noChangeShapeType="1" noTextEdit="1"/>
          </p:cNvSpPr>
          <p:nvPr/>
        </p:nvSpPr>
        <p:spPr bwMode="auto">
          <a:xfrm>
            <a:off x="3196377" y="3273179"/>
            <a:ext cx="1111791" cy="409856"/>
          </a:xfrm>
          <a:prstGeom prst="rect"/>
          <a:blipFill>
            <a:blip xmlns:r="http://schemas.openxmlformats.org/officeDocument/2006/relationships" r:embed="rId27"/>
            <a:stretch>
              <a:fillRect/>
            </a:stretch>
          </a:blipFill>
          <a:ln>
            <a:noFill/>
          </a:ln>
          <a:effectLst/>
        </p:spPr>
        <p:txBody>
          <a:bodyPr/>
          <a:p>
            <a:r>
              <a:rPr altLang="en-US" lang="zh-CN">
                <a:noFill/>
              </a:rPr>
              <a:t> </a:t>
            </a:r>
          </a:p>
        </p:txBody>
      </p:sp>
      <p:sp>
        <p:nvSpPr>
          <p:cNvPr id="1050834" name="文本框 101"/>
          <p:cNvSpPr txBox="1">
            <a:spLocks noChangeAspect="1" noMove="1" noResize="1" noRot="1" noAdjustHandles="1" noEditPoints="1" noChangeArrowheads="1" noChangeShapeType="1" noTextEdit="1"/>
          </p:cNvSpPr>
          <p:nvPr/>
        </p:nvSpPr>
        <p:spPr bwMode="auto">
          <a:xfrm>
            <a:off x="3080084" y="5324566"/>
            <a:ext cx="1259643" cy="409856"/>
          </a:xfrm>
          <a:prstGeom prst="rect"/>
          <a:blipFill>
            <a:blip xmlns:r="http://schemas.openxmlformats.org/officeDocument/2006/relationships" r:embed="rId28"/>
            <a:stretch>
              <a:fillRect/>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29">
            <p14:nvContentPartPr>
              <p14:cNvPr id="1050835" name=""/>
              <p14:cNvContentPartPr/>
              <p14:nvPr/>
            </p14:nvContentPartPr>
            <p14:xfrm>
              <a:off x="4896226" y="740858"/>
              <a:ext cx="21184" cy="21296"/>
            </p14:xfrm>
          </p:contentPart>
        </mc:Choice>
        <mc:Fallback>
          <p:sp>
            <p:nvSpPr>
              <p:cNvPr id="1050835" name=""/>
              <p:cNvSpPr/>
              <p:nvPr/>
            </p:nvSpPr>
            <p:spPr>
              <a:xfrm>
                <a:off x="4896226" y="740858"/>
                <a:ext cx="21184" cy="21296"/>
              </a:xfrm>
            </p:spPr>
          </p:sp>
        </mc:Fallback>
      </mc:AlternateContent>
      <mc:AlternateContent xmlns:mc="http://schemas.openxmlformats.org/markup-compatibility/2006">
        <mc:Choice xmlns:p14="http://schemas.microsoft.com/office/powerpoint/2010/main" Requires="p14">
          <p:contentPart p14:bwMode="auto" r:id="rId30">
            <p14:nvContentPartPr>
              <p14:cNvPr id="1050836" name=""/>
              <p14:cNvContentPartPr/>
              <p14:nvPr/>
            </p14:nvContentPartPr>
            <p14:xfrm>
              <a:off x="6949629" y="4345206"/>
              <a:ext cx="46913" cy="11609"/>
            </p14:xfrm>
          </p:contentPart>
        </mc:Choice>
        <mc:Fallback>
          <p:sp>
            <p:nvSpPr>
              <p:cNvPr id="1050836" name=""/>
              <p:cNvSpPr/>
              <p:nvPr/>
            </p:nvSpPr>
            <p:spPr>
              <a:xfrm>
                <a:off x="6949629" y="4345206"/>
                <a:ext cx="46913" cy="11609"/>
              </a:xfrm>
            </p:spPr>
          </p:sp>
        </mc:Fallback>
      </mc:AlternateContent>
      <mc:AlternateContent xmlns:mc="http://schemas.openxmlformats.org/markup-compatibility/2006">
        <mc:Choice xmlns:p14="http://schemas.microsoft.com/office/powerpoint/2010/main" Requires="p14">
          <p:contentPart p14:bwMode="auto" r:id="rId31">
            <p14:nvContentPartPr>
              <p14:cNvPr id="1050837" name=""/>
              <p14:cNvContentPartPr/>
              <p14:nvPr/>
            </p14:nvContentPartPr>
            <p14:xfrm>
              <a:off x="7127565" y="4330246"/>
              <a:ext cx="92890" cy="8386"/>
            </p14:xfrm>
          </p:contentPart>
        </mc:Choice>
        <mc:Fallback>
          <p:sp>
            <p:nvSpPr>
              <p:cNvPr id="1050837" name=""/>
              <p:cNvSpPr/>
              <p:nvPr/>
            </p:nvSpPr>
            <p:spPr>
              <a:xfrm>
                <a:off x="7127565" y="4330246"/>
                <a:ext cx="92890" cy="8386"/>
              </a:xfrm>
            </p:spPr>
          </p:sp>
        </mc:Fallback>
      </mc:AlternateContent>
      <mc:AlternateContent xmlns:mc="http://schemas.openxmlformats.org/markup-compatibility/2006">
        <mc:Choice xmlns:p14="http://schemas.microsoft.com/office/powerpoint/2010/main" Requires="p14">
          <p:contentPart p14:bwMode="auto" r:id="rId32">
            <p14:nvContentPartPr>
              <p14:cNvPr id="1050838" name=""/>
              <p14:cNvContentPartPr/>
              <p14:nvPr/>
            </p14:nvContentPartPr>
            <p14:xfrm>
              <a:off x="7328879" y="5054948"/>
              <a:ext cx="44623" cy="26576"/>
            </p14:xfrm>
          </p:contentPart>
        </mc:Choice>
        <mc:Fallback>
          <p:sp>
            <p:nvSpPr>
              <p:cNvPr id="1050838" name=""/>
              <p:cNvSpPr/>
              <p:nvPr/>
            </p:nvSpPr>
            <p:spPr>
              <a:xfrm>
                <a:off x="7328879" y="5054948"/>
                <a:ext cx="44623" cy="26576"/>
              </a:xfrm>
            </p:spPr>
          </p:sp>
        </mc:Fallback>
      </mc:AlternateContent>
      <mc:AlternateContent xmlns:mc="http://schemas.openxmlformats.org/markup-compatibility/2006">
        <mc:Choice xmlns:p14="http://schemas.microsoft.com/office/powerpoint/2010/main" Requires="p14">
          <p:contentPart p14:bwMode="auto" r:id="rId33">
            <p14:nvContentPartPr>
              <p14:cNvPr id="1050839" name=""/>
              <p14:cNvContentPartPr/>
              <p14:nvPr/>
            </p14:nvContentPartPr>
            <p14:xfrm>
              <a:off x="7492497" y="392936"/>
              <a:ext cx="476724" cy="516655"/>
            </p14:xfrm>
          </p:contentPart>
        </mc:Choice>
        <mc:Fallback>
          <p:sp>
            <p:nvSpPr>
              <p:cNvPr id="1050839" name=""/>
              <p:cNvSpPr/>
              <p:nvPr/>
            </p:nvSpPr>
            <p:spPr>
              <a:xfrm>
                <a:off x="7492497" y="392936"/>
                <a:ext cx="476724" cy="516655"/>
              </a:xfrm>
            </p:spPr>
          </p:sp>
        </mc:Fallback>
      </mc:AlternateContent>
      <mc:AlternateContent xmlns:mc="http://schemas.openxmlformats.org/markup-compatibility/2006">
        <mc:Choice xmlns:p14="http://schemas.microsoft.com/office/powerpoint/2010/main" Requires="p14">
          <p:contentPart p14:bwMode="auto" r:id="rId34">
            <p14:nvContentPartPr>
              <p14:cNvPr id="1050840" name=""/>
              <p14:cNvContentPartPr/>
              <p14:nvPr/>
            </p14:nvContentPartPr>
            <p14:xfrm>
              <a:off x="3777894" y="3393003"/>
              <a:ext cx="210314" cy="277476"/>
            </p14:xfrm>
          </p:contentPart>
        </mc:Choice>
        <mc:Fallback>
          <p:sp>
            <p:nvSpPr>
              <p:cNvPr id="1050840" name=""/>
              <p:cNvSpPr/>
              <p:nvPr/>
            </p:nvSpPr>
            <p:spPr>
              <a:xfrm>
                <a:off x="3777894" y="3393003"/>
                <a:ext cx="210314" cy="277476"/>
              </a:xfrm>
            </p:spPr>
          </p:sp>
        </mc:Fallback>
      </mc:AlternateContent>
      <mc:AlternateContent xmlns:mc="http://schemas.openxmlformats.org/markup-compatibility/2006">
        <mc:Choice xmlns:p14="http://schemas.microsoft.com/office/powerpoint/2010/main" Requires="p14">
          <p:contentPart p14:bwMode="auto" r:id="rId35">
            <p14:nvContentPartPr>
              <p14:cNvPr id="1050841" name=""/>
              <p14:cNvContentPartPr/>
              <p14:nvPr/>
            </p14:nvContentPartPr>
            <p14:xfrm>
              <a:off x="6874845" y="405871"/>
              <a:ext cx="599476" cy="645952"/>
            </p14:xfrm>
          </p:contentPart>
        </mc:Choice>
        <mc:Fallback>
          <p:sp>
            <p:nvSpPr>
              <p:cNvPr id="1050841" name=""/>
              <p:cNvSpPr/>
              <p:nvPr/>
            </p:nvSpPr>
            <p:spPr>
              <a:xfrm>
                <a:off x="6874845" y="405871"/>
                <a:ext cx="599476" cy="645952"/>
              </a:xfrm>
            </p:spPr>
          </p:sp>
        </mc:Fallback>
      </mc:AlternateContent>
      <mc:AlternateContent xmlns:mc="http://schemas.openxmlformats.org/markup-compatibility/2006">
        <mc:Choice xmlns:p14="http://schemas.microsoft.com/office/powerpoint/2010/main" Requires="p14">
          <p:contentPart p14:bwMode="auto" r:id="rId36">
            <p14:nvContentPartPr>
              <p14:cNvPr id="1050842" name=""/>
              <p14:cNvContentPartPr/>
              <p14:nvPr/>
            </p14:nvContentPartPr>
            <p14:xfrm>
              <a:off x="3774209" y="5029888"/>
              <a:ext cx="450411" cy="709744"/>
            </p14:xfrm>
          </p:contentPart>
        </mc:Choice>
        <mc:Fallback>
          <p:sp>
            <p:nvSpPr>
              <p:cNvPr id="1050842" name=""/>
              <p:cNvSpPr/>
              <p:nvPr/>
            </p:nvSpPr>
            <p:spPr>
              <a:xfrm>
                <a:off x="3774209" y="5029888"/>
                <a:ext cx="450411" cy="709744"/>
              </a:xfrm>
            </p:spPr>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63" name=""/>
        <p:cNvGrpSpPr/>
        <p:nvPr/>
      </p:nvGrpSpPr>
      <p:grpSpPr>
        <a:xfrm>
          <a:off x="0" y="0"/>
          <a:ext cx="0" cy="0"/>
          <a:chOff x="0" y="0"/>
          <a:chExt cx="0" cy="0"/>
        </a:xfrm>
      </p:grpSpPr>
      <p:sp>
        <p:nvSpPr>
          <p:cNvPr id="105084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847"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5:</a:t>
            </a:r>
            <a:endParaRPr altLang="en-US" dirty="0" sz="2000" kumimoji="1" lang="zh-CN">
              <a:cs typeface="Arial" panose="020B0604020202020204" pitchFamily="34" charset="0"/>
            </a:endParaRPr>
          </a:p>
        </p:txBody>
      </p:sp>
      <p:grpSp>
        <p:nvGrpSpPr>
          <p:cNvPr id="364" name="组合 1"/>
          <p:cNvGrpSpPr/>
          <p:nvPr/>
        </p:nvGrpSpPr>
        <p:grpSpPr>
          <a:xfrm>
            <a:off x="633130" y="1307353"/>
            <a:ext cx="8309087" cy="4462933"/>
            <a:chOff x="612158" y="1554828"/>
            <a:chExt cx="8309087" cy="4462933"/>
          </a:xfrm>
        </p:grpSpPr>
        <p:grpSp>
          <p:nvGrpSpPr>
            <p:cNvPr id="365" name="Group 623"/>
            <p:cNvGrpSpPr/>
            <p:nvPr/>
          </p:nvGrpSpPr>
          <p:grpSpPr bwMode="auto">
            <a:xfrm>
              <a:off x="717936" y="1791836"/>
              <a:ext cx="7688263" cy="4225925"/>
              <a:chOff x="622" y="1134"/>
              <a:chExt cx="4843" cy="2662"/>
            </a:xfrm>
          </p:grpSpPr>
          <p:sp>
            <p:nvSpPr>
              <p:cNvPr id="1050848" name="Line 507"/>
              <p:cNvSpPr>
                <a:spLocks noChangeShapeType="1"/>
              </p:cNvSpPr>
              <p:nvPr/>
            </p:nvSpPr>
            <p:spPr bwMode="auto">
              <a:xfrm>
                <a:off x="1397" y="1756"/>
                <a:ext cx="1" cy="8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49" name="Line 496"/>
              <p:cNvSpPr>
                <a:spLocks noChangeShapeType="1"/>
              </p:cNvSpPr>
              <p:nvPr/>
            </p:nvSpPr>
            <p:spPr bwMode="auto">
              <a:xfrm flipV="1">
                <a:off x="1091"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0" name="Line 497"/>
              <p:cNvSpPr>
                <a:spLocks noChangeShapeType="1"/>
              </p:cNvSpPr>
              <p:nvPr/>
            </p:nvSpPr>
            <p:spPr bwMode="auto">
              <a:xfrm>
                <a:off x="1027"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04" name="Object 501"/>
              <p:cNvGraphicFramePr>
                <a:graphicFrameLocks noChangeAspect="1"/>
              </p:cNvGraphicFramePr>
              <p:nvPr/>
            </p:nvGraphicFramePr>
            <p:xfrm>
              <a:off x="941" y="2173"/>
              <a:ext cx="217" cy="220"/>
            </p:xfrm>
            <a:graphic>
              <a:graphicData uri="http://schemas.openxmlformats.org/presentationml/2006/ole">
                <mc:AlternateContent xmlns:mc="http://schemas.openxmlformats.org/markup-compatibility/2006">
                  <mc:Choice xmlns:v="urn:schemas-microsoft-com:vml" Requires="v">
                    <p:oleObj name="Equation" r:id="rId1" spid="_x0000_s7378" imgH="215640" imgW="190440" progId="Equation.3">
                      <p:embed/>
                    </p:oleObj>
                  </mc:Choice>
                  <mc:Fallback>
                    <p:oleObj name="Equation" r:id="rId1" spid="" imgH="215640" imgW="190440" progId="Equation.3">
                      <p:embed/>
                      <p:pic>
                        <p:nvPicPr>
                          <p:cNvPr id="2097157" name="Object 501"/>
                          <p:cNvPicPr>
                            <a:picLocks noChangeAspect="1" noChangeArrowheads="1"/>
                          </p:cNvPicPr>
                          <p:nvPr/>
                        </p:nvPicPr>
                        <p:blipFill>
                          <a:blip xmlns:r="http://schemas.openxmlformats.org/officeDocument/2006/relationships" r:embed="rId2">
                            <a:lum bright="100000"/>
                          </a:blip>
                          <a:srcRect/>
                          <a:stretch>
                            <a:fillRect/>
                          </a:stretch>
                        </p:blipFill>
                        <p:spPr bwMode="auto">
                          <a:xfrm>
                            <a:off x="941" y="2173"/>
                            <a:ext cx="217" cy="220"/>
                          </a:xfrm>
                          <a:prstGeom prst="rect"/>
                          <a:noFill/>
                          <a:ln>
                            <a:noFill/>
                          </a:ln>
                          <a:effectLst/>
                        </p:spPr>
                      </p:pic>
                    </p:oleObj>
                  </mc:Fallback>
                </mc:AlternateContent>
              </a:graphicData>
            </a:graphic>
          </p:graphicFrame>
          <p:sp>
            <p:nvSpPr>
              <p:cNvPr id="1050851" name="Line 504"/>
              <p:cNvSpPr>
                <a:spLocks noChangeShapeType="1"/>
              </p:cNvSpPr>
              <p:nvPr/>
            </p:nvSpPr>
            <p:spPr bwMode="auto">
              <a:xfrm>
                <a:off x="1088" y="2076"/>
                <a:ext cx="77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2" name="Line 505"/>
              <p:cNvSpPr>
                <a:spLocks noChangeShapeType="1"/>
              </p:cNvSpPr>
              <p:nvPr/>
            </p:nvSpPr>
            <p:spPr bwMode="auto">
              <a:xfrm>
                <a:off x="709" y="2076"/>
                <a:ext cx="3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3" name="Oval 506"/>
              <p:cNvSpPr>
                <a:spLocks noChangeArrowheads="1"/>
              </p:cNvSpPr>
              <p:nvPr/>
            </p:nvSpPr>
            <p:spPr bwMode="auto">
              <a:xfrm>
                <a:off x="1359" y="2037"/>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4" name="Line 508"/>
              <p:cNvSpPr>
                <a:spLocks noChangeShapeType="1"/>
              </p:cNvSpPr>
              <p:nvPr/>
            </p:nvSpPr>
            <p:spPr bwMode="auto">
              <a:xfrm>
                <a:off x="1399" y="1166"/>
                <a:ext cx="0" cy="3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5" name="Line 509"/>
              <p:cNvSpPr>
                <a:spLocks noChangeShapeType="1"/>
              </p:cNvSpPr>
              <p:nvPr/>
            </p:nvSpPr>
            <p:spPr bwMode="auto">
              <a:xfrm>
                <a:off x="1388" y="1175"/>
                <a:ext cx="3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6" name="Oval 511"/>
              <p:cNvSpPr>
                <a:spLocks noChangeArrowheads="1"/>
              </p:cNvSpPr>
              <p:nvPr/>
            </p:nvSpPr>
            <p:spPr bwMode="auto">
              <a:xfrm>
                <a:off x="4780" y="1134"/>
                <a:ext cx="79" cy="79"/>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57" name="Line 513"/>
              <p:cNvSpPr>
                <a:spLocks noChangeShapeType="1"/>
              </p:cNvSpPr>
              <p:nvPr/>
            </p:nvSpPr>
            <p:spPr bwMode="auto">
              <a:xfrm flipV="1">
                <a:off x="1861"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858" name="Line 514"/>
              <p:cNvSpPr>
                <a:spLocks noChangeShapeType="1"/>
              </p:cNvSpPr>
              <p:nvPr/>
            </p:nvSpPr>
            <p:spPr bwMode="auto">
              <a:xfrm flipV="1">
                <a:off x="1861"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859" name="Line 515"/>
              <p:cNvSpPr>
                <a:spLocks noChangeShapeType="1"/>
              </p:cNvSpPr>
              <p:nvPr/>
            </p:nvSpPr>
            <p:spPr bwMode="auto">
              <a:xfrm>
                <a:off x="1861"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0860" name="Line 516"/>
              <p:cNvSpPr>
                <a:spLocks noChangeShapeType="1"/>
              </p:cNvSpPr>
              <p:nvPr/>
            </p:nvSpPr>
            <p:spPr bwMode="auto">
              <a:xfrm>
                <a:off x="2056" y="1172"/>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1" name="Line 517"/>
              <p:cNvSpPr>
                <a:spLocks noChangeShapeType="1"/>
              </p:cNvSpPr>
              <p:nvPr/>
            </p:nvSpPr>
            <p:spPr bwMode="auto">
              <a:xfrm>
                <a:off x="2053"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2" name="Line 519"/>
              <p:cNvSpPr>
                <a:spLocks noChangeShapeType="1"/>
              </p:cNvSpPr>
              <p:nvPr/>
            </p:nvSpPr>
            <p:spPr bwMode="auto">
              <a:xfrm>
                <a:off x="2092"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3" name="Line 520"/>
              <p:cNvSpPr>
                <a:spLocks noChangeShapeType="1"/>
              </p:cNvSpPr>
              <p:nvPr/>
            </p:nvSpPr>
            <p:spPr bwMode="auto">
              <a:xfrm>
                <a:off x="2092" y="2796"/>
                <a:ext cx="0" cy="36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4" name="Line 521"/>
              <p:cNvSpPr>
                <a:spLocks noChangeShapeType="1"/>
              </p:cNvSpPr>
              <p:nvPr/>
            </p:nvSpPr>
            <p:spPr bwMode="auto">
              <a:xfrm>
                <a:off x="2095" y="3444"/>
                <a:ext cx="0" cy="19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5" name="Line 522"/>
              <p:cNvSpPr>
                <a:spLocks noChangeShapeType="1"/>
              </p:cNvSpPr>
              <p:nvPr/>
            </p:nvSpPr>
            <p:spPr bwMode="auto">
              <a:xfrm>
                <a:off x="2096" y="3057"/>
                <a:ext cx="6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6" name="Rectangle 523"/>
              <p:cNvSpPr>
                <a:spLocks noChangeArrowheads="1"/>
              </p:cNvSpPr>
              <p:nvPr/>
            </p:nvSpPr>
            <p:spPr bwMode="auto">
              <a:xfrm rot="5400000">
                <a:off x="2833" y="2899"/>
                <a:ext cx="10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867" name="Line 524"/>
              <p:cNvSpPr>
                <a:spLocks noChangeShapeType="1"/>
              </p:cNvSpPr>
              <p:nvPr/>
            </p:nvSpPr>
            <p:spPr bwMode="auto">
              <a:xfrm>
                <a:off x="2095"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68" name="Line 525"/>
              <p:cNvSpPr>
                <a:spLocks noChangeShapeType="1"/>
              </p:cNvSpPr>
              <p:nvPr/>
            </p:nvSpPr>
            <p:spPr bwMode="auto">
              <a:xfrm>
                <a:off x="2093" y="2927"/>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66" name="Group 526"/>
              <p:cNvGrpSpPr/>
              <p:nvPr/>
            </p:nvGrpSpPr>
            <p:grpSpPr bwMode="auto">
              <a:xfrm rot="5400000">
                <a:off x="2391" y="2550"/>
                <a:ext cx="53" cy="230"/>
                <a:chOff x="990" y="1507"/>
                <a:chExt cx="59" cy="230"/>
              </a:xfrm>
            </p:grpSpPr>
            <p:sp>
              <p:nvSpPr>
                <p:cNvPr id="1050869" name="Line 527"/>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70" name="Line 528"/>
                <p:cNvSpPr>
                  <a:spLocks noChangeShapeType="1"/>
                </p:cNvSpPr>
                <p:nvPr/>
              </p:nvSpPr>
              <p:spPr bwMode="auto">
                <a:xfrm flipH="1">
                  <a:off x="990" y="1507"/>
                  <a:ext cx="0"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0871" name="Line 529"/>
              <p:cNvSpPr>
                <a:spLocks noChangeShapeType="1"/>
              </p:cNvSpPr>
              <p:nvPr/>
            </p:nvSpPr>
            <p:spPr bwMode="auto">
              <a:xfrm>
                <a:off x="2417" y="2369"/>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72" name="Line 530"/>
              <p:cNvSpPr>
                <a:spLocks noChangeShapeType="1"/>
              </p:cNvSpPr>
              <p:nvPr/>
            </p:nvSpPr>
            <p:spPr bwMode="auto">
              <a:xfrm>
                <a:off x="2417" y="2681"/>
                <a:ext cx="0" cy="24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05" name="Object 531"/>
              <p:cNvGraphicFramePr>
                <a:graphicFrameLocks noChangeAspect="1"/>
              </p:cNvGraphicFramePr>
              <p:nvPr/>
            </p:nvGraphicFramePr>
            <p:xfrm>
              <a:off x="2548" y="2551"/>
              <a:ext cx="289" cy="220"/>
            </p:xfrm>
            <a:graphic>
              <a:graphicData uri="http://schemas.openxmlformats.org/presentationml/2006/ole">
                <mc:AlternateContent xmlns:mc="http://schemas.openxmlformats.org/markup-compatibility/2006">
                  <mc:Choice xmlns:v="urn:schemas-microsoft-com:vml" Requires="v">
                    <p:oleObj name="Equation" r:id="rId3" spid="_x0000_s7379" imgH="215640" imgW="253800" progId="Equation.3">
                      <p:embed/>
                    </p:oleObj>
                  </mc:Choice>
                  <mc:Fallback>
                    <p:oleObj name="Equation" r:id="rId3" spid="" imgH="215640" imgW="253800" progId="Equation.3">
                      <p:embed/>
                      <p:pic>
                        <p:nvPicPr>
                          <p:cNvPr id="2097158" name="Object 531"/>
                          <p:cNvPicPr>
                            <a:picLocks noChangeAspect="1" noChangeArrowheads="1"/>
                          </p:cNvPicPr>
                          <p:nvPr/>
                        </p:nvPicPr>
                        <p:blipFill>
                          <a:blip xmlns:r="http://schemas.openxmlformats.org/officeDocument/2006/relationships" r:embed="rId4">
                            <a:lum bright="100000"/>
                          </a:blip>
                          <a:srcRect/>
                          <a:stretch>
                            <a:fillRect/>
                          </a:stretch>
                        </p:blipFill>
                        <p:spPr bwMode="auto">
                          <a:xfrm>
                            <a:off x="2548" y="2551"/>
                            <a:ext cx="289" cy="220"/>
                          </a:xfrm>
                          <a:prstGeom prst="rect"/>
                          <a:noFill/>
                          <a:ln>
                            <a:noFill/>
                          </a:ln>
                          <a:effectLst/>
                        </p:spPr>
                      </p:pic>
                    </p:oleObj>
                  </mc:Fallback>
                </mc:AlternateContent>
              </a:graphicData>
            </a:graphic>
          </p:graphicFrame>
          <p:sp>
            <p:nvSpPr>
              <p:cNvPr id="1050873" name="Line 533"/>
              <p:cNvSpPr>
                <a:spLocks noChangeShapeType="1"/>
              </p:cNvSpPr>
              <p:nvPr/>
            </p:nvSpPr>
            <p:spPr bwMode="auto">
              <a:xfrm>
                <a:off x="2053"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74" name="Line 534"/>
              <p:cNvSpPr>
                <a:spLocks noChangeShapeType="1"/>
              </p:cNvSpPr>
              <p:nvPr/>
            </p:nvSpPr>
            <p:spPr bwMode="auto">
              <a:xfrm>
                <a:off x="270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06" name="Object 537"/>
              <p:cNvGraphicFramePr>
                <a:graphicFrameLocks noChangeAspect="1"/>
              </p:cNvGraphicFramePr>
              <p:nvPr/>
            </p:nvGraphicFramePr>
            <p:xfrm>
              <a:off x="2638" y="1871"/>
              <a:ext cx="231" cy="220"/>
            </p:xfrm>
            <a:graphic>
              <a:graphicData uri="http://schemas.openxmlformats.org/presentationml/2006/ole">
                <mc:AlternateContent xmlns:mc="http://schemas.openxmlformats.org/markup-compatibility/2006">
                  <mc:Choice xmlns:v="urn:schemas-microsoft-com:vml" Requires="v">
                    <p:oleObj name="Equation" r:id="rId5" spid="_x0000_s7380" imgH="215640" imgW="203040" progId="Equation.3">
                      <p:embed/>
                    </p:oleObj>
                  </mc:Choice>
                  <mc:Fallback>
                    <p:oleObj name="Equation" r:id="rId5" spid="" imgH="215640" imgW="203040" progId="Equation.3">
                      <p:embed/>
                      <p:pic>
                        <p:nvPicPr>
                          <p:cNvPr id="2097159" name="Object 537"/>
                          <p:cNvPicPr>
                            <a:picLocks noChangeAspect="1" noChangeArrowheads="1"/>
                          </p:cNvPicPr>
                          <p:nvPr/>
                        </p:nvPicPr>
                        <p:blipFill>
                          <a:blip xmlns:r="http://schemas.openxmlformats.org/officeDocument/2006/relationships" r:embed="rId6">
                            <a:lum bright="100000"/>
                          </a:blip>
                          <a:srcRect/>
                          <a:stretch>
                            <a:fillRect/>
                          </a:stretch>
                        </p:blipFill>
                        <p:spPr bwMode="auto">
                          <a:xfrm>
                            <a:off x="2638" y="1871"/>
                            <a:ext cx="231" cy="220"/>
                          </a:xfrm>
                          <a:prstGeom prst="rect"/>
                          <a:noFill/>
                          <a:ln>
                            <a:noFill/>
                          </a:ln>
                          <a:effectLst/>
                        </p:spPr>
                      </p:pic>
                    </p:oleObj>
                  </mc:Fallback>
                </mc:AlternateContent>
              </a:graphicData>
            </a:graphic>
          </p:graphicFrame>
          <p:sp>
            <p:nvSpPr>
              <p:cNvPr id="1050875" name="Line 538"/>
              <p:cNvSpPr>
                <a:spLocks noChangeShapeType="1"/>
              </p:cNvSpPr>
              <p:nvPr/>
            </p:nvSpPr>
            <p:spPr bwMode="auto">
              <a:xfrm>
                <a:off x="2773" y="1773"/>
                <a:ext cx="6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76" name="Line 539"/>
              <p:cNvSpPr>
                <a:spLocks noChangeShapeType="1"/>
              </p:cNvSpPr>
              <p:nvPr/>
            </p:nvSpPr>
            <p:spPr bwMode="auto">
              <a:xfrm>
                <a:off x="3406" y="1627"/>
                <a:ext cx="1" cy="75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77" name="Line 540"/>
              <p:cNvSpPr>
                <a:spLocks noChangeShapeType="1"/>
              </p:cNvSpPr>
              <p:nvPr/>
            </p:nvSpPr>
            <p:spPr bwMode="auto">
              <a:xfrm>
                <a:off x="3406" y="1187"/>
                <a:ext cx="0" cy="15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78" name="Rectangle 541"/>
              <p:cNvSpPr>
                <a:spLocks noChangeArrowheads="1"/>
              </p:cNvSpPr>
              <p:nvPr/>
            </p:nvSpPr>
            <p:spPr bwMode="auto">
              <a:xfrm>
                <a:off x="1344" y="264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879" name="Line 542"/>
              <p:cNvSpPr>
                <a:spLocks noChangeShapeType="1"/>
              </p:cNvSpPr>
              <p:nvPr/>
            </p:nvSpPr>
            <p:spPr bwMode="auto">
              <a:xfrm>
                <a:off x="709" y="3632"/>
                <a:ext cx="44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80" name="Line 544"/>
              <p:cNvSpPr>
                <a:spLocks noChangeShapeType="1"/>
              </p:cNvSpPr>
              <p:nvPr/>
            </p:nvSpPr>
            <p:spPr bwMode="auto">
              <a:xfrm>
                <a:off x="1397" y="2929"/>
                <a:ext cx="1" cy="69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07" name="Object 545"/>
              <p:cNvGraphicFramePr>
                <a:graphicFrameLocks noChangeAspect="1"/>
              </p:cNvGraphicFramePr>
              <p:nvPr/>
            </p:nvGraphicFramePr>
            <p:xfrm>
              <a:off x="910" y="2672"/>
              <a:ext cx="423" cy="268"/>
            </p:xfrm>
            <a:graphic>
              <a:graphicData uri="http://schemas.openxmlformats.org/presentationml/2006/ole">
                <mc:AlternateContent xmlns:mc="http://schemas.openxmlformats.org/markup-compatibility/2006">
                  <mc:Choice xmlns:v="urn:schemas-microsoft-com:vml" Requires="v">
                    <p:oleObj name="Equation" r:id="rId7" spid="_x0000_s7381" imgH="215640" imgW="304560" progId="Equation.3">
                      <p:embed/>
                    </p:oleObj>
                  </mc:Choice>
                  <mc:Fallback>
                    <p:oleObj name="Equation" r:id="rId7" spid="" imgH="215640" imgW="304560" progId="Equation.3">
                      <p:embed/>
                      <p:pic>
                        <p:nvPicPr>
                          <p:cNvPr id="2097160" name="Object 545"/>
                          <p:cNvPicPr>
                            <a:picLocks noChangeAspect="1" noChangeArrowheads="1"/>
                          </p:cNvPicPr>
                          <p:nvPr/>
                        </p:nvPicPr>
                        <p:blipFill>
                          <a:blip xmlns:r="http://schemas.openxmlformats.org/officeDocument/2006/relationships" r:embed="rId8">
                            <a:lum bright="100000"/>
                          </a:blip>
                          <a:srcRect/>
                          <a:stretch>
                            <a:fillRect/>
                          </a:stretch>
                        </p:blipFill>
                        <p:spPr bwMode="auto">
                          <a:xfrm>
                            <a:off x="910" y="2672"/>
                            <a:ext cx="423" cy="268"/>
                          </a:xfrm>
                          <a:prstGeom prst="rect"/>
                          <a:noFill/>
                          <a:ln>
                            <a:noFill/>
                          </a:ln>
                          <a:effectLst/>
                        </p:spPr>
                      </p:pic>
                    </p:oleObj>
                  </mc:Fallback>
                </mc:AlternateContent>
              </a:graphicData>
            </a:graphic>
          </p:graphicFrame>
          <p:sp>
            <p:nvSpPr>
              <p:cNvPr id="1050881" name="Line 546"/>
              <p:cNvSpPr>
                <a:spLocks noChangeShapeType="1"/>
              </p:cNvSpPr>
              <p:nvPr/>
            </p:nvSpPr>
            <p:spPr bwMode="auto">
              <a:xfrm>
                <a:off x="3410" y="2658"/>
                <a:ext cx="1" cy="9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82" name="Line 547"/>
              <p:cNvSpPr>
                <a:spLocks noChangeShapeType="1"/>
              </p:cNvSpPr>
              <p:nvPr/>
            </p:nvSpPr>
            <p:spPr bwMode="auto">
              <a:xfrm>
                <a:off x="3047" y="3058"/>
                <a:ext cx="180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83" name="Line 548"/>
              <p:cNvSpPr>
                <a:spLocks noChangeShapeType="1"/>
              </p:cNvSpPr>
              <p:nvPr/>
            </p:nvSpPr>
            <p:spPr bwMode="auto">
              <a:xfrm>
                <a:off x="3397" y="2076"/>
                <a:ext cx="43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84" name="Line 549"/>
              <p:cNvSpPr>
                <a:spLocks noChangeShapeType="1"/>
              </p:cNvSpPr>
              <p:nvPr/>
            </p:nvSpPr>
            <p:spPr bwMode="auto">
              <a:xfrm flipV="1">
                <a:off x="3829"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885" name="Line 550"/>
              <p:cNvSpPr>
                <a:spLocks noChangeShapeType="1"/>
              </p:cNvSpPr>
              <p:nvPr/>
            </p:nvSpPr>
            <p:spPr bwMode="auto">
              <a:xfrm flipV="1">
                <a:off x="3829"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886" name="Line 551"/>
              <p:cNvSpPr>
                <a:spLocks noChangeShapeType="1"/>
              </p:cNvSpPr>
              <p:nvPr/>
            </p:nvSpPr>
            <p:spPr bwMode="auto">
              <a:xfrm>
                <a:off x="3829"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0887" name="Line 553"/>
              <p:cNvSpPr>
                <a:spLocks noChangeShapeType="1"/>
              </p:cNvSpPr>
              <p:nvPr/>
            </p:nvSpPr>
            <p:spPr bwMode="auto">
              <a:xfrm>
                <a:off x="4020" y="1169"/>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88" name="Line 554"/>
              <p:cNvSpPr>
                <a:spLocks noChangeShapeType="1"/>
              </p:cNvSpPr>
              <p:nvPr/>
            </p:nvSpPr>
            <p:spPr bwMode="auto">
              <a:xfrm>
                <a:off x="4020"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89" name="Line 555"/>
              <p:cNvSpPr>
                <a:spLocks noChangeShapeType="1"/>
              </p:cNvSpPr>
              <p:nvPr/>
            </p:nvSpPr>
            <p:spPr bwMode="auto">
              <a:xfrm>
                <a:off x="4059"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0" name="Line 556"/>
              <p:cNvSpPr>
                <a:spLocks noChangeShapeType="1"/>
              </p:cNvSpPr>
              <p:nvPr/>
            </p:nvSpPr>
            <p:spPr bwMode="auto">
              <a:xfrm>
                <a:off x="4059" y="2781"/>
                <a:ext cx="0" cy="10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1" name="Line 557"/>
              <p:cNvSpPr>
                <a:spLocks noChangeShapeType="1"/>
              </p:cNvSpPr>
              <p:nvPr/>
            </p:nvSpPr>
            <p:spPr bwMode="auto">
              <a:xfrm>
                <a:off x="4066"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2" name="Line 558"/>
              <p:cNvSpPr>
                <a:spLocks noChangeShapeType="1"/>
              </p:cNvSpPr>
              <p:nvPr/>
            </p:nvSpPr>
            <p:spPr bwMode="auto">
              <a:xfrm>
                <a:off x="4061" y="2940"/>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67" name="Group 559"/>
              <p:cNvGrpSpPr/>
              <p:nvPr/>
            </p:nvGrpSpPr>
            <p:grpSpPr bwMode="auto">
              <a:xfrm rot="5400000">
                <a:off x="4359" y="2550"/>
                <a:ext cx="53" cy="230"/>
                <a:chOff x="990" y="1507"/>
                <a:chExt cx="59" cy="230"/>
              </a:xfrm>
            </p:grpSpPr>
            <p:sp>
              <p:nvSpPr>
                <p:cNvPr id="1050893" name="Line 560"/>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4" name="Line 561"/>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0895" name="Line 562"/>
              <p:cNvSpPr>
                <a:spLocks noChangeShapeType="1"/>
              </p:cNvSpPr>
              <p:nvPr/>
            </p:nvSpPr>
            <p:spPr bwMode="auto">
              <a:xfrm>
                <a:off x="4388" y="2366"/>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6" name="Line 563"/>
              <p:cNvSpPr>
                <a:spLocks noChangeShapeType="1"/>
              </p:cNvSpPr>
              <p:nvPr/>
            </p:nvSpPr>
            <p:spPr bwMode="auto">
              <a:xfrm>
                <a:off x="4385" y="2681"/>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7" name="Oval 565"/>
              <p:cNvSpPr>
                <a:spLocks noChangeArrowheads="1"/>
              </p:cNvSpPr>
              <p:nvPr/>
            </p:nvSpPr>
            <p:spPr bwMode="auto">
              <a:xfrm>
                <a:off x="4020" y="3595"/>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8" name="Line 567"/>
              <p:cNvSpPr>
                <a:spLocks noChangeShapeType="1"/>
              </p:cNvSpPr>
              <p:nvPr/>
            </p:nvSpPr>
            <p:spPr bwMode="auto">
              <a:xfrm>
                <a:off x="3947" y="3796"/>
                <a:ext cx="22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899" name="Line 568"/>
              <p:cNvSpPr>
                <a:spLocks noChangeShapeType="1"/>
              </p:cNvSpPr>
              <p:nvPr/>
            </p:nvSpPr>
            <p:spPr bwMode="auto">
              <a:xfrm>
                <a:off x="4021" y="1773"/>
                <a:ext cx="4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0" name="Line 569"/>
              <p:cNvSpPr>
                <a:spLocks noChangeShapeType="1"/>
              </p:cNvSpPr>
              <p:nvPr/>
            </p:nvSpPr>
            <p:spPr bwMode="auto">
              <a:xfrm flipH="1">
                <a:off x="4439" y="1664"/>
                <a:ext cx="0" cy="21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1" name="Line 571"/>
              <p:cNvSpPr>
                <a:spLocks noChangeShapeType="1"/>
              </p:cNvSpPr>
              <p:nvPr/>
            </p:nvSpPr>
            <p:spPr bwMode="auto">
              <a:xfrm>
                <a:off x="4501" y="1667"/>
                <a:ext cx="0" cy="20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2" name="Line 572"/>
              <p:cNvSpPr>
                <a:spLocks noChangeShapeType="1"/>
              </p:cNvSpPr>
              <p:nvPr/>
            </p:nvSpPr>
            <p:spPr bwMode="auto">
              <a:xfrm>
                <a:off x="4501"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3" name="Oval 573"/>
              <p:cNvSpPr>
                <a:spLocks noChangeArrowheads="1"/>
              </p:cNvSpPr>
              <p:nvPr/>
            </p:nvSpPr>
            <p:spPr bwMode="auto">
              <a:xfrm>
                <a:off x="5142" y="173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4" name="Oval 574"/>
              <p:cNvSpPr>
                <a:spLocks noChangeArrowheads="1"/>
              </p:cNvSpPr>
              <p:nvPr/>
            </p:nvSpPr>
            <p:spPr bwMode="auto">
              <a:xfrm>
                <a:off x="5142" y="3592"/>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5" name="Line 575"/>
              <p:cNvSpPr>
                <a:spLocks noChangeShapeType="1"/>
              </p:cNvSpPr>
              <p:nvPr/>
            </p:nvSpPr>
            <p:spPr bwMode="auto">
              <a:xfrm>
                <a:off x="4836" y="1773"/>
                <a:ext cx="1" cy="12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6" name="Line 585"/>
              <p:cNvSpPr>
                <a:spLocks noChangeShapeType="1"/>
              </p:cNvSpPr>
              <p:nvPr/>
            </p:nvSpPr>
            <p:spPr bwMode="auto">
              <a:xfrm>
                <a:off x="5217" y="1773"/>
                <a:ext cx="21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7" name="Line 586"/>
              <p:cNvSpPr>
                <a:spLocks noChangeShapeType="1"/>
              </p:cNvSpPr>
              <p:nvPr/>
            </p:nvSpPr>
            <p:spPr bwMode="auto">
              <a:xfrm>
                <a:off x="5218" y="3632"/>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08" name="Rectangle 601"/>
              <p:cNvSpPr>
                <a:spLocks noChangeArrowheads="1"/>
              </p:cNvSpPr>
              <p:nvPr/>
            </p:nvSpPr>
            <p:spPr bwMode="auto">
              <a:xfrm>
                <a:off x="1347" y="148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09" name="Rectangle 602"/>
              <p:cNvSpPr>
                <a:spLocks noChangeArrowheads="1"/>
              </p:cNvSpPr>
              <p:nvPr/>
            </p:nvSpPr>
            <p:spPr bwMode="auto">
              <a:xfrm>
                <a:off x="2002"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0" name="Rectangle 603"/>
              <p:cNvSpPr>
                <a:spLocks noChangeArrowheads="1"/>
              </p:cNvSpPr>
              <p:nvPr/>
            </p:nvSpPr>
            <p:spPr bwMode="auto">
              <a:xfrm>
                <a:off x="2041" y="316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1" name="Rectangle 604"/>
              <p:cNvSpPr>
                <a:spLocks noChangeArrowheads="1"/>
              </p:cNvSpPr>
              <p:nvPr/>
            </p:nvSpPr>
            <p:spPr bwMode="auto">
              <a:xfrm>
                <a:off x="2041" y="2508"/>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2" name="Rectangle 605"/>
              <p:cNvSpPr>
                <a:spLocks noChangeArrowheads="1"/>
              </p:cNvSpPr>
              <p:nvPr/>
            </p:nvSpPr>
            <p:spPr bwMode="auto">
              <a:xfrm>
                <a:off x="3354" y="1344"/>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3" name="Rectangle 606"/>
              <p:cNvSpPr>
                <a:spLocks noChangeArrowheads="1"/>
              </p:cNvSpPr>
              <p:nvPr/>
            </p:nvSpPr>
            <p:spPr bwMode="auto">
              <a:xfrm>
                <a:off x="3353" y="237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4" name="Rectangle 607"/>
              <p:cNvSpPr>
                <a:spLocks noChangeArrowheads="1"/>
              </p:cNvSpPr>
              <p:nvPr/>
            </p:nvSpPr>
            <p:spPr bwMode="auto">
              <a:xfrm>
                <a:off x="3966"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5" name="Rectangle 608"/>
              <p:cNvSpPr>
                <a:spLocks noChangeArrowheads="1"/>
              </p:cNvSpPr>
              <p:nvPr/>
            </p:nvSpPr>
            <p:spPr bwMode="auto">
              <a:xfrm>
                <a:off x="4008"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6" name="Rectangle 609"/>
              <p:cNvSpPr>
                <a:spLocks noChangeArrowheads="1"/>
              </p:cNvSpPr>
              <p:nvPr/>
            </p:nvSpPr>
            <p:spPr bwMode="auto">
              <a:xfrm>
                <a:off x="5363"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17" name="Line 610"/>
              <p:cNvSpPr>
                <a:spLocks noChangeShapeType="1"/>
              </p:cNvSpPr>
              <p:nvPr/>
            </p:nvSpPr>
            <p:spPr bwMode="auto">
              <a:xfrm>
                <a:off x="5417" y="2781"/>
                <a:ext cx="0" cy="86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918" name="Line 612"/>
              <p:cNvSpPr>
                <a:spLocks noChangeShapeType="1"/>
              </p:cNvSpPr>
              <p:nvPr/>
            </p:nvSpPr>
            <p:spPr bwMode="auto">
              <a:xfrm>
                <a:off x="276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19" name="Line 613"/>
              <p:cNvSpPr>
                <a:spLocks noChangeShapeType="1"/>
              </p:cNvSpPr>
              <p:nvPr/>
            </p:nvSpPr>
            <p:spPr bwMode="auto">
              <a:xfrm flipV="1">
                <a:off x="5418" y="1762"/>
                <a:ext cx="0" cy="734"/>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920" name="Oval 616"/>
              <p:cNvSpPr>
                <a:spLocks noChangeArrowheads="1"/>
              </p:cNvSpPr>
              <p:nvPr/>
            </p:nvSpPr>
            <p:spPr bwMode="auto">
              <a:xfrm>
                <a:off x="627" y="2034"/>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21" name="Oval 617"/>
              <p:cNvSpPr>
                <a:spLocks noChangeArrowheads="1"/>
              </p:cNvSpPr>
              <p:nvPr/>
            </p:nvSpPr>
            <p:spPr bwMode="auto">
              <a:xfrm>
                <a:off x="622" y="3591"/>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grpSp>
        <p:sp>
          <p:nvSpPr>
            <p:cNvPr id="1050922" name="文本框 252"/>
            <p:cNvSpPr txBox="1">
              <a:spLocks noChangeAspect="1" noMove="1" noResize="1" noRot="1" noAdjustHandles="1" noEditPoints="1" noChangeArrowheads="1" noChangeShapeType="1" noTextEdit="1"/>
            </p:cNvSpPr>
            <p:nvPr/>
          </p:nvSpPr>
          <p:spPr bwMode="auto">
            <a:xfrm>
              <a:off x="612158" y="4303210"/>
              <a:ext cx="401442" cy="461665"/>
            </a:xfrm>
            <a:prstGeom prst="rect"/>
            <a:blipFill>
              <a:blip xmlns:r="http://schemas.openxmlformats.org/officeDocument/2006/relationships" r:embed="rId9"/>
              <a:stretch>
                <a:fillRect l="-13636" b="-5263"/>
              </a:stretch>
            </a:blipFill>
            <a:ln>
              <a:noFill/>
            </a:ln>
            <a:effectLst/>
          </p:spPr>
          <p:txBody>
            <a:bodyPr/>
            <a:p>
              <a:r>
                <a:rPr altLang="en-US" lang="zh-CN">
                  <a:noFill/>
                </a:rPr>
                <a:t> </a:t>
              </a:r>
            </a:p>
          </p:txBody>
        </p:sp>
        <p:sp>
          <p:nvSpPr>
            <p:cNvPr id="1050923" name="Rectangle 518"/>
            <p:cNvSpPr>
              <a:spLocks noChangeAspect="1" noMove="1" noResize="1" noRot="1" noAdjustHandles="1" noEditPoints="1" noChangeArrowheads="1" noChangeShapeType="1" noTextEdit="1"/>
            </p:cNvSpPr>
            <p:nvPr/>
          </p:nvSpPr>
          <p:spPr bwMode="auto">
            <a:xfrm>
              <a:off x="696156" y="3350212"/>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0924" name="Rectangle 519"/>
            <p:cNvSpPr>
              <a:spLocks noChangeAspect="1" noMove="1" noResize="1" noRot="1" noAdjustHandles="1" noEditPoints="1" noChangeArrowheads="1" noChangeShapeType="1" noTextEdit="1"/>
            </p:cNvSpPr>
            <p:nvPr/>
          </p:nvSpPr>
          <p:spPr bwMode="auto">
            <a:xfrm>
              <a:off x="693466" y="5386684"/>
              <a:ext cx="175129" cy="307777"/>
            </a:xfrm>
            <a:prstGeom prst="rect"/>
            <a:blipFill>
              <a:blip xmlns:r="http://schemas.openxmlformats.org/officeDocument/2006/relationships" r:embed="rId11"/>
              <a:stretch>
                <a:fillRect l="-24138" r="-34483"/>
              </a:stretch>
            </a:blipFill>
            <a:ln w="28575">
              <a:noFill/>
              <a:miter lim="800000"/>
              <a:headEnd/>
              <a:tailEnd/>
            </a:ln>
          </p:spPr>
          <p:txBody>
            <a:bodyPr/>
            <a:p>
              <a:r>
                <a:rPr altLang="en-US" lang="zh-CN">
                  <a:noFill/>
                </a:rPr>
                <a:t> </a:t>
              </a:r>
            </a:p>
          </p:txBody>
        </p:sp>
        <p:sp>
          <p:nvSpPr>
            <p:cNvPr id="1050925" name="文本框 255"/>
            <p:cNvSpPr txBox="1">
              <a:spLocks noChangeAspect="1" noMove="1" noResize="1" noRot="1" noAdjustHandles="1" noEditPoints="1" noChangeArrowheads="1" noChangeShapeType="1" noTextEdit="1"/>
            </p:cNvSpPr>
            <p:nvPr/>
          </p:nvSpPr>
          <p:spPr bwMode="auto">
            <a:xfrm>
              <a:off x="1291009" y="3399328"/>
              <a:ext cx="401442" cy="461665"/>
            </a:xfrm>
            <a:prstGeom prst="rect"/>
            <a:blipFill>
              <a:blip xmlns:r="http://schemas.openxmlformats.org/officeDocument/2006/relationships" r:embed="rId12"/>
              <a:stretch>
                <a:fillRect l="-24242" b="-3947"/>
              </a:stretch>
            </a:blipFill>
            <a:ln>
              <a:noFill/>
            </a:ln>
            <a:effectLst/>
          </p:spPr>
          <p:txBody>
            <a:bodyPr/>
            <a:p>
              <a:r>
                <a:rPr altLang="en-US" lang="zh-CN">
                  <a:noFill/>
                </a:rPr>
                <a:t> </a:t>
              </a:r>
            </a:p>
          </p:txBody>
        </p:sp>
        <p:sp>
          <p:nvSpPr>
            <p:cNvPr id="1050926" name="文本框 256"/>
            <p:cNvSpPr txBox="1">
              <a:spLocks noChangeAspect="1" noMove="1" noResize="1" noRot="1" noAdjustHandles="1" noEditPoints="1" noChangeArrowheads="1" noChangeShapeType="1" noTextEdit="1"/>
            </p:cNvSpPr>
            <p:nvPr/>
          </p:nvSpPr>
          <p:spPr bwMode="auto">
            <a:xfrm>
              <a:off x="1373672" y="2339071"/>
              <a:ext cx="401442" cy="461665"/>
            </a:xfrm>
            <a:prstGeom prst="rect"/>
            <a:blipFill>
              <a:blip xmlns:r="http://schemas.openxmlformats.org/officeDocument/2006/relationships" r:embed="rId13"/>
              <a:stretch>
                <a:fillRect l="-63636" r="-30303" b="-5263"/>
              </a:stretch>
            </a:blipFill>
            <a:ln>
              <a:noFill/>
            </a:ln>
            <a:effectLst/>
          </p:spPr>
          <p:txBody>
            <a:bodyPr/>
            <a:p>
              <a:r>
                <a:rPr altLang="en-US" lang="zh-CN">
                  <a:noFill/>
                </a:rPr>
                <a:t> </a:t>
              </a:r>
            </a:p>
          </p:txBody>
        </p:sp>
        <p:sp>
          <p:nvSpPr>
            <p:cNvPr id="1050927" name="文本框 257"/>
            <p:cNvSpPr txBox="1">
              <a:spLocks noChangeAspect="1" noMove="1" noResize="1" noRot="1" noAdjustHandles="1" noEditPoints="1" noChangeArrowheads="1" noChangeShapeType="1" noTextEdit="1"/>
            </p:cNvSpPr>
            <p:nvPr/>
          </p:nvSpPr>
          <p:spPr bwMode="auto">
            <a:xfrm>
              <a:off x="2433327" y="2155821"/>
              <a:ext cx="401442" cy="461665"/>
            </a:xfrm>
            <a:prstGeom prst="rect"/>
            <a:blipFill>
              <a:blip xmlns:r="http://schemas.openxmlformats.org/officeDocument/2006/relationships" r:embed="rId14"/>
              <a:stretch>
                <a:fillRect l="-46154" r="-13846" b="-5263"/>
              </a:stretch>
            </a:blipFill>
            <a:ln>
              <a:noFill/>
            </a:ln>
            <a:effectLst/>
          </p:spPr>
          <p:txBody>
            <a:bodyPr/>
            <a:p>
              <a:r>
                <a:rPr altLang="en-US" lang="zh-CN">
                  <a:noFill/>
                </a:rPr>
                <a:t> </a:t>
              </a:r>
            </a:p>
          </p:txBody>
        </p:sp>
        <p:sp>
          <p:nvSpPr>
            <p:cNvPr id="1050928" name="文本框 261"/>
            <p:cNvSpPr txBox="1">
              <a:spLocks noChangeAspect="1" noMove="1" noResize="1" noRot="1" noAdjustHandles="1" noEditPoints="1" noChangeArrowheads="1" noChangeShapeType="1" noTextEdit="1"/>
            </p:cNvSpPr>
            <p:nvPr/>
          </p:nvSpPr>
          <p:spPr bwMode="auto">
            <a:xfrm>
              <a:off x="4542517" y="3661732"/>
              <a:ext cx="401442" cy="461665"/>
            </a:xfrm>
            <a:prstGeom prst="rect"/>
            <a:blipFill>
              <a:blip xmlns:r="http://schemas.openxmlformats.org/officeDocument/2006/relationships" r:embed="rId15"/>
              <a:stretch>
                <a:fillRect l="-64615" r="-32308" b="-5263"/>
              </a:stretch>
            </a:blipFill>
            <a:ln>
              <a:noFill/>
            </a:ln>
            <a:effectLst/>
          </p:spPr>
          <p:txBody>
            <a:bodyPr/>
            <a:p>
              <a:r>
                <a:rPr altLang="en-US" lang="zh-CN">
                  <a:noFill/>
                </a:rPr>
                <a:t> </a:t>
              </a:r>
            </a:p>
          </p:txBody>
        </p:sp>
        <p:sp>
          <p:nvSpPr>
            <p:cNvPr id="1050929" name="文本框 262"/>
            <p:cNvSpPr txBox="1">
              <a:spLocks noChangeAspect="1" noMove="1" noResize="1" noRot="1" noAdjustHandles="1" noEditPoints="1" noChangeArrowheads="1" noChangeShapeType="1" noTextEdit="1"/>
            </p:cNvSpPr>
            <p:nvPr/>
          </p:nvSpPr>
          <p:spPr bwMode="auto">
            <a:xfrm>
              <a:off x="5568142" y="2196268"/>
              <a:ext cx="401442" cy="461665"/>
            </a:xfrm>
            <a:prstGeom prst="rect"/>
            <a:blipFill>
              <a:blip xmlns:r="http://schemas.openxmlformats.org/officeDocument/2006/relationships" r:embed="rId16"/>
              <a:stretch>
                <a:fillRect l="-45455" r="-12121" b="-5333"/>
              </a:stretch>
            </a:blipFill>
            <a:ln>
              <a:noFill/>
            </a:ln>
            <a:effectLst/>
          </p:spPr>
          <p:txBody>
            <a:bodyPr/>
            <a:p>
              <a:r>
                <a:rPr altLang="en-US" lang="zh-CN">
                  <a:noFill/>
                </a:rPr>
                <a:t> </a:t>
              </a:r>
            </a:p>
          </p:txBody>
        </p:sp>
        <p:sp>
          <p:nvSpPr>
            <p:cNvPr id="1050930" name="文本框 263"/>
            <p:cNvSpPr txBox="1">
              <a:spLocks noChangeAspect="1" noMove="1" noResize="1" noRot="1" noAdjustHandles="1" noEditPoints="1" noChangeArrowheads="1" noChangeShapeType="1" noTextEdit="1"/>
            </p:cNvSpPr>
            <p:nvPr/>
          </p:nvSpPr>
          <p:spPr bwMode="auto">
            <a:xfrm>
              <a:off x="4161322" y="2803416"/>
              <a:ext cx="401442" cy="461665"/>
            </a:xfrm>
            <a:prstGeom prst="rect"/>
            <a:blipFill>
              <a:blip xmlns:r="http://schemas.openxmlformats.org/officeDocument/2006/relationships" r:embed="rId17"/>
              <a:stretch>
                <a:fillRect l="-24242" b="-3947"/>
              </a:stretch>
            </a:blipFill>
            <a:ln>
              <a:noFill/>
            </a:ln>
            <a:effectLst/>
          </p:spPr>
          <p:txBody>
            <a:bodyPr/>
            <a:p>
              <a:r>
                <a:rPr altLang="en-US" lang="zh-CN">
                  <a:noFill/>
                </a:rPr>
                <a:t> </a:t>
              </a:r>
            </a:p>
          </p:txBody>
        </p:sp>
        <p:sp>
          <p:nvSpPr>
            <p:cNvPr id="1050931" name="文本框 264"/>
            <p:cNvSpPr txBox="1">
              <a:spLocks noChangeAspect="1" noMove="1" noResize="1" noRot="1" noAdjustHandles="1" noEditPoints="1" noChangeArrowheads="1" noChangeShapeType="1" noTextEdit="1"/>
            </p:cNvSpPr>
            <p:nvPr/>
          </p:nvSpPr>
          <p:spPr bwMode="auto">
            <a:xfrm>
              <a:off x="1348467" y="4198926"/>
              <a:ext cx="401442" cy="461665"/>
            </a:xfrm>
            <a:prstGeom prst="rect"/>
            <a:blipFill>
              <a:blip xmlns:r="http://schemas.openxmlformats.org/officeDocument/2006/relationships" r:embed="rId18"/>
              <a:stretch>
                <a:fillRect l="-64615" r="-32308" b="-5263"/>
              </a:stretch>
            </a:blipFill>
            <a:ln>
              <a:noFill/>
            </a:ln>
            <a:effectLst/>
          </p:spPr>
          <p:txBody>
            <a:bodyPr/>
            <a:p>
              <a:r>
                <a:rPr altLang="en-US" lang="zh-CN">
                  <a:noFill/>
                </a:rPr>
                <a:t> </a:t>
              </a:r>
            </a:p>
          </p:txBody>
        </p:sp>
        <p:sp>
          <p:nvSpPr>
            <p:cNvPr id="1050932" name="文本框 265"/>
            <p:cNvSpPr txBox="1">
              <a:spLocks noChangeAspect="1" noMove="1" noResize="1" noRot="1" noAdjustHandles="1" noEditPoints="1" noChangeArrowheads="1" noChangeShapeType="1" noTextEdit="1"/>
            </p:cNvSpPr>
            <p:nvPr/>
          </p:nvSpPr>
          <p:spPr bwMode="auto">
            <a:xfrm>
              <a:off x="2447307" y="3939919"/>
              <a:ext cx="401442" cy="461665"/>
            </a:xfrm>
            <a:prstGeom prst="rect"/>
            <a:blipFill>
              <a:blip xmlns:r="http://schemas.openxmlformats.org/officeDocument/2006/relationships" r:embed="rId19"/>
              <a:stretch>
                <a:fillRect l="-45455" r="-13636" b="-5333"/>
              </a:stretch>
            </a:blipFill>
            <a:ln>
              <a:noFill/>
            </a:ln>
            <a:effectLst/>
          </p:spPr>
          <p:txBody>
            <a:bodyPr/>
            <a:p>
              <a:r>
                <a:rPr altLang="en-US" lang="zh-CN">
                  <a:noFill/>
                </a:rPr>
                <a:t> </a:t>
              </a:r>
            </a:p>
          </p:txBody>
        </p:sp>
        <p:sp>
          <p:nvSpPr>
            <p:cNvPr id="1050933" name="文本框 266"/>
            <p:cNvSpPr txBox="1">
              <a:spLocks noChangeAspect="1" noMove="1" noResize="1" noRot="1" noAdjustHandles="1" noEditPoints="1" noChangeArrowheads="1" noChangeShapeType="1" noTextEdit="1"/>
            </p:cNvSpPr>
            <p:nvPr/>
          </p:nvSpPr>
          <p:spPr bwMode="auto">
            <a:xfrm>
              <a:off x="3200426" y="5033164"/>
              <a:ext cx="401442" cy="461665"/>
            </a:xfrm>
            <a:prstGeom prst="rect"/>
            <a:blipFill>
              <a:blip xmlns:r="http://schemas.openxmlformats.org/officeDocument/2006/relationships" r:embed="rId20"/>
              <a:stretch>
                <a:fillRect l="-25758" b="-3947"/>
              </a:stretch>
            </a:blipFill>
            <a:ln>
              <a:noFill/>
            </a:ln>
            <a:effectLst/>
          </p:spPr>
          <p:txBody>
            <a:bodyPr/>
            <a:p>
              <a:r>
                <a:rPr altLang="en-US" lang="zh-CN">
                  <a:noFill/>
                </a:rPr>
                <a:t> </a:t>
              </a:r>
            </a:p>
          </p:txBody>
        </p:sp>
        <p:sp>
          <p:nvSpPr>
            <p:cNvPr id="1050934" name="文本框 267"/>
            <p:cNvSpPr txBox="1">
              <a:spLocks noChangeAspect="1" noMove="1" noResize="1" noRot="1" noAdjustHandles="1" noEditPoints="1" noChangeArrowheads="1" noChangeShapeType="1" noTextEdit="1"/>
            </p:cNvSpPr>
            <p:nvPr/>
          </p:nvSpPr>
          <p:spPr bwMode="auto">
            <a:xfrm>
              <a:off x="4196149" y="4892179"/>
              <a:ext cx="401442" cy="461665"/>
            </a:xfrm>
            <a:prstGeom prst="rect"/>
            <a:blipFill>
              <a:blip xmlns:r="http://schemas.openxmlformats.org/officeDocument/2006/relationships" r:embed="rId21"/>
              <a:stretch>
                <a:fillRect l="-28788" b="-2632"/>
              </a:stretch>
            </a:blipFill>
            <a:ln>
              <a:noFill/>
            </a:ln>
            <a:effectLst/>
          </p:spPr>
          <p:txBody>
            <a:bodyPr/>
            <a:p>
              <a:r>
                <a:rPr altLang="en-US" lang="zh-CN">
                  <a:noFill/>
                </a:rPr>
                <a:t> </a:t>
              </a:r>
            </a:p>
          </p:txBody>
        </p:sp>
        <p:sp>
          <p:nvSpPr>
            <p:cNvPr id="1050935" name="文本框 268"/>
            <p:cNvSpPr txBox="1">
              <a:spLocks noChangeAspect="1" noMove="1" noResize="1" noRot="1" noAdjustHandles="1" noEditPoints="1" noChangeArrowheads="1" noChangeShapeType="1" noTextEdit="1"/>
            </p:cNvSpPr>
            <p:nvPr/>
          </p:nvSpPr>
          <p:spPr bwMode="auto">
            <a:xfrm>
              <a:off x="4567624" y="2083175"/>
              <a:ext cx="401442" cy="461665"/>
            </a:xfrm>
            <a:prstGeom prst="rect"/>
            <a:blipFill>
              <a:blip xmlns:r="http://schemas.openxmlformats.org/officeDocument/2006/relationships" r:embed="rId22"/>
              <a:stretch>
                <a:fillRect l="-63636" r="-30303" b="-5263"/>
              </a:stretch>
            </a:blipFill>
            <a:ln>
              <a:noFill/>
            </a:ln>
            <a:effectLst/>
          </p:spPr>
          <p:txBody>
            <a:bodyPr/>
            <a:p>
              <a:r>
                <a:rPr altLang="en-US" lang="zh-CN">
                  <a:noFill/>
                </a:rPr>
                <a:t> </a:t>
              </a:r>
            </a:p>
          </p:txBody>
        </p:sp>
        <p:sp>
          <p:nvSpPr>
            <p:cNvPr id="1050936" name="文本框 269"/>
            <p:cNvSpPr txBox="1">
              <a:spLocks noChangeAspect="1" noMove="1" noResize="1" noRot="1" noAdjustHandles="1" noEditPoints="1" noChangeArrowheads="1" noChangeShapeType="1" noTextEdit="1"/>
            </p:cNvSpPr>
            <p:nvPr/>
          </p:nvSpPr>
          <p:spPr bwMode="auto">
            <a:xfrm>
              <a:off x="5624301" y="3886587"/>
              <a:ext cx="401442" cy="461665"/>
            </a:xfrm>
            <a:prstGeom prst="rect"/>
            <a:blipFill>
              <a:blip xmlns:r="http://schemas.openxmlformats.org/officeDocument/2006/relationships" r:embed="rId23"/>
              <a:stretch>
                <a:fillRect l="-45455" r="-13636" b="-3947"/>
              </a:stretch>
            </a:blipFill>
            <a:ln>
              <a:noFill/>
            </a:ln>
            <a:effectLst/>
          </p:spPr>
          <p:txBody>
            <a:bodyPr/>
            <a:p>
              <a:r>
                <a:rPr altLang="en-US" lang="zh-CN">
                  <a:noFill/>
                </a:rPr>
                <a:t> </a:t>
              </a:r>
            </a:p>
          </p:txBody>
        </p:sp>
        <p:sp>
          <p:nvSpPr>
            <p:cNvPr id="1050937" name="文本框 270"/>
            <p:cNvSpPr txBox="1">
              <a:spLocks noChangeAspect="1" noMove="1" noResize="1" noRot="1" noAdjustHandles="1" noEditPoints="1" noChangeArrowheads="1" noChangeShapeType="1" noTextEdit="1"/>
            </p:cNvSpPr>
            <p:nvPr/>
          </p:nvSpPr>
          <p:spPr bwMode="auto">
            <a:xfrm>
              <a:off x="3817629" y="3980739"/>
              <a:ext cx="401442" cy="461665"/>
            </a:xfrm>
            <a:prstGeom prst="rect"/>
            <a:blipFill>
              <a:blip xmlns:r="http://schemas.openxmlformats.org/officeDocument/2006/relationships" r:embed="rId24"/>
              <a:stretch>
                <a:fillRect l="-43939" r="-10606" b="-5263"/>
              </a:stretch>
            </a:blipFill>
            <a:ln>
              <a:noFill/>
            </a:ln>
            <a:effectLst/>
          </p:spPr>
          <p:txBody>
            <a:bodyPr/>
            <a:p>
              <a:r>
                <a:rPr altLang="en-US" lang="zh-CN">
                  <a:noFill/>
                </a:rPr>
                <a:t> </a:t>
              </a:r>
            </a:p>
          </p:txBody>
        </p:sp>
        <p:sp>
          <p:nvSpPr>
            <p:cNvPr id="1050938" name="文本框 271"/>
            <p:cNvSpPr txBox="1">
              <a:spLocks noChangeAspect="1" noMove="1" noResize="1" noRot="1" noAdjustHandles="1" noEditPoints="1" noChangeArrowheads="1" noChangeShapeType="1" noTextEdit="1"/>
            </p:cNvSpPr>
            <p:nvPr/>
          </p:nvSpPr>
          <p:spPr bwMode="auto">
            <a:xfrm>
              <a:off x="6947671" y="3975524"/>
              <a:ext cx="401442" cy="461665"/>
            </a:xfrm>
            <a:prstGeom prst="rect"/>
            <a:blipFill>
              <a:blip xmlns:r="http://schemas.openxmlformats.org/officeDocument/2006/relationships" r:embed="rId25"/>
              <a:stretch>
                <a:fillRect l="-42424" r="-10606" b="-5333"/>
              </a:stretch>
            </a:blipFill>
            <a:ln>
              <a:noFill/>
            </a:ln>
            <a:effectLst/>
          </p:spPr>
          <p:txBody>
            <a:bodyPr/>
            <a:p>
              <a:r>
                <a:rPr altLang="en-US" lang="zh-CN">
                  <a:noFill/>
                </a:rPr>
                <a:t> </a:t>
              </a:r>
            </a:p>
          </p:txBody>
        </p:sp>
        <p:sp>
          <p:nvSpPr>
            <p:cNvPr id="1050939" name="文本框 272"/>
            <p:cNvSpPr txBox="1">
              <a:spLocks noChangeAspect="1" noMove="1" noResize="1" noRot="1" noAdjustHandles="1" noEditPoints="1" noChangeArrowheads="1" noChangeShapeType="1" noTextEdit="1"/>
            </p:cNvSpPr>
            <p:nvPr/>
          </p:nvSpPr>
          <p:spPr bwMode="auto">
            <a:xfrm>
              <a:off x="6901830" y="2786759"/>
              <a:ext cx="401442" cy="461665"/>
            </a:xfrm>
            <a:prstGeom prst="rect"/>
            <a:blipFill>
              <a:blip xmlns:r="http://schemas.openxmlformats.org/officeDocument/2006/relationships" r:embed="rId26"/>
              <a:stretch>
                <a:fillRect l="-26154" b="-4000"/>
              </a:stretch>
            </a:blipFill>
            <a:ln>
              <a:noFill/>
            </a:ln>
            <a:effectLst/>
          </p:spPr>
          <p:txBody>
            <a:bodyPr/>
            <a:p>
              <a:r>
                <a:rPr altLang="en-US" lang="zh-CN">
                  <a:noFill/>
                </a:rPr>
                <a:t> </a:t>
              </a:r>
            </a:p>
          </p:txBody>
        </p:sp>
        <p:sp>
          <p:nvSpPr>
            <p:cNvPr id="1050940" name="文本框 273"/>
            <p:cNvSpPr txBox="1">
              <a:spLocks noChangeAspect="1" noMove="1" noResize="1" noRot="1" noAdjustHandles="1" noEditPoints="1" noChangeArrowheads="1" noChangeShapeType="1" noTextEdit="1"/>
            </p:cNvSpPr>
            <p:nvPr/>
          </p:nvSpPr>
          <p:spPr bwMode="auto">
            <a:xfrm>
              <a:off x="7455474" y="1554828"/>
              <a:ext cx="785518" cy="461665"/>
            </a:xfrm>
            <a:prstGeom prst="rect"/>
            <a:blipFill>
              <a:blip xmlns:r="http://schemas.openxmlformats.org/officeDocument/2006/relationships" r:embed="rId27"/>
              <a:stretch>
                <a:fillRect l="-10078" b="-5263"/>
              </a:stretch>
            </a:blipFill>
            <a:ln>
              <a:noFill/>
            </a:ln>
            <a:effectLst/>
          </p:spPr>
          <p:txBody>
            <a:bodyPr/>
            <a:p>
              <a:r>
                <a:rPr altLang="en-US" lang="zh-CN">
                  <a:noFill/>
                </a:rPr>
                <a:t> </a:t>
              </a:r>
            </a:p>
          </p:txBody>
        </p:sp>
        <p:sp>
          <p:nvSpPr>
            <p:cNvPr id="1050941" name="文本框 274"/>
            <p:cNvSpPr txBox="1">
              <a:spLocks noChangeAspect="1" noMove="1" noResize="1" noRot="1" noAdjustHandles="1" noEditPoints="1" noChangeArrowheads="1" noChangeShapeType="1" noTextEdit="1"/>
            </p:cNvSpPr>
            <p:nvPr/>
          </p:nvSpPr>
          <p:spPr bwMode="auto">
            <a:xfrm>
              <a:off x="7718116" y="4002578"/>
              <a:ext cx="401442" cy="461665"/>
            </a:xfrm>
            <a:prstGeom prst="rect"/>
            <a:blipFill>
              <a:blip xmlns:r="http://schemas.openxmlformats.org/officeDocument/2006/relationships" r:embed="rId28"/>
              <a:stretch>
                <a:fillRect l="-24615" r="-1538" b="-3947"/>
              </a:stretch>
            </a:blipFill>
            <a:ln>
              <a:noFill/>
            </a:ln>
            <a:effectLst/>
          </p:spPr>
          <p:txBody>
            <a:bodyPr/>
            <a:p>
              <a:r>
                <a:rPr altLang="en-US" lang="zh-CN">
                  <a:noFill/>
                </a:rPr>
                <a:t> </a:t>
              </a:r>
            </a:p>
          </p:txBody>
        </p:sp>
        <p:sp>
          <p:nvSpPr>
            <p:cNvPr id="1050942" name="Rectangle 518"/>
            <p:cNvSpPr>
              <a:spLocks noChangeAspect="1" noMove="1" noResize="1" noRot="1" noAdjustHandles="1" noEditPoints="1" noChangeArrowheads="1" noChangeShapeType="1" noTextEdit="1"/>
            </p:cNvSpPr>
            <p:nvPr/>
          </p:nvSpPr>
          <p:spPr bwMode="auto">
            <a:xfrm>
              <a:off x="7801210" y="2939698"/>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50943" name="Rectangle 519"/>
            <p:cNvSpPr>
              <a:spLocks noChangeAspect="1" noMove="1" noResize="1" noRot="1" noAdjustHandles="1" noEditPoints="1" noChangeArrowheads="1" noChangeShapeType="1" noTextEdit="1"/>
            </p:cNvSpPr>
            <p:nvPr/>
          </p:nvSpPr>
          <p:spPr bwMode="auto">
            <a:xfrm>
              <a:off x="7831272" y="5359246"/>
              <a:ext cx="175129" cy="307777"/>
            </a:xfrm>
            <a:prstGeom prst="rect"/>
            <a:blipFill>
              <a:blip xmlns:r="http://schemas.openxmlformats.org/officeDocument/2006/relationships" r:embed="rId30"/>
              <a:stretch>
                <a:fillRect l="-24138" r="-34483"/>
              </a:stretch>
            </a:blipFill>
            <a:ln w="28575">
              <a:noFill/>
              <a:miter lim="800000"/>
              <a:headEnd/>
              <a:tailEnd/>
            </a:ln>
          </p:spPr>
          <p:txBody>
            <a:bodyPr/>
            <a:p>
              <a:r>
                <a:rPr altLang="en-US" lang="zh-CN">
                  <a:noFill/>
                </a:rPr>
                <a:t> </a:t>
              </a:r>
            </a:p>
          </p:txBody>
        </p:sp>
        <p:sp>
          <p:nvSpPr>
            <p:cNvPr id="1050944" name="文本框 277"/>
            <p:cNvSpPr txBox="1">
              <a:spLocks noChangeAspect="1" noMove="1" noResize="1" noRot="1" noAdjustHandles="1" noEditPoints="1" noChangeArrowheads="1" noChangeShapeType="1" noTextEdit="1"/>
            </p:cNvSpPr>
            <p:nvPr/>
          </p:nvSpPr>
          <p:spPr bwMode="auto">
            <a:xfrm>
              <a:off x="8519803" y="3982284"/>
              <a:ext cx="401442" cy="461665"/>
            </a:xfrm>
            <a:prstGeom prst="rect"/>
            <a:blipFill>
              <a:blip xmlns:r="http://schemas.openxmlformats.org/officeDocument/2006/relationships" r:embed="rId31"/>
              <a:stretch>
                <a:fillRect l="-28788" b="-5333"/>
              </a:stretch>
            </a:blipFill>
            <a:ln>
              <a:noFill/>
            </a:ln>
            <a:effectLst/>
          </p:spPr>
          <p:txBody>
            <a:bodyPr/>
            <a:p>
              <a:r>
                <a:rPr altLang="en-US" lang="zh-CN">
                  <a:noFill/>
                </a:rPr>
                <a:t> </a:t>
              </a:r>
            </a:p>
          </p:txBody>
        </p:sp>
      </p:grpSp>
      <p:sp>
        <p:nvSpPr>
          <p:cNvPr id="1050945"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(1) Find the feedback network for AC circuit</a:t>
            </a:r>
            <a:endParaRPr altLang="en-US" dirty="0" sz="2000" kumimoji="1" lang="zh-CN">
              <a:cs typeface="Arial" panose="020B0604020202020204" pitchFamily="34" charset="0"/>
            </a:endParaRPr>
          </a:p>
        </p:txBody>
      </p:sp>
      <p:grpSp>
        <p:nvGrpSpPr>
          <p:cNvPr id="368" name="组合 2"/>
          <p:cNvGrpSpPr/>
          <p:nvPr/>
        </p:nvGrpSpPr>
        <p:grpSpPr>
          <a:xfrm>
            <a:off x="2335187" y="3071085"/>
            <a:ext cx="629649" cy="661645"/>
            <a:chOff x="2335187" y="3473757"/>
            <a:chExt cx="629649" cy="661645"/>
          </a:xfrm>
        </p:grpSpPr>
        <p:sp>
          <p:nvSpPr>
            <p:cNvPr id="1050946"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2"/>
              <a:stretch>
                <a:fillRect l="-33333" r="-30556" b="-8000"/>
              </a:stretch>
            </a:blipFill>
            <a:ln w="28575">
              <a:noFill/>
              <a:miter lim="800000"/>
              <a:headEnd/>
              <a:tailEnd/>
            </a:ln>
          </p:spPr>
          <p:txBody>
            <a:bodyPr/>
            <a:p>
              <a:r>
                <a:rPr altLang="en-US" lang="zh-CN">
                  <a:noFill/>
                </a:rPr>
                <a:t> </a:t>
              </a:r>
            </a:p>
          </p:txBody>
        </p:sp>
        <p:sp>
          <p:nvSpPr>
            <p:cNvPr id="1050947" name="Rectangle 519"/>
            <p:cNvSpPr>
              <a:spLocks noChangeAspect="1" noMove="1" noResize="1" noRot="1" noAdjustHandles="1" noEditPoints="1" noChangeArrowheads="1" noChangeShapeType="1" noTextEdit="1"/>
            </p:cNvSpPr>
            <p:nvPr/>
          </p:nvSpPr>
          <p:spPr bwMode="auto">
            <a:xfrm>
              <a:off x="2789707" y="3827625"/>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0948" name="文本框 281"/>
            <p:cNvSpPr txBox="1">
              <a:spLocks noChangeAspect="1" noMove="1" noResize="1" noRot="1" noAdjustHandles="1" noEditPoints="1" noChangeArrowheads="1" noChangeShapeType="1" noTextEdit="1"/>
            </p:cNvSpPr>
            <p:nvPr/>
          </p:nvSpPr>
          <p:spPr bwMode="auto">
            <a:xfrm>
              <a:off x="2335187" y="3581999"/>
              <a:ext cx="401442" cy="461665"/>
            </a:xfrm>
            <a:prstGeom prst="rect"/>
            <a:blipFill>
              <a:blip xmlns:r="http://schemas.openxmlformats.org/officeDocument/2006/relationships" r:embed="rId34"/>
              <a:stretch>
                <a:fillRect l="-30303" r="-7576" b="-6667"/>
              </a:stretch>
            </a:blipFill>
            <a:ln>
              <a:noFill/>
            </a:ln>
            <a:effectLst/>
          </p:spPr>
          <p:txBody>
            <a:bodyPr/>
            <a:p>
              <a:r>
                <a:rPr altLang="en-US" lang="zh-CN">
                  <a:noFill/>
                </a:rPr>
                <a:t> </a:t>
              </a:r>
            </a:p>
          </p:txBody>
        </p:sp>
      </p:grpSp>
      <p:grpSp>
        <p:nvGrpSpPr>
          <p:cNvPr id="369" name="组合 282"/>
          <p:cNvGrpSpPr/>
          <p:nvPr/>
        </p:nvGrpSpPr>
        <p:grpSpPr>
          <a:xfrm>
            <a:off x="2509292" y="4490700"/>
            <a:ext cx="401442" cy="1003620"/>
            <a:chOff x="2322580" y="3473757"/>
            <a:chExt cx="401442" cy="1003620"/>
          </a:xfrm>
        </p:grpSpPr>
        <p:sp>
          <p:nvSpPr>
            <p:cNvPr id="1050949"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5"/>
              <a:stretch>
                <a:fillRect l="-33333" r="-30556" b="-8000"/>
              </a:stretch>
            </a:blipFill>
            <a:ln w="28575">
              <a:noFill/>
              <a:miter lim="800000"/>
              <a:headEnd/>
              <a:tailEnd/>
            </a:ln>
          </p:spPr>
          <p:txBody>
            <a:bodyPr/>
            <a:p>
              <a:r>
                <a:rPr altLang="en-US" lang="zh-CN">
                  <a:noFill/>
                </a:rPr>
                <a:t> </a:t>
              </a:r>
            </a:p>
          </p:txBody>
        </p:sp>
        <p:sp>
          <p:nvSpPr>
            <p:cNvPr id="1050950" name="Rectangle 519"/>
            <p:cNvSpPr>
              <a:spLocks noChangeAspect="1" noMove="1" noResize="1" noRot="1" noAdjustHandles="1" noEditPoints="1" noChangeArrowheads="1" noChangeShapeType="1" noTextEdit="1"/>
            </p:cNvSpPr>
            <p:nvPr/>
          </p:nvSpPr>
          <p:spPr bwMode="auto">
            <a:xfrm>
              <a:off x="2365470" y="4169600"/>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0951" name="文本框 285"/>
            <p:cNvSpPr txBox="1">
              <a:spLocks noChangeAspect="1" noMove="1" noResize="1" noRot="1" noAdjustHandles="1" noEditPoints="1" noChangeArrowheads="1" noChangeShapeType="1" noTextEdit="1"/>
            </p:cNvSpPr>
            <p:nvPr/>
          </p:nvSpPr>
          <p:spPr bwMode="auto">
            <a:xfrm>
              <a:off x="2322580" y="3700980"/>
              <a:ext cx="401442" cy="461665"/>
            </a:xfrm>
            <a:prstGeom prst="rect"/>
            <a:blipFill>
              <a:blip xmlns:r="http://schemas.openxmlformats.org/officeDocument/2006/relationships" r:embed="rId36"/>
              <a:stretch>
                <a:fillRect l="-20000" b="-3947"/>
              </a:stretch>
            </a:blipFill>
            <a:ln>
              <a:noFill/>
            </a:ln>
            <a:effectLst/>
          </p:spPr>
          <p:txBody>
            <a:bodyPr/>
            <a:p>
              <a:r>
                <a:rPr altLang="en-US" lang="zh-CN">
                  <a:noFill/>
                </a:rPr>
                <a:t> </a:t>
              </a:r>
            </a:p>
          </p:txBody>
        </p:sp>
      </p:grpSp>
      <p:sp>
        <p:nvSpPr>
          <p:cNvPr id="1050952" name="文本框 286"/>
          <p:cNvSpPr txBox="1"/>
          <p:nvPr/>
        </p:nvSpPr>
        <p:spPr bwMode="auto">
          <a:xfrm>
            <a:off x="2552182" y="5863540"/>
            <a:ext cx="2323396"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 network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50953" name="圆角矩形 287"/>
          <p:cNvSpPr/>
          <p:nvPr/>
        </p:nvSpPr>
        <p:spPr>
          <a:xfrm>
            <a:off x="2340942" y="4453090"/>
            <a:ext cx="2598492"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953"/>
                                        </p:tgtEl>
                                        <p:attrNameLst>
                                          <p:attrName>style.visibility</p:attrName>
                                        </p:attrNameLst>
                                      </p:cBhvr>
                                      <p:to>
                                        <p:strVal val="visible"/>
                                      </p:to>
                                    </p:set>
                                    <p:animEffect transition="in" filter="wipe(down)">
                                      <p:cBhvr>
                                        <p:cTn dur="500" id="7"/>
                                        <p:tgtEl>
                                          <p:spTgt spid="1050953"/>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0952"/>
                                        </p:tgtEl>
                                        <p:attrNameLst>
                                          <p:attrName>style.visibility</p:attrName>
                                        </p:attrNameLst>
                                      </p:cBhvr>
                                      <p:to>
                                        <p:strVal val="visible"/>
                                      </p:to>
                                    </p:set>
                                    <p:animEffect transition="in" filter="wipe(down)">
                                      <p:cBhvr>
                                        <p:cTn dur="500" id="10"/>
                                        <p:tgtEl>
                                          <p:spTgt spid="1050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52" grpId="0"/>
      <p:bldP spid="10509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933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337" name="文本框 108"/>
          <p:cNvSpPr txBox="1">
            <a:spLocks noChangeAspect="1" noMove="1" noResize="1" noRot="1" noAdjustHandles="1" noEditPoints="1" noChangeArrowheads="1" noChangeShapeType="1" noTextEdit="1"/>
          </p:cNvSpPr>
          <p:nvPr/>
        </p:nvSpPr>
        <p:spPr bwMode="auto">
          <a:xfrm>
            <a:off x="4742288" y="2608760"/>
            <a:ext cx="1995589"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338" name="Text Box 12"/>
          <p:cNvSpPr txBox="1">
            <a:spLocks noChangeArrowheads="1"/>
          </p:cNvSpPr>
          <p:nvPr/>
        </p:nvSpPr>
        <p:spPr bwMode="auto">
          <a:xfrm>
            <a:off x="1669409" y="2635570"/>
            <a:ext cx="299487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altLang="zh-CN" dirty="0" sz="2400" kumimoji="1" lang="en-US" smtClean="0">
                <a:latin typeface="Arial" panose="020B0604020202020204" pitchFamily="34" charset="0"/>
                <a:cs typeface="Arial" panose="020B0604020202020204" pitchFamily="34" charset="0"/>
              </a:rPr>
              <a:t>No feedback circuit:</a:t>
            </a:r>
            <a:endParaRPr altLang="en-US" b="1" dirty="0" sz="2400" kumimoji="1" lang="zh-CN">
              <a:latin typeface="宋体" panose="02010600030101010101" pitchFamily="2" charset="-122"/>
              <a:cs typeface="Arial" panose="020B0604020202020204" pitchFamily="34" charset="0"/>
            </a:endParaRPr>
          </a:p>
        </p:txBody>
      </p:sp>
      <p:grpSp>
        <p:nvGrpSpPr>
          <p:cNvPr id="164" name="组合 9"/>
          <p:cNvGrpSpPr/>
          <p:nvPr/>
        </p:nvGrpSpPr>
        <p:grpSpPr>
          <a:xfrm>
            <a:off x="1241474" y="341515"/>
            <a:ext cx="6365848" cy="1970556"/>
            <a:chOff x="1233085" y="1473023"/>
            <a:chExt cx="6365848" cy="1970556"/>
          </a:xfrm>
        </p:grpSpPr>
        <p:grpSp>
          <p:nvGrpSpPr>
            <p:cNvPr id="165" name="组合 10"/>
            <p:cNvGrpSpPr/>
            <p:nvPr/>
          </p:nvGrpSpPr>
          <p:grpSpPr>
            <a:xfrm>
              <a:off x="1233085" y="1635051"/>
              <a:ext cx="6206495" cy="1808528"/>
              <a:chOff x="1160434" y="1273960"/>
              <a:chExt cx="6206495" cy="1808528"/>
            </a:xfrm>
          </p:grpSpPr>
          <p:sp>
            <p:nvSpPr>
              <p:cNvPr id="1049339" name="矩形 15"/>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40" name="文本框 16"/>
              <p:cNvSpPr txBox="1">
                <a:spLocks noChangeAspect="1" noMove="1" noResize="1" noRot="1" noAdjustHandles="1" noEditPoints="1" noChangeArrowheads="1" noChangeShapeType="1" noTextEdit="1"/>
              </p:cNvSpPr>
              <p:nvPr/>
            </p:nvSpPr>
            <p:spPr bwMode="auto">
              <a:xfrm>
                <a:off x="3893601" y="1433216"/>
                <a:ext cx="2311167" cy="475643"/>
              </a:xfrm>
              <a:prstGeom prst="rect"/>
              <a:blipFill>
                <a:blip xmlns:r="http://schemas.openxmlformats.org/officeDocument/2006/relationships" r:embed="rId2"/>
                <a:stretch>
                  <a:fillRect/>
                </a:stretch>
              </a:blipFill>
              <a:ln>
                <a:noFill/>
              </a:ln>
              <a:effectLst/>
            </p:spPr>
            <p:txBody>
              <a:bodyPr/>
              <a:p>
                <a:r>
                  <a:rPr altLang="en-US" lang="zh-CN">
                    <a:noFill/>
                  </a:rPr>
                  <a:t> </a:t>
                </a:r>
              </a:p>
            </p:txBody>
          </p:sp>
          <p:grpSp>
            <p:nvGrpSpPr>
              <p:cNvPr id="166" name="组合 17"/>
              <p:cNvGrpSpPr/>
              <p:nvPr/>
            </p:nvGrpSpPr>
            <p:grpSpPr>
              <a:xfrm>
                <a:off x="2089757" y="1321081"/>
                <a:ext cx="505436" cy="707886"/>
                <a:chOff x="946907" y="1927861"/>
                <a:chExt cx="505436" cy="707886"/>
              </a:xfrm>
            </p:grpSpPr>
            <p:sp>
              <p:nvSpPr>
                <p:cNvPr id="1049341" name="椭圆 28"/>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42" name="文本框 29"/>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41" name="直接箭头连接符 18"/>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2" name="直接箭头连接符 19"/>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3" name="直接箭头连接符 20"/>
              <p:cNvCxnSpPr>
                <a:cxnSpLocks/>
              </p:cNvCxnSpPr>
              <p:nvPr/>
            </p:nvCxnSpPr>
            <p:spPr>
              <a:xfrm>
                <a:off x="6204768"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343" name="椭圆 21"/>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44" name="直接连接符 22"/>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344" name="矩形 2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45" name="文本框 24"/>
              <p:cNvSpPr txBox="1">
                <a:spLocks noChangeAspect="1" noMove="1" noResize="1" noRot="1" noAdjustHandles="1" noEditPoints="1" noChangeArrowheads="1" noChangeShapeType="1" noTextEdit="1"/>
              </p:cNvSpPr>
              <p:nvPr/>
            </p:nvSpPr>
            <p:spPr bwMode="auto">
              <a:xfrm>
                <a:off x="3638262" y="2461567"/>
                <a:ext cx="2732202" cy="473206"/>
              </a:xfrm>
              <a:prstGeom prst="rect"/>
              <a:blipFill>
                <a:blip xmlns:r="http://schemas.openxmlformats.org/officeDocument/2006/relationships" r:embed="rId3"/>
                <a:stretch>
                  <a:fillRect t="-1282"/>
                </a:stretch>
              </a:blipFill>
              <a:ln>
                <a:noFill/>
              </a:ln>
              <a:effectLst/>
            </p:spPr>
            <p:txBody>
              <a:bodyPr/>
              <a:p>
                <a:r>
                  <a:rPr altLang="en-US" lang="zh-CN">
                    <a:noFill/>
                  </a:rPr>
                  <a:t> </a:t>
                </a:r>
              </a:p>
            </p:txBody>
          </p:sp>
          <p:cxnSp>
            <p:nvCxnSpPr>
              <p:cNvPr id="3145845" name="直接箭头连接符 25"/>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6" name="直接箭头连接符 26"/>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7" name="直接连接符 27"/>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9346" name="文本框 11"/>
            <p:cNvSpPr txBox="1">
              <a:spLocks noChangeAspect="1" noMove="1" noResize="1" noRot="1" noAdjustHandles="1" noEditPoints="1" noChangeArrowheads="1" noChangeShapeType="1" noTextEdit="1"/>
            </p:cNvSpPr>
            <p:nvPr/>
          </p:nvSpPr>
          <p:spPr bwMode="auto">
            <a:xfrm>
              <a:off x="1233665" y="1517807"/>
              <a:ext cx="684960" cy="473206"/>
            </a:xfrm>
            <a:prstGeom prst="rect"/>
            <a:blipFill>
              <a:blip xmlns:r="http://schemas.openxmlformats.org/officeDocument/2006/relationships" r:embed="rId4"/>
              <a:stretch>
                <a:fillRect t="-1282" b="-5128"/>
              </a:stretch>
            </a:blipFill>
            <a:ln>
              <a:noFill/>
            </a:ln>
            <a:effectLst/>
          </p:spPr>
          <p:txBody>
            <a:bodyPr/>
            <a:p>
              <a:r>
                <a:rPr altLang="en-US" lang="zh-CN">
                  <a:noFill/>
                </a:rPr>
                <a:t> </a:t>
              </a:r>
            </a:p>
          </p:txBody>
        </p:sp>
        <p:sp>
          <p:nvSpPr>
            <p:cNvPr id="1049347" name="文本框 12"/>
            <p:cNvSpPr txBox="1">
              <a:spLocks noChangeAspect="1" noMove="1" noResize="1" noRot="1" noAdjustHandles="1" noEditPoints="1" noChangeArrowheads="1" noChangeShapeType="1" noTextEdit="1"/>
            </p:cNvSpPr>
            <p:nvPr/>
          </p:nvSpPr>
          <p:spPr bwMode="auto">
            <a:xfrm>
              <a:off x="2631200" y="1473023"/>
              <a:ext cx="684960" cy="473206"/>
            </a:xfrm>
            <a:prstGeom prst="rect"/>
            <a:blipFill>
              <a:blip xmlns:r="http://schemas.openxmlformats.org/officeDocument/2006/relationships" r:embed="rId5"/>
              <a:stretch>
                <a:fillRect l="-893" t="-1282" b="-5128"/>
              </a:stretch>
            </a:blipFill>
            <a:ln>
              <a:noFill/>
            </a:ln>
            <a:effectLst/>
          </p:spPr>
          <p:txBody>
            <a:bodyPr/>
            <a:p>
              <a:r>
                <a:rPr altLang="en-US" lang="zh-CN">
                  <a:noFill/>
                </a:rPr>
                <a:t> </a:t>
              </a:r>
            </a:p>
          </p:txBody>
        </p:sp>
        <p:sp>
          <p:nvSpPr>
            <p:cNvPr id="1049348" name="文本框 13"/>
            <p:cNvSpPr txBox="1">
              <a:spLocks noChangeAspect="1" noMove="1" noResize="1" noRot="1" noAdjustHandles="1" noEditPoints="1" noChangeArrowheads="1" noChangeShapeType="1" noTextEdit="1"/>
            </p:cNvSpPr>
            <p:nvPr/>
          </p:nvSpPr>
          <p:spPr bwMode="auto">
            <a:xfrm>
              <a:off x="2690651" y="2586055"/>
              <a:ext cx="684960" cy="473206"/>
            </a:xfrm>
            <a:prstGeom prst="rect"/>
            <a:blipFill>
              <a:blip xmlns:r="http://schemas.openxmlformats.org/officeDocument/2006/relationships" r:embed="rId6"/>
              <a:stretch>
                <a:fillRect t="-1299" b="-6494"/>
              </a:stretch>
            </a:blipFill>
            <a:ln>
              <a:noFill/>
            </a:ln>
            <a:effectLst/>
          </p:spPr>
          <p:txBody>
            <a:bodyPr/>
            <a:p>
              <a:r>
                <a:rPr altLang="en-US" lang="zh-CN">
                  <a:noFill/>
                </a:rPr>
                <a:t> </a:t>
              </a:r>
            </a:p>
          </p:txBody>
        </p:sp>
        <p:sp>
          <p:nvSpPr>
            <p:cNvPr id="1049349" name="文本框 14"/>
            <p:cNvSpPr txBox="1">
              <a:spLocks noChangeAspect="1" noMove="1" noResize="1" noRot="1" noAdjustHandles="1" noEditPoints="1" noChangeArrowheads="1" noChangeShapeType="1" noTextEdit="1"/>
            </p:cNvSpPr>
            <p:nvPr/>
          </p:nvSpPr>
          <p:spPr bwMode="auto">
            <a:xfrm>
              <a:off x="6913973" y="1499927"/>
              <a:ext cx="684960" cy="473206"/>
            </a:xfrm>
            <a:prstGeom prst="rect"/>
            <a:blipFill>
              <a:blip xmlns:r="http://schemas.openxmlformats.org/officeDocument/2006/relationships" r:embed="rId7"/>
              <a:stretch>
                <a:fillRect t="-1282"/>
              </a:stretch>
            </a:blipFill>
            <a:ln>
              <a:noFill/>
            </a:ln>
            <a:effectLst/>
          </p:spPr>
          <p:txBody>
            <a:bodyPr/>
            <a:p>
              <a:r>
                <a:rPr altLang="en-US" lang="zh-CN">
                  <a:noFill/>
                </a:rPr>
                <a:t> </a:t>
              </a:r>
            </a:p>
          </p:txBody>
        </p:sp>
      </p:grpSp>
      <p:sp>
        <p:nvSpPr>
          <p:cNvPr id="1049350" name="Text Box 12"/>
          <p:cNvSpPr txBox="1">
            <a:spLocks noChangeArrowheads="1"/>
          </p:cNvSpPr>
          <p:nvPr/>
        </p:nvSpPr>
        <p:spPr bwMode="auto">
          <a:xfrm>
            <a:off x="1669408" y="3456537"/>
            <a:ext cx="332204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altLang="zh-CN" dirty="0" sz="2400" kumimoji="1" lang="en-US" smtClean="0">
                <a:latin typeface="Arial" panose="020B0604020202020204" pitchFamily="34" charset="0"/>
                <a:cs typeface="Arial" panose="020B0604020202020204" pitchFamily="34" charset="0"/>
              </a:rPr>
              <a:t>With feedback circuit:</a:t>
            </a:r>
            <a:endParaRPr altLang="en-US" b="1" dirty="0" sz="2400" kumimoji="1" lang="zh-CN">
              <a:latin typeface="宋体" panose="02010600030101010101" pitchFamily="2" charset="-122"/>
              <a:cs typeface="Arial" panose="020B0604020202020204" pitchFamily="34" charset="0"/>
            </a:endParaRPr>
          </a:p>
        </p:txBody>
      </p:sp>
      <p:sp>
        <p:nvSpPr>
          <p:cNvPr id="1049351" name="文本框 32"/>
          <p:cNvSpPr txBox="1">
            <a:spLocks noChangeAspect="1" noMove="1" noResize="1" noRot="1" noAdjustHandles="1" noEditPoints="1" noChangeArrowheads="1" noChangeShapeType="1" noTextEdit="1"/>
          </p:cNvSpPr>
          <p:nvPr/>
        </p:nvSpPr>
        <p:spPr bwMode="auto">
          <a:xfrm>
            <a:off x="4742288" y="3275544"/>
            <a:ext cx="1995589" cy="879856"/>
          </a:xfrm>
          <a:prstGeom prst="rect"/>
          <a:blipFill>
            <a:blip xmlns:r="http://schemas.openxmlformats.org/officeDocument/2006/relationships" r:embed="rId8"/>
            <a:stretch>
              <a:fillRect/>
            </a:stretch>
          </a:blipFill>
          <a:ln>
            <a:noFill/>
          </a:ln>
          <a:effectLst/>
        </p:spPr>
        <p:txBody>
          <a:bodyPr/>
          <a:p>
            <a:r>
              <a:rPr altLang="en-US" lang="zh-CN">
                <a:noFill/>
              </a:rPr>
              <a:t> </a:t>
            </a:r>
          </a:p>
        </p:txBody>
      </p:sp>
      <p:sp>
        <p:nvSpPr>
          <p:cNvPr id="1049352" name="文本框 33"/>
          <p:cNvSpPr txBox="1">
            <a:spLocks noChangeAspect="1" noMove="1" noResize="1" noRot="1" noAdjustHandles="1" noEditPoints="1" noChangeArrowheads="1" noChangeShapeType="1" noTextEdit="1"/>
          </p:cNvSpPr>
          <p:nvPr/>
        </p:nvSpPr>
        <p:spPr bwMode="auto">
          <a:xfrm>
            <a:off x="3384000" y="4997151"/>
            <a:ext cx="2325992" cy="879856"/>
          </a:xfrm>
          <a:prstGeom prst="rect"/>
          <a:blipFill>
            <a:blip xmlns:r="http://schemas.openxmlformats.org/officeDocument/2006/relationships" r:embed="rId9"/>
            <a:stretch>
              <a:fillRect/>
            </a:stretch>
          </a:blipFill>
          <a:ln>
            <a:noFill/>
          </a:ln>
          <a:effectLst/>
        </p:spPr>
        <p:txBody>
          <a:bodyPr/>
          <a:p>
            <a:r>
              <a:rPr altLang="en-US" lang="zh-CN">
                <a:noFill/>
              </a:rPr>
              <a:t> </a:t>
            </a:r>
          </a:p>
        </p:txBody>
      </p:sp>
      <p:sp>
        <p:nvSpPr>
          <p:cNvPr id="1049353" name="Text Box 12"/>
          <p:cNvSpPr txBox="1">
            <a:spLocks noChangeArrowheads="1"/>
          </p:cNvSpPr>
          <p:nvPr/>
        </p:nvSpPr>
        <p:spPr bwMode="auto">
          <a:xfrm>
            <a:off x="767593" y="4458568"/>
            <a:ext cx="7357145"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a:spcBef>
                <a:spcPct val="50000"/>
              </a:spcBef>
            </a:pPr>
            <a:r>
              <a:rPr altLang="zh-CN" dirty="0" sz="2400" kumimoji="1" lang="en-US" smtClean="0">
                <a:latin typeface="Arial" panose="020B0604020202020204" pitchFamily="34" charset="0"/>
                <a:cs typeface="Arial" panose="020B0604020202020204" pitchFamily="34" charset="0"/>
              </a:rPr>
              <a:t>This is because the net input signal for amplification</a:t>
            </a:r>
            <a:r>
              <a:rPr altLang="zh-CN" dirty="0" sz="2400" kumimoji="1" lang="en-US">
                <a:latin typeface="Arial" panose="020B0604020202020204" pitchFamily="34" charset="0"/>
                <a:cs typeface="Arial" panose="020B0604020202020204" pitchFamily="34" charset="0"/>
              </a:rPr>
              <a:t>:</a:t>
            </a:r>
            <a:r>
              <a:rPr altLang="zh-CN" dirty="0" sz="2400" kumimoji="1" lang="en-US" smtClean="0">
                <a:latin typeface="Arial" panose="020B0604020202020204" pitchFamily="34" charset="0"/>
                <a:cs typeface="Arial" panose="020B0604020202020204" pitchFamily="34" charset="0"/>
              </a:rPr>
              <a:t> </a:t>
            </a:r>
            <a:endParaRPr altLang="en-US" b="1" dirty="0" sz="2400" kumimoji="1" lang="zh-CN">
              <a:latin typeface="宋体" panose="02010600030101010101" pitchFamily="2" charset="-122"/>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72" name=""/>
        <p:cNvGrpSpPr/>
        <p:nvPr/>
      </p:nvGrpSpPr>
      <p:grpSpPr>
        <a:xfrm>
          <a:off x="0" y="0"/>
          <a:ext cx="0" cy="0"/>
          <a:chOff x="0" y="0"/>
          <a:chExt cx="0" cy="0"/>
        </a:xfrm>
      </p:grpSpPr>
      <p:sp>
        <p:nvSpPr>
          <p:cNvPr id="105095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958"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5:</a:t>
            </a:r>
            <a:endParaRPr altLang="en-US" dirty="0" sz="2000" kumimoji="1" lang="zh-CN">
              <a:cs typeface="Arial" panose="020B0604020202020204" pitchFamily="34" charset="0"/>
            </a:endParaRPr>
          </a:p>
        </p:txBody>
      </p:sp>
      <p:grpSp>
        <p:nvGrpSpPr>
          <p:cNvPr id="373" name="组合 1"/>
          <p:cNvGrpSpPr/>
          <p:nvPr/>
        </p:nvGrpSpPr>
        <p:grpSpPr>
          <a:xfrm>
            <a:off x="633130" y="1307353"/>
            <a:ext cx="8309087" cy="4462933"/>
            <a:chOff x="612158" y="1554828"/>
            <a:chExt cx="8309087" cy="4462933"/>
          </a:xfrm>
        </p:grpSpPr>
        <p:grpSp>
          <p:nvGrpSpPr>
            <p:cNvPr id="374" name="Group 623"/>
            <p:cNvGrpSpPr/>
            <p:nvPr/>
          </p:nvGrpSpPr>
          <p:grpSpPr bwMode="auto">
            <a:xfrm>
              <a:off x="717936" y="1791836"/>
              <a:ext cx="7688263" cy="4225925"/>
              <a:chOff x="622" y="1134"/>
              <a:chExt cx="4843" cy="2662"/>
            </a:xfrm>
          </p:grpSpPr>
          <p:sp>
            <p:nvSpPr>
              <p:cNvPr id="1050959" name="Line 507"/>
              <p:cNvSpPr>
                <a:spLocks noChangeShapeType="1"/>
              </p:cNvSpPr>
              <p:nvPr/>
            </p:nvSpPr>
            <p:spPr bwMode="auto">
              <a:xfrm>
                <a:off x="1397" y="1756"/>
                <a:ext cx="1" cy="8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0" name="Line 496"/>
              <p:cNvSpPr>
                <a:spLocks noChangeShapeType="1"/>
              </p:cNvSpPr>
              <p:nvPr/>
            </p:nvSpPr>
            <p:spPr bwMode="auto">
              <a:xfrm flipV="1">
                <a:off x="1091"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1" name="Line 497"/>
              <p:cNvSpPr>
                <a:spLocks noChangeShapeType="1"/>
              </p:cNvSpPr>
              <p:nvPr/>
            </p:nvSpPr>
            <p:spPr bwMode="auto">
              <a:xfrm>
                <a:off x="1027"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08" name="Object 501"/>
              <p:cNvGraphicFramePr>
                <a:graphicFrameLocks noChangeAspect="1"/>
              </p:cNvGraphicFramePr>
              <p:nvPr/>
            </p:nvGraphicFramePr>
            <p:xfrm>
              <a:off x="941" y="2173"/>
              <a:ext cx="217" cy="220"/>
            </p:xfrm>
            <a:graphic>
              <a:graphicData uri="http://schemas.openxmlformats.org/presentationml/2006/ole">
                <mc:AlternateContent xmlns:mc="http://schemas.openxmlformats.org/markup-compatibility/2006">
                  <mc:Choice xmlns:v="urn:schemas-microsoft-com:vml" Requires="v">
                    <p:oleObj name="Equation" r:id="rId1" spid="_x0000_s8394" imgH="215640" imgW="190440" progId="Equation.3">
                      <p:embed/>
                    </p:oleObj>
                  </mc:Choice>
                  <mc:Fallback>
                    <p:oleObj name="Equation" r:id="rId1" spid="" imgH="215640" imgW="190440" progId="Equation.3">
                      <p:embed/>
                      <p:pic>
                        <p:nvPicPr>
                          <p:cNvPr id="2097165" name="Object 501"/>
                          <p:cNvPicPr>
                            <a:picLocks noChangeAspect="1" noChangeArrowheads="1"/>
                          </p:cNvPicPr>
                          <p:nvPr/>
                        </p:nvPicPr>
                        <p:blipFill>
                          <a:blip xmlns:r="http://schemas.openxmlformats.org/officeDocument/2006/relationships" r:embed="rId2">
                            <a:lum bright="100000"/>
                          </a:blip>
                          <a:srcRect/>
                          <a:stretch>
                            <a:fillRect/>
                          </a:stretch>
                        </p:blipFill>
                        <p:spPr bwMode="auto">
                          <a:xfrm>
                            <a:off x="941" y="2173"/>
                            <a:ext cx="217" cy="220"/>
                          </a:xfrm>
                          <a:prstGeom prst="rect"/>
                          <a:noFill/>
                          <a:ln>
                            <a:noFill/>
                          </a:ln>
                          <a:effectLst/>
                        </p:spPr>
                      </p:pic>
                    </p:oleObj>
                  </mc:Fallback>
                </mc:AlternateContent>
              </a:graphicData>
            </a:graphic>
          </p:graphicFrame>
          <p:sp>
            <p:nvSpPr>
              <p:cNvPr id="1050962" name="Line 504"/>
              <p:cNvSpPr>
                <a:spLocks noChangeShapeType="1"/>
              </p:cNvSpPr>
              <p:nvPr/>
            </p:nvSpPr>
            <p:spPr bwMode="auto">
              <a:xfrm>
                <a:off x="1088" y="2076"/>
                <a:ext cx="77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3" name="Line 505"/>
              <p:cNvSpPr>
                <a:spLocks noChangeShapeType="1"/>
              </p:cNvSpPr>
              <p:nvPr/>
            </p:nvSpPr>
            <p:spPr bwMode="auto">
              <a:xfrm>
                <a:off x="709" y="2076"/>
                <a:ext cx="3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4" name="Oval 506"/>
              <p:cNvSpPr>
                <a:spLocks noChangeArrowheads="1"/>
              </p:cNvSpPr>
              <p:nvPr/>
            </p:nvSpPr>
            <p:spPr bwMode="auto">
              <a:xfrm>
                <a:off x="1359" y="2037"/>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5" name="Line 508"/>
              <p:cNvSpPr>
                <a:spLocks noChangeShapeType="1"/>
              </p:cNvSpPr>
              <p:nvPr/>
            </p:nvSpPr>
            <p:spPr bwMode="auto">
              <a:xfrm>
                <a:off x="1399" y="1166"/>
                <a:ext cx="0" cy="3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6" name="Line 509"/>
              <p:cNvSpPr>
                <a:spLocks noChangeShapeType="1"/>
              </p:cNvSpPr>
              <p:nvPr/>
            </p:nvSpPr>
            <p:spPr bwMode="auto">
              <a:xfrm>
                <a:off x="1388" y="1175"/>
                <a:ext cx="3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7" name="Oval 511"/>
              <p:cNvSpPr>
                <a:spLocks noChangeArrowheads="1"/>
              </p:cNvSpPr>
              <p:nvPr/>
            </p:nvSpPr>
            <p:spPr bwMode="auto">
              <a:xfrm>
                <a:off x="4780" y="1134"/>
                <a:ext cx="79" cy="79"/>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68" name="Line 513"/>
              <p:cNvSpPr>
                <a:spLocks noChangeShapeType="1"/>
              </p:cNvSpPr>
              <p:nvPr/>
            </p:nvSpPr>
            <p:spPr bwMode="auto">
              <a:xfrm flipV="1">
                <a:off x="1861"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969" name="Line 514"/>
              <p:cNvSpPr>
                <a:spLocks noChangeShapeType="1"/>
              </p:cNvSpPr>
              <p:nvPr/>
            </p:nvSpPr>
            <p:spPr bwMode="auto">
              <a:xfrm flipV="1">
                <a:off x="1861"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970" name="Line 515"/>
              <p:cNvSpPr>
                <a:spLocks noChangeShapeType="1"/>
              </p:cNvSpPr>
              <p:nvPr/>
            </p:nvSpPr>
            <p:spPr bwMode="auto">
              <a:xfrm>
                <a:off x="1861"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0971" name="Line 516"/>
              <p:cNvSpPr>
                <a:spLocks noChangeShapeType="1"/>
              </p:cNvSpPr>
              <p:nvPr/>
            </p:nvSpPr>
            <p:spPr bwMode="auto">
              <a:xfrm>
                <a:off x="2056" y="1172"/>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2" name="Line 517"/>
              <p:cNvSpPr>
                <a:spLocks noChangeShapeType="1"/>
              </p:cNvSpPr>
              <p:nvPr/>
            </p:nvSpPr>
            <p:spPr bwMode="auto">
              <a:xfrm>
                <a:off x="2053"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3" name="Line 519"/>
              <p:cNvSpPr>
                <a:spLocks noChangeShapeType="1"/>
              </p:cNvSpPr>
              <p:nvPr/>
            </p:nvSpPr>
            <p:spPr bwMode="auto">
              <a:xfrm>
                <a:off x="2092"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4" name="Line 520"/>
              <p:cNvSpPr>
                <a:spLocks noChangeShapeType="1"/>
              </p:cNvSpPr>
              <p:nvPr/>
            </p:nvSpPr>
            <p:spPr bwMode="auto">
              <a:xfrm>
                <a:off x="2092" y="2796"/>
                <a:ext cx="0" cy="36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5" name="Line 521"/>
              <p:cNvSpPr>
                <a:spLocks noChangeShapeType="1"/>
              </p:cNvSpPr>
              <p:nvPr/>
            </p:nvSpPr>
            <p:spPr bwMode="auto">
              <a:xfrm>
                <a:off x="2095" y="3444"/>
                <a:ext cx="0" cy="19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6" name="Line 522"/>
              <p:cNvSpPr>
                <a:spLocks noChangeShapeType="1"/>
              </p:cNvSpPr>
              <p:nvPr/>
            </p:nvSpPr>
            <p:spPr bwMode="auto">
              <a:xfrm>
                <a:off x="2096" y="3057"/>
                <a:ext cx="6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7" name="Rectangle 523"/>
              <p:cNvSpPr>
                <a:spLocks noChangeArrowheads="1"/>
              </p:cNvSpPr>
              <p:nvPr/>
            </p:nvSpPr>
            <p:spPr bwMode="auto">
              <a:xfrm rot="5400000">
                <a:off x="2833" y="2899"/>
                <a:ext cx="10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78" name="Line 524"/>
              <p:cNvSpPr>
                <a:spLocks noChangeShapeType="1"/>
              </p:cNvSpPr>
              <p:nvPr/>
            </p:nvSpPr>
            <p:spPr bwMode="auto">
              <a:xfrm>
                <a:off x="2095"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79" name="Line 525"/>
              <p:cNvSpPr>
                <a:spLocks noChangeShapeType="1"/>
              </p:cNvSpPr>
              <p:nvPr/>
            </p:nvSpPr>
            <p:spPr bwMode="auto">
              <a:xfrm>
                <a:off x="2093" y="2927"/>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75" name="Group 526"/>
              <p:cNvGrpSpPr/>
              <p:nvPr/>
            </p:nvGrpSpPr>
            <p:grpSpPr bwMode="auto">
              <a:xfrm rot="5400000">
                <a:off x="2391" y="2550"/>
                <a:ext cx="53" cy="230"/>
                <a:chOff x="990" y="1507"/>
                <a:chExt cx="59" cy="230"/>
              </a:xfrm>
            </p:grpSpPr>
            <p:sp>
              <p:nvSpPr>
                <p:cNvPr id="1050980" name="Line 527"/>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81" name="Line 528"/>
                <p:cNvSpPr>
                  <a:spLocks noChangeShapeType="1"/>
                </p:cNvSpPr>
                <p:nvPr/>
              </p:nvSpPr>
              <p:spPr bwMode="auto">
                <a:xfrm flipH="1">
                  <a:off x="990" y="1507"/>
                  <a:ext cx="0"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0982" name="Line 529"/>
              <p:cNvSpPr>
                <a:spLocks noChangeShapeType="1"/>
              </p:cNvSpPr>
              <p:nvPr/>
            </p:nvSpPr>
            <p:spPr bwMode="auto">
              <a:xfrm>
                <a:off x="2417" y="2369"/>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83" name="Line 530"/>
              <p:cNvSpPr>
                <a:spLocks noChangeShapeType="1"/>
              </p:cNvSpPr>
              <p:nvPr/>
            </p:nvSpPr>
            <p:spPr bwMode="auto">
              <a:xfrm>
                <a:off x="2417" y="2681"/>
                <a:ext cx="0" cy="24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09" name="Object 531"/>
              <p:cNvGraphicFramePr>
                <a:graphicFrameLocks noChangeAspect="1"/>
              </p:cNvGraphicFramePr>
              <p:nvPr/>
            </p:nvGraphicFramePr>
            <p:xfrm>
              <a:off x="2548" y="2551"/>
              <a:ext cx="289" cy="220"/>
            </p:xfrm>
            <a:graphic>
              <a:graphicData uri="http://schemas.openxmlformats.org/presentationml/2006/ole">
                <mc:AlternateContent xmlns:mc="http://schemas.openxmlformats.org/markup-compatibility/2006">
                  <mc:Choice xmlns:v="urn:schemas-microsoft-com:vml" Requires="v">
                    <p:oleObj name="Equation" r:id="rId3" spid="_x0000_s8395" imgH="215640" imgW="253800" progId="Equation.3">
                      <p:embed/>
                    </p:oleObj>
                  </mc:Choice>
                  <mc:Fallback>
                    <p:oleObj name="Equation" r:id="rId3" spid="" imgH="215640" imgW="253800" progId="Equation.3">
                      <p:embed/>
                      <p:pic>
                        <p:nvPicPr>
                          <p:cNvPr id="2097166" name="Object 531"/>
                          <p:cNvPicPr>
                            <a:picLocks noChangeAspect="1" noChangeArrowheads="1"/>
                          </p:cNvPicPr>
                          <p:nvPr/>
                        </p:nvPicPr>
                        <p:blipFill>
                          <a:blip xmlns:r="http://schemas.openxmlformats.org/officeDocument/2006/relationships" r:embed="rId4">
                            <a:lum bright="100000"/>
                          </a:blip>
                          <a:srcRect/>
                          <a:stretch>
                            <a:fillRect/>
                          </a:stretch>
                        </p:blipFill>
                        <p:spPr bwMode="auto">
                          <a:xfrm>
                            <a:off x="2548" y="2551"/>
                            <a:ext cx="289" cy="220"/>
                          </a:xfrm>
                          <a:prstGeom prst="rect"/>
                          <a:noFill/>
                          <a:ln>
                            <a:noFill/>
                          </a:ln>
                          <a:effectLst/>
                        </p:spPr>
                      </p:pic>
                    </p:oleObj>
                  </mc:Fallback>
                </mc:AlternateContent>
              </a:graphicData>
            </a:graphic>
          </p:graphicFrame>
          <p:sp>
            <p:nvSpPr>
              <p:cNvPr id="1050984" name="Line 533"/>
              <p:cNvSpPr>
                <a:spLocks noChangeShapeType="1"/>
              </p:cNvSpPr>
              <p:nvPr/>
            </p:nvSpPr>
            <p:spPr bwMode="auto">
              <a:xfrm>
                <a:off x="2053"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85" name="Line 534"/>
              <p:cNvSpPr>
                <a:spLocks noChangeShapeType="1"/>
              </p:cNvSpPr>
              <p:nvPr/>
            </p:nvSpPr>
            <p:spPr bwMode="auto">
              <a:xfrm>
                <a:off x="270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0" name="Object 537"/>
              <p:cNvGraphicFramePr>
                <a:graphicFrameLocks noChangeAspect="1"/>
              </p:cNvGraphicFramePr>
              <p:nvPr/>
            </p:nvGraphicFramePr>
            <p:xfrm>
              <a:off x="2638" y="1871"/>
              <a:ext cx="231" cy="220"/>
            </p:xfrm>
            <a:graphic>
              <a:graphicData uri="http://schemas.openxmlformats.org/presentationml/2006/ole">
                <mc:AlternateContent xmlns:mc="http://schemas.openxmlformats.org/markup-compatibility/2006">
                  <mc:Choice xmlns:v="urn:schemas-microsoft-com:vml" Requires="v">
                    <p:oleObj name="Equation" r:id="rId5" spid="_x0000_s8396" imgH="215640" imgW="203040" progId="Equation.3">
                      <p:embed/>
                    </p:oleObj>
                  </mc:Choice>
                  <mc:Fallback>
                    <p:oleObj name="Equation" r:id="rId5" spid="" imgH="215640" imgW="203040" progId="Equation.3">
                      <p:embed/>
                      <p:pic>
                        <p:nvPicPr>
                          <p:cNvPr id="2097167" name="Object 537"/>
                          <p:cNvPicPr>
                            <a:picLocks noChangeAspect="1" noChangeArrowheads="1"/>
                          </p:cNvPicPr>
                          <p:nvPr/>
                        </p:nvPicPr>
                        <p:blipFill>
                          <a:blip xmlns:r="http://schemas.openxmlformats.org/officeDocument/2006/relationships" r:embed="rId6">
                            <a:lum bright="100000"/>
                          </a:blip>
                          <a:srcRect/>
                          <a:stretch>
                            <a:fillRect/>
                          </a:stretch>
                        </p:blipFill>
                        <p:spPr bwMode="auto">
                          <a:xfrm>
                            <a:off x="2638" y="1871"/>
                            <a:ext cx="231" cy="220"/>
                          </a:xfrm>
                          <a:prstGeom prst="rect"/>
                          <a:noFill/>
                          <a:ln>
                            <a:noFill/>
                          </a:ln>
                          <a:effectLst/>
                        </p:spPr>
                      </p:pic>
                    </p:oleObj>
                  </mc:Fallback>
                </mc:AlternateContent>
              </a:graphicData>
            </a:graphic>
          </p:graphicFrame>
          <p:sp>
            <p:nvSpPr>
              <p:cNvPr id="1050986" name="Line 538"/>
              <p:cNvSpPr>
                <a:spLocks noChangeShapeType="1"/>
              </p:cNvSpPr>
              <p:nvPr/>
            </p:nvSpPr>
            <p:spPr bwMode="auto">
              <a:xfrm>
                <a:off x="2773" y="1773"/>
                <a:ext cx="6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87" name="Line 539"/>
              <p:cNvSpPr>
                <a:spLocks noChangeShapeType="1"/>
              </p:cNvSpPr>
              <p:nvPr/>
            </p:nvSpPr>
            <p:spPr bwMode="auto">
              <a:xfrm>
                <a:off x="3406" y="1627"/>
                <a:ext cx="1" cy="75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88" name="Line 540"/>
              <p:cNvSpPr>
                <a:spLocks noChangeShapeType="1"/>
              </p:cNvSpPr>
              <p:nvPr/>
            </p:nvSpPr>
            <p:spPr bwMode="auto">
              <a:xfrm>
                <a:off x="3406" y="1187"/>
                <a:ext cx="0" cy="15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89" name="Rectangle 541"/>
              <p:cNvSpPr>
                <a:spLocks noChangeArrowheads="1"/>
              </p:cNvSpPr>
              <p:nvPr/>
            </p:nvSpPr>
            <p:spPr bwMode="auto">
              <a:xfrm>
                <a:off x="1344" y="264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0990" name="Line 542"/>
              <p:cNvSpPr>
                <a:spLocks noChangeShapeType="1"/>
              </p:cNvSpPr>
              <p:nvPr/>
            </p:nvSpPr>
            <p:spPr bwMode="auto">
              <a:xfrm>
                <a:off x="709" y="3632"/>
                <a:ext cx="44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91" name="Line 544"/>
              <p:cNvSpPr>
                <a:spLocks noChangeShapeType="1"/>
              </p:cNvSpPr>
              <p:nvPr/>
            </p:nvSpPr>
            <p:spPr bwMode="auto">
              <a:xfrm>
                <a:off x="1397" y="2929"/>
                <a:ext cx="1" cy="69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1" name="Object 545"/>
              <p:cNvGraphicFramePr>
                <a:graphicFrameLocks noChangeAspect="1"/>
              </p:cNvGraphicFramePr>
              <p:nvPr/>
            </p:nvGraphicFramePr>
            <p:xfrm>
              <a:off x="910" y="2672"/>
              <a:ext cx="423" cy="268"/>
            </p:xfrm>
            <a:graphic>
              <a:graphicData uri="http://schemas.openxmlformats.org/presentationml/2006/ole">
                <mc:AlternateContent xmlns:mc="http://schemas.openxmlformats.org/markup-compatibility/2006">
                  <mc:Choice xmlns:v="urn:schemas-microsoft-com:vml" Requires="v">
                    <p:oleObj name="Equation" r:id="rId7" spid="_x0000_s8397" imgH="215640" imgW="304560" progId="Equation.3">
                      <p:embed/>
                    </p:oleObj>
                  </mc:Choice>
                  <mc:Fallback>
                    <p:oleObj name="Equation" r:id="rId7" spid="" imgH="215640" imgW="304560" progId="Equation.3">
                      <p:embed/>
                      <p:pic>
                        <p:nvPicPr>
                          <p:cNvPr id="2097168" name="Object 545"/>
                          <p:cNvPicPr>
                            <a:picLocks noChangeAspect="1" noChangeArrowheads="1"/>
                          </p:cNvPicPr>
                          <p:nvPr/>
                        </p:nvPicPr>
                        <p:blipFill>
                          <a:blip xmlns:r="http://schemas.openxmlformats.org/officeDocument/2006/relationships" r:embed="rId8">
                            <a:lum bright="100000"/>
                          </a:blip>
                          <a:srcRect/>
                          <a:stretch>
                            <a:fillRect/>
                          </a:stretch>
                        </p:blipFill>
                        <p:spPr bwMode="auto">
                          <a:xfrm>
                            <a:off x="910" y="2672"/>
                            <a:ext cx="423" cy="268"/>
                          </a:xfrm>
                          <a:prstGeom prst="rect"/>
                          <a:noFill/>
                          <a:ln>
                            <a:noFill/>
                          </a:ln>
                          <a:effectLst/>
                        </p:spPr>
                      </p:pic>
                    </p:oleObj>
                  </mc:Fallback>
                </mc:AlternateContent>
              </a:graphicData>
            </a:graphic>
          </p:graphicFrame>
          <p:sp>
            <p:nvSpPr>
              <p:cNvPr id="1050992" name="Line 546"/>
              <p:cNvSpPr>
                <a:spLocks noChangeShapeType="1"/>
              </p:cNvSpPr>
              <p:nvPr/>
            </p:nvSpPr>
            <p:spPr bwMode="auto">
              <a:xfrm>
                <a:off x="3410" y="2658"/>
                <a:ext cx="1" cy="9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93" name="Line 547"/>
              <p:cNvSpPr>
                <a:spLocks noChangeShapeType="1"/>
              </p:cNvSpPr>
              <p:nvPr/>
            </p:nvSpPr>
            <p:spPr bwMode="auto">
              <a:xfrm>
                <a:off x="3047" y="3058"/>
                <a:ext cx="180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94" name="Line 548"/>
              <p:cNvSpPr>
                <a:spLocks noChangeShapeType="1"/>
              </p:cNvSpPr>
              <p:nvPr/>
            </p:nvSpPr>
            <p:spPr bwMode="auto">
              <a:xfrm>
                <a:off x="3397" y="2076"/>
                <a:ext cx="43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95" name="Line 549"/>
              <p:cNvSpPr>
                <a:spLocks noChangeShapeType="1"/>
              </p:cNvSpPr>
              <p:nvPr/>
            </p:nvSpPr>
            <p:spPr bwMode="auto">
              <a:xfrm flipV="1">
                <a:off x="3829"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996" name="Line 550"/>
              <p:cNvSpPr>
                <a:spLocks noChangeShapeType="1"/>
              </p:cNvSpPr>
              <p:nvPr/>
            </p:nvSpPr>
            <p:spPr bwMode="auto">
              <a:xfrm flipV="1">
                <a:off x="3829"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0997" name="Line 551"/>
              <p:cNvSpPr>
                <a:spLocks noChangeShapeType="1"/>
              </p:cNvSpPr>
              <p:nvPr/>
            </p:nvSpPr>
            <p:spPr bwMode="auto">
              <a:xfrm>
                <a:off x="3829"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0998" name="Line 553"/>
              <p:cNvSpPr>
                <a:spLocks noChangeShapeType="1"/>
              </p:cNvSpPr>
              <p:nvPr/>
            </p:nvSpPr>
            <p:spPr bwMode="auto">
              <a:xfrm>
                <a:off x="4020" y="1169"/>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0999" name="Line 554"/>
              <p:cNvSpPr>
                <a:spLocks noChangeShapeType="1"/>
              </p:cNvSpPr>
              <p:nvPr/>
            </p:nvSpPr>
            <p:spPr bwMode="auto">
              <a:xfrm>
                <a:off x="4020"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0" name="Line 555"/>
              <p:cNvSpPr>
                <a:spLocks noChangeShapeType="1"/>
              </p:cNvSpPr>
              <p:nvPr/>
            </p:nvSpPr>
            <p:spPr bwMode="auto">
              <a:xfrm>
                <a:off x="4059"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1" name="Line 556"/>
              <p:cNvSpPr>
                <a:spLocks noChangeShapeType="1"/>
              </p:cNvSpPr>
              <p:nvPr/>
            </p:nvSpPr>
            <p:spPr bwMode="auto">
              <a:xfrm>
                <a:off x="4059" y="2781"/>
                <a:ext cx="0" cy="10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2" name="Line 557"/>
              <p:cNvSpPr>
                <a:spLocks noChangeShapeType="1"/>
              </p:cNvSpPr>
              <p:nvPr/>
            </p:nvSpPr>
            <p:spPr bwMode="auto">
              <a:xfrm>
                <a:off x="4066"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3" name="Line 558"/>
              <p:cNvSpPr>
                <a:spLocks noChangeShapeType="1"/>
              </p:cNvSpPr>
              <p:nvPr/>
            </p:nvSpPr>
            <p:spPr bwMode="auto">
              <a:xfrm>
                <a:off x="4061" y="2940"/>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76" name="Group 559"/>
              <p:cNvGrpSpPr/>
              <p:nvPr/>
            </p:nvGrpSpPr>
            <p:grpSpPr bwMode="auto">
              <a:xfrm rot="5400000">
                <a:off x="4359" y="2550"/>
                <a:ext cx="53" cy="230"/>
                <a:chOff x="990" y="1507"/>
                <a:chExt cx="59" cy="230"/>
              </a:xfrm>
            </p:grpSpPr>
            <p:sp>
              <p:nvSpPr>
                <p:cNvPr id="1051004" name="Line 560"/>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5" name="Line 561"/>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006" name="Line 562"/>
              <p:cNvSpPr>
                <a:spLocks noChangeShapeType="1"/>
              </p:cNvSpPr>
              <p:nvPr/>
            </p:nvSpPr>
            <p:spPr bwMode="auto">
              <a:xfrm>
                <a:off x="4388" y="2366"/>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7" name="Line 563"/>
              <p:cNvSpPr>
                <a:spLocks noChangeShapeType="1"/>
              </p:cNvSpPr>
              <p:nvPr/>
            </p:nvSpPr>
            <p:spPr bwMode="auto">
              <a:xfrm>
                <a:off x="4385" y="2681"/>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8" name="Oval 565"/>
              <p:cNvSpPr>
                <a:spLocks noChangeArrowheads="1"/>
              </p:cNvSpPr>
              <p:nvPr/>
            </p:nvSpPr>
            <p:spPr bwMode="auto">
              <a:xfrm>
                <a:off x="4020" y="3595"/>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09" name="Line 567"/>
              <p:cNvSpPr>
                <a:spLocks noChangeShapeType="1"/>
              </p:cNvSpPr>
              <p:nvPr/>
            </p:nvSpPr>
            <p:spPr bwMode="auto">
              <a:xfrm>
                <a:off x="3947" y="3796"/>
                <a:ext cx="22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0" name="Line 568"/>
              <p:cNvSpPr>
                <a:spLocks noChangeShapeType="1"/>
              </p:cNvSpPr>
              <p:nvPr/>
            </p:nvSpPr>
            <p:spPr bwMode="auto">
              <a:xfrm>
                <a:off x="4021" y="1773"/>
                <a:ext cx="4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1" name="Line 569"/>
              <p:cNvSpPr>
                <a:spLocks noChangeShapeType="1"/>
              </p:cNvSpPr>
              <p:nvPr/>
            </p:nvSpPr>
            <p:spPr bwMode="auto">
              <a:xfrm flipH="1">
                <a:off x="4439" y="1664"/>
                <a:ext cx="0" cy="21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2" name="Line 571"/>
              <p:cNvSpPr>
                <a:spLocks noChangeShapeType="1"/>
              </p:cNvSpPr>
              <p:nvPr/>
            </p:nvSpPr>
            <p:spPr bwMode="auto">
              <a:xfrm>
                <a:off x="4501" y="1667"/>
                <a:ext cx="0" cy="20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3" name="Line 572"/>
              <p:cNvSpPr>
                <a:spLocks noChangeShapeType="1"/>
              </p:cNvSpPr>
              <p:nvPr/>
            </p:nvSpPr>
            <p:spPr bwMode="auto">
              <a:xfrm>
                <a:off x="4501"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4" name="Oval 573"/>
              <p:cNvSpPr>
                <a:spLocks noChangeArrowheads="1"/>
              </p:cNvSpPr>
              <p:nvPr/>
            </p:nvSpPr>
            <p:spPr bwMode="auto">
              <a:xfrm>
                <a:off x="5142" y="173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5" name="Oval 574"/>
              <p:cNvSpPr>
                <a:spLocks noChangeArrowheads="1"/>
              </p:cNvSpPr>
              <p:nvPr/>
            </p:nvSpPr>
            <p:spPr bwMode="auto">
              <a:xfrm>
                <a:off x="5142" y="3592"/>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6" name="Line 575"/>
              <p:cNvSpPr>
                <a:spLocks noChangeShapeType="1"/>
              </p:cNvSpPr>
              <p:nvPr/>
            </p:nvSpPr>
            <p:spPr bwMode="auto">
              <a:xfrm>
                <a:off x="4836" y="1773"/>
                <a:ext cx="1" cy="12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7" name="Line 585"/>
              <p:cNvSpPr>
                <a:spLocks noChangeShapeType="1"/>
              </p:cNvSpPr>
              <p:nvPr/>
            </p:nvSpPr>
            <p:spPr bwMode="auto">
              <a:xfrm>
                <a:off x="5217" y="1773"/>
                <a:ext cx="21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8" name="Line 586"/>
              <p:cNvSpPr>
                <a:spLocks noChangeShapeType="1"/>
              </p:cNvSpPr>
              <p:nvPr/>
            </p:nvSpPr>
            <p:spPr bwMode="auto">
              <a:xfrm>
                <a:off x="5218" y="3632"/>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19" name="Rectangle 601"/>
              <p:cNvSpPr>
                <a:spLocks noChangeArrowheads="1"/>
              </p:cNvSpPr>
              <p:nvPr/>
            </p:nvSpPr>
            <p:spPr bwMode="auto">
              <a:xfrm>
                <a:off x="1347" y="148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0" name="Rectangle 602"/>
              <p:cNvSpPr>
                <a:spLocks noChangeArrowheads="1"/>
              </p:cNvSpPr>
              <p:nvPr/>
            </p:nvSpPr>
            <p:spPr bwMode="auto">
              <a:xfrm>
                <a:off x="2002"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1" name="Rectangle 603"/>
              <p:cNvSpPr>
                <a:spLocks noChangeArrowheads="1"/>
              </p:cNvSpPr>
              <p:nvPr/>
            </p:nvSpPr>
            <p:spPr bwMode="auto">
              <a:xfrm>
                <a:off x="2041" y="316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2" name="Rectangle 604"/>
              <p:cNvSpPr>
                <a:spLocks noChangeArrowheads="1"/>
              </p:cNvSpPr>
              <p:nvPr/>
            </p:nvSpPr>
            <p:spPr bwMode="auto">
              <a:xfrm>
                <a:off x="2041" y="2508"/>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3" name="Rectangle 605"/>
              <p:cNvSpPr>
                <a:spLocks noChangeArrowheads="1"/>
              </p:cNvSpPr>
              <p:nvPr/>
            </p:nvSpPr>
            <p:spPr bwMode="auto">
              <a:xfrm>
                <a:off x="3354" y="1344"/>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4" name="Rectangle 606"/>
              <p:cNvSpPr>
                <a:spLocks noChangeArrowheads="1"/>
              </p:cNvSpPr>
              <p:nvPr/>
            </p:nvSpPr>
            <p:spPr bwMode="auto">
              <a:xfrm>
                <a:off x="3353" y="237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5" name="Rectangle 607"/>
              <p:cNvSpPr>
                <a:spLocks noChangeArrowheads="1"/>
              </p:cNvSpPr>
              <p:nvPr/>
            </p:nvSpPr>
            <p:spPr bwMode="auto">
              <a:xfrm>
                <a:off x="3966"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6" name="Rectangle 608"/>
              <p:cNvSpPr>
                <a:spLocks noChangeArrowheads="1"/>
              </p:cNvSpPr>
              <p:nvPr/>
            </p:nvSpPr>
            <p:spPr bwMode="auto">
              <a:xfrm>
                <a:off x="4008"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7" name="Rectangle 609"/>
              <p:cNvSpPr>
                <a:spLocks noChangeArrowheads="1"/>
              </p:cNvSpPr>
              <p:nvPr/>
            </p:nvSpPr>
            <p:spPr bwMode="auto">
              <a:xfrm>
                <a:off x="5363"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28" name="Line 610"/>
              <p:cNvSpPr>
                <a:spLocks noChangeShapeType="1"/>
              </p:cNvSpPr>
              <p:nvPr/>
            </p:nvSpPr>
            <p:spPr bwMode="auto">
              <a:xfrm>
                <a:off x="5417" y="2781"/>
                <a:ext cx="0" cy="86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029" name="Line 612"/>
              <p:cNvSpPr>
                <a:spLocks noChangeShapeType="1"/>
              </p:cNvSpPr>
              <p:nvPr/>
            </p:nvSpPr>
            <p:spPr bwMode="auto">
              <a:xfrm>
                <a:off x="276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30" name="Line 613"/>
              <p:cNvSpPr>
                <a:spLocks noChangeShapeType="1"/>
              </p:cNvSpPr>
              <p:nvPr/>
            </p:nvSpPr>
            <p:spPr bwMode="auto">
              <a:xfrm flipV="1">
                <a:off x="5418" y="1762"/>
                <a:ext cx="0" cy="734"/>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031" name="Oval 616"/>
              <p:cNvSpPr>
                <a:spLocks noChangeArrowheads="1"/>
              </p:cNvSpPr>
              <p:nvPr/>
            </p:nvSpPr>
            <p:spPr bwMode="auto">
              <a:xfrm>
                <a:off x="627" y="2034"/>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32" name="Oval 617"/>
              <p:cNvSpPr>
                <a:spLocks noChangeArrowheads="1"/>
              </p:cNvSpPr>
              <p:nvPr/>
            </p:nvSpPr>
            <p:spPr bwMode="auto">
              <a:xfrm>
                <a:off x="622" y="3591"/>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grpSp>
        <p:sp>
          <p:nvSpPr>
            <p:cNvPr id="1051033" name="文本框 252"/>
            <p:cNvSpPr txBox="1">
              <a:spLocks noChangeAspect="1" noMove="1" noResize="1" noRot="1" noAdjustHandles="1" noEditPoints="1" noChangeArrowheads="1" noChangeShapeType="1" noTextEdit="1"/>
            </p:cNvSpPr>
            <p:nvPr/>
          </p:nvSpPr>
          <p:spPr bwMode="auto">
            <a:xfrm>
              <a:off x="612158" y="4303210"/>
              <a:ext cx="401442" cy="461665"/>
            </a:xfrm>
            <a:prstGeom prst="rect"/>
            <a:blipFill>
              <a:blip xmlns:r="http://schemas.openxmlformats.org/officeDocument/2006/relationships" r:embed="rId9"/>
              <a:stretch>
                <a:fillRect l="-13636" b="-5263"/>
              </a:stretch>
            </a:blipFill>
            <a:ln>
              <a:noFill/>
            </a:ln>
            <a:effectLst/>
          </p:spPr>
          <p:txBody>
            <a:bodyPr/>
            <a:p>
              <a:r>
                <a:rPr altLang="en-US" lang="zh-CN">
                  <a:noFill/>
                </a:rPr>
                <a:t> </a:t>
              </a:r>
            </a:p>
          </p:txBody>
        </p:sp>
        <p:sp>
          <p:nvSpPr>
            <p:cNvPr id="1051034" name="Rectangle 518"/>
            <p:cNvSpPr>
              <a:spLocks noChangeAspect="1" noMove="1" noResize="1" noRot="1" noAdjustHandles="1" noEditPoints="1" noChangeArrowheads="1" noChangeShapeType="1" noTextEdit="1"/>
            </p:cNvSpPr>
            <p:nvPr/>
          </p:nvSpPr>
          <p:spPr bwMode="auto">
            <a:xfrm>
              <a:off x="696156" y="3350212"/>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1035" name="Rectangle 519"/>
            <p:cNvSpPr>
              <a:spLocks noChangeAspect="1" noMove="1" noResize="1" noRot="1" noAdjustHandles="1" noEditPoints="1" noChangeArrowheads="1" noChangeShapeType="1" noTextEdit="1"/>
            </p:cNvSpPr>
            <p:nvPr/>
          </p:nvSpPr>
          <p:spPr bwMode="auto">
            <a:xfrm>
              <a:off x="693466" y="5386684"/>
              <a:ext cx="175129" cy="307777"/>
            </a:xfrm>
            <a:prstGeom prst="rect"/>
            <a:blipFill>
              <a:blip xmlns:r="http://schemas.openxmlformats.org/officeDocument/2006/relationships" r:embed="rId11"/>
              <a:stretch>
                <a:fillRect l="-24138" r="-34483"/>
              </a:stretch>
            </a:blipFill>
            <a:ln w="28575">
              <a:noFill/>
              <a:miter lim="800000"/>
              <a:headEnd/>
              <a:tailEnd/>
            </a:ln>
          </p:spPr>
          <p:txBody>
            <a:bodyPr/>
            <a:p>
              <a:r>
                <a:rPr altLang="en-US" lang="zh-CN">
                  <a:noFill/>
                </a:rPr>
                <a:t> </a:t>
              </a:r>
            </a:p>
          </p:txBody>
        </p:sp>
        <p:sp>
          <p:nvSpPr>
            <p:cNvPr id="1051036" name="文本框 255"/>
            <p:cNvSpPr txBox="1">
              <a:spLocks noChangeAspect="1" noMove="1" noResize="1" noRot="1" noAdjustHandles="1" noEditPoints="1" noChangeArrowheads="1" noChangeShapeType="1" noTextEdit="1"/>
            </p:cNvSpPr>
            <p:nvPr/>
          </p:nvSpPr>
          <p:spPr bwMode="auto">
            <a:xfrm>
              <a:off x="1291009" y="3399328"/>
              <a:ext cx="401442" cy="461665"/>
            </a:xfrm>
            <a:prstGeom prst="rect"/>
            <a:blipFill>
              <a:blip xmlns:r="http://schemas.openxmlformats.org/officeDocument/2006/relationships" r:embed="rId12"/>
              <a:stretch>
                <a:fillRect l="-24242" b="-3947"/>
              </a:stretch>
            </a:blipFill>
            <a:ln>
              <a:noFill/>
            </a:ln>
            <a:effectLst/>
          </p:spPr>
          <p:txBody>
            <a:bodyPr/>
            <a:p>
              <a:r>
                <a:rPr altLang="en-US" lang="zh-CN">
                  <a:noFill/>
                </a:rPr>
                <a:t> </a:t>
              </a:r>
            </a:p>
          </p:txBody>
        </p:sp>
        <p:sp>
          <p:nvSpPr>
            <p:cNvPr id="1051037" name="文本框 256"/>
            <p:cNvSpPr txBox="1">
              <a:spLocks noChangeAspect="1" noMove="1" noResize="1" noRot="1" noAdjustHandles="1" noEditPoints="1" noChangeArrowheads="1" noChangeShapeType="1" noTextEdit="1"/>
            </p:cNvSpPr>
            <p:nvPr/>
          </p:nvSpPr>
          <p:spPr bwMode="auto">
            <a:xfrm>
              <a:off x="1373672" y="2339071"/>
              <a:ext cx="401442" cy="461665"/>
            </a:xfrm>
            <a:prstGeom prst="rect"/>
            <a:blipFill>
              <a:blip xmlns:r="http://schemas.openxmlformats.org/officeDocument/2006/relationships" r:embed="rId13"/>
              <a:stretch>
                <a:fillRect l="-63636" r="-30303" b="-5263"/>
              </a:stretch>
            </a:blipFill>
            <a:ln>
              <a:noFill/>
            </a:ln>
            <a:effectLst/>
          </p:spPr>
          <p:txBody>
            <a:bodyPr/>
            <a:p>
              <a:r>
                <a:rPr altLang="en-US" lang="zh-CN">
                  <a:noFill/>
                </a:rPr>
                <a:t> </a:t>
              </a:r>
            </a:p>
          </p:txBody>
        </p:sp>
        <p:sp>
          <p:nvSpPr>
            <p:cNvPr id="1051038" name="文本框 257"/>
            <p:cNvSpPr txBox="1">
              <a:spLocks noChangeAspect="1" noMove="1" noResize="1" noRot="1" noAdjustHandles="1" noEditPoints="1" noChangeArrowheads="1" noChangeShapeType="1" noTextEdit="1"/>
            </p:cNvSpPr>
            <p:nvPr/>
          </p:nvSpPr>
          <p:spPr bwMode="auto">
            <a:xfrm>
              <a:off x="2433327" y="2155821"/>
              <a:ext cx="401442" cy="461665"/>
            </a:xfrm>
            <a:prstGeom prst="rect"/>
            <a:blipFill>
              <a:blip xmlns:r="http://schemas.openxmlformats.org/officeDocument/2006/relationships" r:embed="rId14"/>
              <a:stretch>
                <a:fillRect l="-46154" r="-13846" b="-5263"/>
              </a:stretch>
            </a:blipFill>
            <a:ln>
              <a:noFill/>
            </a:ln>
            <a:effectLst/>
          </p:spPr>
          <p:txBody>
            <a:bodyPr/>
            <a:p>
              <a:r>
                <a:rPr altLang="en-US" lang="zh-CN">
                  <a:noFill/>
                </a:rPr>
                <a:t> </a:t>
              </a:r>
            </a:p>
          </p:txBody>
        </p:sp>
        <p:sp>
          <p:nvSpPr>
            <p:cNvPr id="1051039" name="文本框 261"/>
            <p:cNvSpPr txBox="1">
              <a:spLocks noChangeAspect="1" noMove="1" noResize="1" noRot="1" noAdjustHandles="1" noEditPoints="1" noChangeArrowheads="1" noChangeShapeType="1" noTextEdit="1"/>
            </p:cNvSpPr>
            <p:nvPr/>
          </p:nvSpPr>
          <p:spPr bwMode="auto">
            <a:xfrm>
              <a:off x="4542517" y="3661732"/>
              <a:ext cx="401442" cy="461665"/>
            </a:xfrm>
            <a:prstGeom prst="rect"/>
            <a:blipFill>
              <a:blip xmlns:r="http://schemas.openxmlformats.org/officeDocument/2006/relationships" r:embed="rId15"/>
              <a:stretch>
                <a:fillRect l="-64615" r="-32308" b="-5263"/>
              </a:stretch>
            </a:blipFill>
            <a:ln>
              <a:noFill/>
            </a:ln>
            <a:effectLst/>
          </p:spPr>
          <p:txBody>
            <a:bodyPr/>
            <a:p>
              <a:r>
                <a:rPr altLang="en-US" lang="zh-CN">
                  <a:noFill/>
                </a:rPr>
                <a:t> </a:t>
              </a:r>
            </a:p>
          </p:txBody>
        </p:sp>
        <p:sp>
          <p:nvSpPr>
            <p:cNvPr id="1051040" name="文本框 262"/>
            <p:cNvSpPr txBox="1">
              <a:spLocks noChangeAspect="1" noMove="1" noResize="1" noRot="1" noAdjustHandles="1" noEditPoints="1" noChangeArrowheads="1" noChangeShapeType="1" noTextEdit="1"/>
            </p:cNvSpPr>
            <p:nvPr/>
          </p:nvSpPr>
          <p:spPr bwMode="auto">
            <a:xfrm>
              <a:off x="5568142" y="2196268"/>
              <a:ext cx="401442" cy="461665"/>
            </a:xfrm>
            <a:prstGeom prst="rect"/>
            <a:blipFill>
              <a:blip xmlns:r="http://schemas.openxmlformats.org/officeDocument/2006/relationships" r:embed="rId16"/>
              <a:stretch>
                <a:fillRect l="-45455" r="-12121" b="-5333"/>
              </a:stretch>
            </a:blipFill>
            <a:ln>
              <a:noFill/>
            </a:ln>
            <a:effectLst/>
          </p:spPr>
          <p:txBody>
            <a:bodyPr/>
            <a:p>
              <a:r>
                <a:rPr altLang="en-US" lang="zh-CN">
                  <a:noFill/>
                </a:rPr>
                <a:t> </a:t>
              </a:r>
            </a:p>
          </p:txBody>
        </p:sp>
        <p:sp>
          <p:nvSpPr>
            <p:cNvPr id="1051041" name="文本框 263"/>
            <p:cNvSpPr txBox="1">
              <a:spLocks noChangeAspect="1" noMove="1" noResize="1" noRot="1" noAdjustHandles="1" noEditPoints="1" noChangeArrowheads="1" noChangeShapeType="1" noTextEdit="1"/>
            </p:cNvSpPr>
            <p:nvPr/>
          </p:nvSpPr>
          <p:spPr bwMode="auto">
            <a:xfrm>
              <a:off x="4161322" y="2803416"/>
              <a:ext cx="401442" cy="461665"/>
            </a:xfrm>
            <a:prstGeom prst="rect"/>
            <a:blipFill>
              <a:blip xmlns:r="http://schemas.openxmlformats.org/officeDocument/2006/relationships" r:embed="rId17"/>
              <a:stretch>
                <a:fillRect l="-24242" b="-3947"/>
              </a:stretch>
            </a:blipFill>
            <a:ln>
              <a:noFill/>
            </a:ln>
            <a:effectLst/>
          </p:spPr>
          <p:txBody>
            <a:bodyPr/>
            <a:p>
              <a:r>
                <a:rPr altLang="en-US" lang="zh-CN">
                  <a:noFill/>
                </a:rPr>
                <a:t> </a:t>
              </a:r>
            </a:p>
          </p:txBody>
        </p:sp>
        <p:sp>
          <p:nvSpPr>
            <p:cNvPr id="1051042" name="文本框 264"/>
            <p:cNvSpPr txBox="1">
              <a:spLocks noChangeAspect="1" noMove="1" noResize="1" noRot="1" noAdjustHandles="1" noEditPoints="1" noChangeArrowheads="1" noChangeShapeType="1" noTextEdit="1"/>
            </p:cNvSpPr>
            <p:nvPr/>
          </p:nvSpPr>
          <p:spPr bwMode="auto">
            <a:xfrm>
              <a:off x="1348467" y="4198926"/>
              <a:ext cx="401442" cy="461665"/>
            </a:xfrm>
            <a:prstGeom prst="rect"/>
            <a:blipFill>
              <a:blip xmlns:r="http://schemas.openxmlformats.org/officeDocument/2006/relationships" r:embed="rId18"/>
              <a:stretch>
                <a:fillRect l="-64615" r="-32308" b="-5263"/>
              </a:stretch>
            </a:blipFill>
            <a:ln>
              <a:noFill/>
            </a:ln>
            <a:effectLst/>
          </p:spPr>
          <p:txBody>
            <a:bodyPr/>
            <a:p>
              <a:r>
                <a:rPr altLang="en-US" lang="zh-CN">
                  <a:noFill/>
                </a:rPr>
                <a:t> </a:t>
              </a:r>
            </a:p>
          </p:txBody>
        </p:sp>
        <p:sp>
          <p:nvSpPr>
            <p:cNvPr id="1051043" name="文本框 265"/>
            <p:cNvSpPr txBox="1">
              <a:spLocks noChangeAspect="1" noMove="1" noResize="1" noRot="1" noAdjustHandles="1" noEditPoints="1" noChangeArrowheads="1" noChangeShapeType="1" noTextEdit="1"/>
            </p:cNvSpPr>
            <p:nvPr/>
          </p:nvSpPr>
          <p:spPr bwMode="auto">
            <a:xfrm>
              <a:off x="2447307" y="3939919"/>
              <a:ext cx="401442" cy="461665"/>
            </a:xfrm>
            <a:prstGeom prst="rect"/>
            <a:blipFill>
              <a:blip xmlns:r="http://schemas.openxmlformats.org/officeDocument/2006/relationships" r:embed="rId19"/>
              <a:stretch>
                <a:fillRect l="-45455" r="-13636" b="-5333"/>
              </a:stretch>
            </a:blipFill>
            <a:ln>
              <a:noFill/>
            </a:ln>
            <a:effectLst/>
          </p:spPr>
          <p:txBody>
            <a:bodyPr/>
            <a:p>
              <a:r>
                <a:rPr altLang="en-US" lang="zh-CN">
                  <a:noFill/>
                </a:rPr>
                <a:t> </a:t>
              </a:r>
            </a:p>
          </p:txBody>
        </p:sp>
        <p:sp>
          <p:nvSpPr>
            <p:cNvPr id="1051044" name="文本框 266"/>
            <p:cNvSpPr txBox="1">
              <a:spLocks noChangeAspect="1" noMove="1" noResize="1" noRot="1" noAdjustHandles="1" noEditPoints="1" noChangeArrowheads="1" noChangeShapeType="1" noTextEdit="1"/>
            </p:cNvSpPr>
            <p:nvPr/>
          </p:nvSpPr>
          <p:spPr bwMode="auto">
            <a:xfrm>
              <a:off x="3200426" y="5033164"/>
              <a:ext cx="401442" cy="461665"/>
            </a:xfrm>
            <a:prstGeom prst="rect"/>
            <a:blipFill>
              <a:blip xmlns:r="http://schemas.openxmlformats.org/officeDocument/2006/relationships" r:embed="rId20"/>
              <a:stretch>
                <a:fillRect l="-25758" b="-3947"/>
              </a:stretch>
            </a:blipFill>
            <a:ln>
              <a:noFill/>
            </a:ln>
            <a:effectLst/>
          </p:spPr>
          <p:txBody>
            <a:bodyPr/>
            <a:p>
              <a:r>
                <a:rPr altLang="en-US" lang="zh-CN">
                  <a:noFill/>
                </a:rPr>
                <a:t> </a:t>
              </a:r>
            </a:p>
          </p:txBody>
        </p:sp>
        <p:sp>
          <p:nvSpPr>
            <p:cNvPr id="1051045" name="文本框 267"/>
            <p:cNvSpPr txBox="1">
              <a:spLocks noChangeAspect="1" noMove="1" noResize="1" noRot="1" noAdjustHandles="1" noEditPoints="1" noChangeArrowheads="1" noChangeShapeType="1" noTextEdit="1"/>
            </p:cNvSpPr>
            <p:nvPr/>
          </p:nvSpPr>
          <p:spPr bwMode="auto">
            <a:xfrm>
              <a:off x="4196149" y="4892179"/>
              <a:ext cx="401442" cy="461665"/>
            </a:xfrm>
            <a:prstGeom prst="rect"/>
            <a:blipFill>
              <a:blip xmlns:r="http://schemas.openxmlformats.org/officeDocument/2006/relationships" r:embed="rId21"/>
              <a:stretch>
                <a:fillRect l="-28788" b="-2632"/>
              </a:stretch>
            </a:blipFill>
            <a:ln>
              <a:noFill/>
            </a:ln>
            <a:effectLst/>
          </p:spPr>
          <p:txBody>
            <a:bodyPr/>
            <a:p>
              <a:r>
                <a:rPr altLang="en-US" lang="zh-CN">
                  <a:noFill/>
                </a:rPr>
                <a:t> </a:t>
              </a:r>
            </a:p>
          </p:txBody>
        </p:sp>
        <p:sp>
          <p:nvSpPr>
            <p:cNvPr id="1051046" name="文本框 268"/>
            <p:cNvSpPr txBox="1">
              <a:spLocks noChangeAspect="1" noMove="1" noResize="1" noRot="1" noAdjustHandles="1" noEditPoints="1" noChangeArrowheads="1" noChangeShapeType="1" noTextEdit="1"/>
            </p:cNvSpPr>
            <p:nvPr/>
          </p:nvSpPr>
          <p:spPr bwMode="auto">
            <a:xfrm>
              <a:off x="4567624" y="2083175"/>
              <a:ext cx="401442" cy="461665"/>
            </a:xfrm>
            <a:prstGeom prst="rect"/>
            <a:blipFill>
              <a:blip xmlns:r="http://schemas.openxmlformats.org/officeDocument/2006/relationships" r:embed="rId22"/>
              <a:stretch>
                <a:fillRect l="-63636" r="-30303" b="-5263"/>
              </a:stretch>
            </a:blipFill>
            <a:ln>
              <a:noFill/>
            </a:ln>
            <a:effectLst/>
          </p:spPr>
          <p:txBody>
            <a:bodyPr/>
            <a:p>
              <a:r>
                <a:rPr altLang="en-US" lang="zh-CN">
                  <a:noFill/>
                </a:rPr>
                <a:t> </a:t>
              </a:r>
            </a:p>
          </p:txBody>
        </p:sp>
        <p:sp>
          <p:nvSpPr>
            <p:cNvPr id="1051047" name="文本框 269"/>
            <p:cNvSpPr txBox="1">
              <a:spLocks noChangeAspect="1" noMove="1" noResize="1" noRot="1" noAdjustHandles="1" noEditPoints="1" noChangeArrowheads="1" noChangeShapeType="1" noTextEdit="1"/>
            </p:cNvSpPr>
            <p:nvPr/>
          </p:nvSpPr>
          <p:spPr bwMode="auto">
            <a:xfrm>
              <a:off x="5624301" y="3886587"/>
              <a:ext cx="401442" cy="461665"/>
            </a:xfrm>
            <a:prstGeom prst="rect"/>
            <a:blipFill>
              <a:blip xmlns:r="http://schemas.openxmlformats.org/officeDocument/2006/relationships" r:embed="rId23"/>
              <a:stretch>
                <a:fillRect l="-45455" r="-13636" b="-3947"/>
              </a:stretch>
            </a:blipFill>
            <a:ln>
              <a:noFill/>
            </a:ln>
            <a:effectLst/>
          </p:spPr>
          <p:txBody>
            <a:bodyPr/>
            <a:p>
              <a:r>
                <a:rPr altLang="en-US" lang="zh-CN">
                  <a:noFill/>
                </a:rPr>
                <a:t> </a:t>
              </a:r>
            </a:p>
          </p:txBody>
        </p:sp>
        <p:sp>
          <p:nvSpPr>
            <p:cNvPr id="1051048" name="文本框 270"/>
            <p:cNvSpPr txBox="1">
              <a:spLocks noChangeAspect="1" noMove="1" noResize="1" noRot="1" noAdjustHandles="1" noEditPoints="1" noChangeArrowheads="1" noChangeShapeType="1" noTextEdit="1"/>
            </p:cNvSpPr>
            <p:nvPr/>
          </p:nvSpPr>
          <p:spPr bwMode="auto">
            <a:xfrm>
              <a:off x="3817629" y="3980739"/>
              <a:ext cx="401442" cy="461665"/>
            </a:xfrm>
            <a:prstGeom prst="rect"/>
            <a:blipFill>
              <a:blip xmlns:r="http://schemas.openxmlformats.org/officeDocument/2006/relationships" r:embed="rId24"/>
              <a:stretch>
                <a:fillRect l="-43939" r="-10606" b="-5263"/>
              </a:stretch>
            </a:blipFill>
            <a:ln>
              <a:noFill/>
            </a:ln>
            <a:effectLst/>
          </p:spPr>
          <p:txBody>
            <a:bodyPr/>
            <a:p>
              <a:r>
                <a:rPr altLang="en-US" lang="zh-CN">
                  <a:noFill/>
                </a:rPr>
                <a:t> </a:t>
              </a:r>
            </a:p>
          </p:txBody>
        </p:sp>
        <p:sp>
          <p:nvSpPr>
            <p:cNvPr id="1051049" name="文本框 271"/>
            <p:cNvSpPr txBox="1">
              <a:spLocks noChangeAspect="1" noMove="1" noResize="1" noRot="1" noAdjustHandles="1" noEditPoints="1" noChangeArrowheads="1" noChangeShapeType="1" noTextEdit="1"/>
            </p:cNvSpPr>
            <p:nvPr/>
          </p:nvSpPr>
          <p:spPr bwMode="auto">
            <a:xfrm>
              <a:off x="6947671" y="3975524"/>
              <a:ext cx="401442" cy="461665"/>
            </a:xfrm>
            <a:prstGeom prst="rect"/>
            <a:blipFill>
              <a:blip xmlns:r="http://schemas.openxmlformats.org/officeDocument/2006/relationships" r:embed="rId25"/>
              <a:stretch>
                <a:fillRect l="-42424" r="-10606" b="-5333"/>
              </a:stretch>
            </a:blipFill>
            <a:ln>
              <a:noFill/>
            </a:ln>
            <a:effectLst/>
          </p:spPr>
          <p:txBody>
            <a:bodyPr/>
            <a:p>
              <a:r>
                <a:rPr altLang="en-US" lang="zh-CN">
                  <a:noFill/>
                </a:rPr>
                <a:t> </a:t>
              </a:r>
            </a:p>
          </p:txBody>
        </p:sp>
        <p:sp>
          <p:nvSpPr>
            <p:cNvPr id="1051050" name="文本框 272"/>
            <p:cNvSpPr txBox="1">
              <a:spLocks noChangeAspect="1" noMove="1" noResize="1" noRot="1" noAdjustHandles="1" noEditPoints="1" noChangeArrowheads="1" noChangeShapeType="1" noTextEdit="1"/>
            </p:cNvSpPr>
            <p:nvPr/>
          </p:nvSpPr>
          <p:spPr bwMode="auto">
            <a:xfrm>
              <a:off x="6901830" y="2786759"/>
              <a:ext cx="401442" cy="461665"/>
            </a:xfrm>
            <a:prstGeom prst="rect"/>
            <a:blipFill>
              <a:blip xmlns:r="http://schemas.openxmlformats.org/officeDocument/2006/relationships" r:embed="rId26"/>
              <a:stretch>
                <a:fillRect l="-26154" b="-4000"/>
              </a:stretch>
            </a:blipFill>
            <a:ln>
              <a:noFill/>
            </a:ln>
            <a:effectLst/>
          </p:spPr>
          <p:txBody>
            <a:bodyPr/>
            <a:p>
              <a:r>
                <a:rPr altLang="en-US" lang="zh-CN">
                  <a:noFill/>
                </a:rPr>
                <a:t> </a:t>
              </a:r>
            </a:p>
          </p:txBody>
        </p:sp>
        <p:sp>
          <p:nvSpPr>
            <p:cNvPr id="1051051" name="文本框 273"/>
            <p:cNvSpPr txBox="1">
              <a:spLocks noChangeAspect="1" noMove="1" noResize="1" noRot="1" noAdjustHandles="1" noEditPoints="1" noChangeArrowheads="1" noChangeShapeType="1" noTextEdit="1"/>
            </p:cNvSpPr>
            <p:nvPr/>
          </p:nvSpPr>
          <p:spPr bwMode="auto">
            <a:xfrm>
              <a:off x="7455474" y="1554828"/>
              <a:ext cx="785518" cy="461665"/>
            </a:xfrm>
            <a:prstGeom prst="rect"/>
            <a:blipFill>
              <a:blip xmlns:r="http://schemas.openxmlformats.org/officeDocument/2006/relationships" r:embed="rId27"/>
              <a:stretch>
                <a:fillRect l="-10078" b="-5263"/>
              </a:stretch>
            </a:blipFill>
            <a:ln>
              <a:noFill/>
            </a:ln>
            <a:effectLst/>
          </p:spPr>
          <p:txBody>
            <a:bodyPr/>
            <a:p>
              <a:r>
                <a:rPr altLang="en-US" lang="zh-CN">
                  <a:noFill/>
                </a:rPr>
                <a:t> </a:t>
              </a:r>
            </a:p>
          </p:txBody>
        </p:sp>
        <p:sp>
          <p:nvSpPr>
            <p:cNvPr id="1051052" name="文本框 274"/>
            <p:cNvSpPr txBox="1">
              <a:spLocks noChangeAspect="1" noMove="1" noResize="1" noRot="1" noAdjustHandles="1" noEditPoints="1" noChangeArrowheads="1" noChangeShapeType="1" noTextEdit="1"/>
            </p:cNvSpPr>
            <p:nvPr/>
          </p:nvSpPr>
          <p:spPr bwMode="auto">
            <a:xfrm>
              <a:off x="7718116" y="4002578"/>
              <a:ext cx="401442" cy="461665"/>
            </a:xfrm>
            <a:prstGeom prst="rect"/>
            <a:blipFill>
              <a:blip xmlns:r="http://schemas.openxmlformats.org/officeDocument/2006/relationships" r:embed="rId28"/>
              <a:stretch>
                <a:fillRect l="-24615" r="-1538" b="-3947"/>
              </a:stretch>
            </a:blipFill>
            <a:ln>
              <a:noFill/>
            </a:ln>
            <a:effectLst/>
          </p:spPr>
          <p:txBody>
            <a:bodyPr/>
            <a:p>
              <a:r>
                <a:rPr altLang="en-US" lang="zh-CN">
                  <a:noFill/>
                </a:rPr>
                <a:t> </a:t>
              </a:r>
            </a:p>
          </p:txBody>
        </p:sp>
        <p:sp>
          <p:nvSpPr>
            <p:cNvPr id="1051053" name="Rectangle 518"/>
            <p:cNvSpPr>
              <a:spLocks noChangeAspect="1" noMove="1" noResize="1" noRot="1" noAdjustHandles="1" noEditPoints="1" noChangeArrowheads="1" noChangeShapeType="1" noTextEdit="1"/>
            </p:cNvSpPr>
            <p:nvPr/>
          </p:nvSpPr>
          <p:spPr bwMode="auto">
            <a:xfrm>
              <a:off x="7801210" y="2939698"/>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51054" name="Rectangle 519"/>
            <p:cNvSpPr>
              <a:spLocks noChangeAspect="1" noMove="1" noResize="1" noRot="1" noAdjustHandles="1" noEditPoints="1" noChangeArrowheads="1" noChangeShapeType="1" noTextEdit="1"/>
            </p:cNvSpPr>
            <p:nvPr/>
          </p:nvSpPr>
          <p:spPr bwMode="auto">
            <a:xfrm>
              <a:off x="7831272" y="5359246"/>
              <a:ext cx="175129" cy="307777"/>
            </a:xfrm>
            <a:prstGeom prst="rect"/>
            <a:blipFill>
              <a:blip xmlns:r="http://schemas.openxmlformats.org/officeDocument/2006/relationships" r:embed="rId30"/>
              <a:stretch>
                <a:fillRect l="-24138" r="-34483"/>
              </a:stretch>
            </a:blipFill>
            <a:ln w="28575">
              <a:noFill/>
              <a:miter lim="800000"/>
              <a:headEnd/>
              <a:tailEnd/>
            </a:ln>
          </p:spPr>
          <p:txBody>
            <a:bodyPr/>
            <a:p>
              <a:r>
                <a:rPr altLang="en-US" lang="zh-CN">
                  <a:noFill/>
                </a:rPr>
                <a:t> </a:t>
              </a:r>
            </a:p>
          </p:txBody>
        </p:sp>
        <p:sp>
          <p:nvSpPr>
            <p:cNvPr id="1051055" name="文本框 277"/>
            <p:cNvSpPr txBox="1">
              <a:spLocks noChangeAspect="1" noMove="1" noResize="1" noRot="1" noAdjustHandles="1" noEditPoints="1" noChangeArrowheads="1" noChangeShapeType="1" noTextEdit="1"/>
            </p:cNvSpPr>
            <p:nvPr/>
          </p:nvSpPr>
          <p:spPr bwMode="auto">
            <a:xfrm>
              <a:off x="8519803" y="3982284"/>
              <a:ext cx="401442" cy="461665"/>
            </a:xfrm>
            <a:prstGeom prst="rect"/>
            <a:blipFill>
              <a:blip xmlns:r="http://schemas.openxmlformats.org/officeDocument/2006/relationships" r:embed="rId31"/>
              <a:stretch>
                <a:fillRect l="-28788" b="-5333"/>
              </a:stretch>
            </a:blipFill>
            <a:ln>
              <a:noFill/>
            </a:ln>
            <a:effectLst/>
          </p:spPr>
          <p:txBody>
            <a:bodyPr/>
            <a:p>
              <a:r>
                <a:rPr altLang="en-US" lang="zh-CN">
                  <a:noFill/>
                </a:rPr>
                <a:t> </a:t>
              </a:r>
            </a:p>
          </p:txBody>
        </p:sp>
      </p:grpSp>
      <p:sp>
        <p:nvSpPr>
          <p:cNvPr id="1051056"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(2) Negative or positive AC feedback circuit</a:t>
            </a:r>
            <a:endParaRPr altLang="en-US" dirty="0" sz="2000" kumimoji="1" lang="zh-CN">
              <a:cs typeface="Arial" panose="020B0604020202020204" pitchFamily="34" charset="0"/>
            </a:endParaRPr>
          </a:p>
        </p:txBody>
      </p:sp>
      <p:grpSp>
        <p:nvGrpSpPr>
          <p:cNvPr id="377" name="组合 2"/>
          <p:cNvGrpSpPr/>
          <p:nvPr/>
        </p:nvGrpSpPr>
        <p:grpSpPr>
          <a:xfrm>
            <a:off x="2335187" y="3071085"/>
            <a:ext cx="629649" cy="661645"/>
            <a:chOff x="2335187" y="3473757"/>
            <a:chExt cx="629649" cy="661645"/>
          </a:xfrm>
        </p:grpSpPr>
        <p:sp>
          <p:nvSpPr>
            <p:cNvPr id="1051057"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2"/>
              <a:stretch>
                <a:fillRect l="-33333" r="-30556" b="-8000"/>
              </a:stretch>
            </a:blipFill>
            <a:ln w="28575">
              <a:noFill/>
              <a:miter lim="800000"/>
              <a:headEnd/>
              <a:tailEnd/>
            </a:ln>
          </p:spPr>
          <p:txBody>
            <a:bodyPr/>
            <a:p>
              <a:r>
                <a:rPr altLang="en-US" lang="zh-CN">
                  <a:noFill/>
                </a:rPr>
                <a:t> </a:t>
              </a:r>
            </a:p>
          </p:txBody>
        </p:sp>
        <p:sp>
          <p:nvSpPr>
            <p:cNvPr id="1051058" name="Rectangle 519"/>
            <p:cNvSpPr>
              <a:spLocks noChangeAspect="1" noMove="1" noResize="1" noRot="1" noAdjustHandles="1" noEditPoints="1" noChangeArrowheads="1" noChangeShapeType="1" noTextEdit="1"/>
            </p:cNvSpPr>
            <p:nvPr/>
          </p:nvSpPr>
          <p:spPr bwMode="auto">
            <a:xfrm>
              <a:off x="2789707" y="3827625"/>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059" name="文本框 281"/>
            <p:cNvSpPr txBox="1">
              <a:spLocks noChangeAspect="1" noMove="1" noResize="1" noRot="1" noAdjustHandles="1" noEditPoints="1" noChangeArrowheads="1" noChangeShapeType="1" noTextEdit="1"/>
            </p:cNvSpPr>
            <p:nvPr/>
          </p:nvSpPr>
          <p:spPr bwMode="auto">
            <a:xfrm>
              <a:off x="2335187" y="3581999"/>
              <a:ext cx="401442" cy="461665"/>
            </a:xfrm>
            <a:prstGeom prst="rect"/>
            <a:blipFill>
              <a:blip xmlns:r="http://schemas.openxmlformats.org/officeDocument/2006/relationships" r:embed="rId34"/>
              <a:stretch>
                <a:fillRect l="-30303" r="-7576" b="-6667"/>
              </a:stretch>
            </a:blipFill>
            <a:ln>
              <a:noFill/>
            </a:ln>
            <a:effectLst/>
          </p:spPr>
          <p:txBody>
            <a:bodyPr/>
            <a:p>
              <a:r>
                <a:rPr altLang="en-US" lang="zh-CN">
                  <a:noFill/>
                </a:rPr>
                <a:t> </a:t>
              </a:r>
            </a:p>
          </p:txBody>
        </p:sp>
      </p:grpSp>
      <p:grpSp>
        <p:nvGrpSpPr>
          <p:cNvPr id="378" name="组合 282"/>
          <p:cNvGrpSpPr/>
          <p:nvPr/>
        </p:nvGrpSpPr>
        <p:grpSpPr>
          <a:xfrm>
            <a:off x="2509292" y="4490700"/>
            <a:ext cx="401442" cy="1003620"/>
            <a:chOff x="2322580" y="3473757"/>
            <a:chExt cx="401442" cy="1003620"/>
          </a:xfrm>
        </p:grpSpPr>
        <p:sp>
          <p:nvSpPr>
            <p:cNvPr id="1051060"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5"/>
              <a:stretch>
                <a:fillRect l="-33333" r="-30556" b="-8000"/>
              </a:stretch>
            </a:blipFill>
            <a:ln w="28575">
              <a:noFill/>
              <a:miter lim="800000"/>
              <a:headEnd/>
              <a:tailEnd/>
            </a:ln>
          </p:spPr>
          <p:txBody>
            <a:bodyPr/>
            <a:p>
              <a:r>
                <a:rPr altLang="en-US" lang="zh-CN">
                  <a:noFill/>
                </a:rPr>
                <a:t> </a:t>
              </a:r>
            </a:p>
          </p:txBody>
        </p:sp>
        <p:sp>
          <p:nvSpPr>
            <p:cNvPr id="1051061" name="Rectangle 519"/>
            <p:cNvSpPr>
              <a:spLocks noChangeAspect="1" noMove="1" noResize="1" noRot="1" noAdjustHandles="1" noEditPoints="1" noChangeArrowheads="1" noChangeShapeType="1" noTextEdit="1"/>
            </p:cNvSpPr>
            <p:nvPr/>
          </p:nvSpPr>
          <p:spPr bwMode="auto">
            <a:xfrm>
              <a:off x="2365470" y="4169600"/>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062" name="文本框 285"/>
            <p:cNvSpPr txBox="1">
              <a:spLocks noChangeAspect="1" noMove="1" noResize="1" noRot="1" noAdjustHandles="1" noEditPoints="1" noChangeArrowheads="1" noChangeShapeType="1" noTextEdit="1"/>
            </p:cNvSpPr>
            <p:nvPr/>
          </p:nvSpPr>
          <p:spPr bwMode="auto">
            <a:xfrm>
              <a:off x="2322580" y="3700980"/>
              <a:ext cx="401442" cy="461665"/>
            </a:xfrm>
            <a:prstGeom prst="rect"/>
            <a:blipFill>
              <a:blip xmlns:r="http://schemas.openxmlformats.org/officeDocument/2006/relationships" r:embed="rId36"/>
              <a:stretch>
                <a:fillRect l="-20000" b="-3947"/>
              </a:stretch>
            </a:blipFill>
            <a:ln>
              <a:noFill/>
            </a:ln>
            <a:effectLst/>
          </p:spPr>
          <p:txBody>
            <a:bodyPr/>
            <a:p>
              <a:r>
                <a:rPr altLang="en-US" lang="zh-CN">
                  <a:noFill/>
                </a:rPr>
                <a:t> </a:t>
              </a:r>
            </a:p>
          </p:txBody>
        </p:sp>
      </p:grpSp>
      <p:sp>
        <p:nvSpPr>
          <p:cNvPr id="1051063" name="文本框 286"/>
          <p:cNvSpPr txBox="1"/>
          <p:nvPr/>
        </p:nvSpPr>
        <p:spPr bwMode="auto">
          <a:xfrm>
            <a:off x="3305722" y="5928540"/>
            <a:ext cx="3032162" cy="461665"/>
          </a:xfrm>
          <a:prstGeom prst="rect"/>
          <a:noFill/>
          <a:ln>
            <a:noFill/>
          </a:ln>
          <a:effectLst/>
        </p:spPr>
        <p:txBody>
          <a:bodyPr rtlCol="0" wrap="square">
            <a:spAutoFit/>
          </a:bodyPr>
          <a:p>
            <a:pPr eaLnBrk="1" hangingPunct="1">
              <a:spcBef>
                <a:spcPct val="50000"/>
              </a:spcBef>
            </a:pPr>
            <a:r>
              <a:rPr altLang="zh-CN" dirty="0" sz="2400" kumimoji="1" lang="en-US" smtClean="0">
                <a:solidFill>
                  <a:srgbClr val="C00000"/>
                </a:solidFill>
                <a:latin typeface="Arial" panose="020B0604020202020204" pitchFamily="34" charset="0"/>
                <a:cs typeface="Arial" panose="020B0604020202020204" pitchFamily="34" charset="0"/>
              </a:rPr>
              <a:t>Negative feedback!</a:t>
            </a:r>
            <a:endParaRPr altLang="en-US" dirty="0" sz="2400" kumimoji="1" lang="zh-CN" smtClean="0">
              <a:solidFill>
                <a:srgbClr val="C00000"/>
              </a:solidFill>
              <a:latin typeface="Arial" panose="020B0604020202020204" pitchFamily="34" charset="0"/>
              <a:cs typeface="Arial" panose="020B0604020202020204" pitchFamily="34" charset="0"/>
            </a:endParaRPr>
          </a:p>
        </p:txBody>
      </p:sp>
      <p:sp>
        <p:nvSpPr>
          <p:cNvPr id="1051064" name="圆角矩形 287"/>
          <p:cNvSpPr/>
          <p:nvPr/>
        </p:nvSpPr>
        <p:spPr>
          <a:xfrm>
            <a:off x="2340942" y="4453090"/>
            <a:ext cx="2598492"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65" name="Rectangle 518"/>
          <p:cNvSpPr>
            <a:spLocks noChangeAspect="1" noMove="1" noResize="1" noRot="1" noAdjustHandles="1" noEditPoints="1" noChangeArrowheads="1" noChangeShapeType="1" noTextEdit="1"/>
          </p:cNvSpPr>
          <p:nvPr/>
        </p:nvSpPr>
        <p:spPr bwMode="auto">
          <a:xfrm>
            <a:off x="3196902" y="2235693"/>
            <a:ext cx="217639" cy="307777"/>
          </a:xfrm>
          <a:prstGeom prst="rect"/>
          <a:blipFill>
            <a:blip xmlns:r="http://schemas.openxmlformats.org/officeDocument/2006/relationships" r:embed="rId37"/>
            <a:stretch>
              <a:fillRect l="-13889" r="-13889"/>
            </a:stretch>
          </a:blipFill>
          <a:ln w="28575">
            <a:noFill/>
            <a:miter lim="800000"/>
            <a:headEnd/>
            <a:tailEnd/>
          </a:ln>
        </p:spPr>
        <p:txBody>
          <a:bodyPr/>
          <a:p>
            <a:r>
              <a:rPr altLang="en-US" lang="zh-CN">
                <a:noFill/>
              </a:rPr>
              <a:t> </a:t>
            </a:r>
          </a:p>
        </p:txBody>
      </p:sp>
      <p:sp>
        <p:nvSpPr>
          <p:cNvPr id="1051066" name="Rectangle 518"/>
          <p:cNvSpPr>
            <a:spLocks noChangeAspect="1" noMove="1" noResize="1" noRot="1" noAdjustHandles="1" noEditPoints="1" noChangeArrowheads="1" noChangeShapeType="1" noTextEdit="1"/>
          </p:cNvSpPr>
          <p:nvPr/>
        </p:nvSpPr>
        <p:spPr bwMode="auto">
          <a:xfrm>
            <a:off x="6237857" y="2512929"/>
            <a:ext cx="217639" cy="307777"/>
          </a:xfrm>
          <a:prstGeom prst="rect"/>
          <a:blipFill>
            <a:blip xmlns:r="http://schemas.openxmlformats.org/officeDocument/2006/relationships" r:embed="rId38"/>
            <a:stretch>
              <a:fillRect l="-33333" r="-30556" b="-5882"/>
            </a:stretch>
          </a:blipFill>
          <a:ln w="28575">
            <a:noFill/>
            <a:miter lim="800000"/>
            <a:headEnd/>
            <a:tailEnd/>
          </a:ln>
        </p:spPr>
        <p:txBody>
          <a:bodyPr/>
          <a:p>
            <a:r>
              <a:rPr altLang="en-US" lang="zh-CN">
                <a:noFill/>
              </a:rPr>
              <a:t> </a:t>
            </a:r>
          </a:p>
        </p:txBody>
      </p:sp>
      <p:sp>
        <p:nvSpPr>
          <p:cNvPr id="1051067" name="Rectangle 518"/>
          <p:cNvSpPr>
            <a:spLocks noChangeAspect="1" noMove="1" noResize="1" noRot="1" noAdjustHandles="1" noEditPoints="1" noChangeArrowheads="1" noChangeShapeType="1" noTextEdit="1"/>
          </p:cNvSpPr>
          <p:nvPr/>
        </p:nvSpPr>
        <p:spPr bwMode="auto">
          <a:xfrm>
            <a:off x="3219427" y="4555575"/>
            <a:ext cx="217639" cy="307777"/>
          </a:xfrm>
          <a:prstGeom prst="rect"/>
          <a:blipFill>
            <a:blip xmlns:r="http://schemas.openxmlformats.org/officeDocument/2006/relationships" r:embed="rId39"/>
            <a:stretch>
              <a:fillRect l="-33333" r="-30556" b="-5882"/>
            </a:stretch>
          </a:blipFill>
          <a:ln w="28575">
            <a:noFill/>
            <a:miter lim="800000"/>
            <a:headEnd/>
            <a:tailEnd/>
          </a:ln>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065"/>
                                        </p:tgtEl>
                                        <p:attrNameLst>
                                          <p:attrName>style.visibility</p:attrName>
                                        </p:attrNameLst>
                                      </p:cBhvr>
                                      <p:to>
                                        <p:strVal val="visible"/>
                                      </p:to>
                                    </p:set>
                                    <p:animEffect transition="in" filter="wipe(down)">
                                      <p:cBhvr>
                                        <p:cTn dur="500" id="7"/>
                                        <p:tgtEl>
                                          <p:spTgt spid="105106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066"/>
                                        </p:tgtEl>
                                        <p:attrNameLst>
                                          <p:attrName>style.visibility</p:attrName>
                                        </p:attrNameLst>
                                      </p:cBhvr>
                                      <p:to>
                                        <p:strVal val="visible"/>
                                      </p:to>
                                    </p:set>
                                    <p:animEffect transition="in" filter="wipe(down)">
                                      <p:cBhvr>
                                        <p:cTn dur="500" id="12"/>
                                        <p:tgtEl>
                                          <p:spTgt spid="105106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1067"/>
                                        </p:tgtEl>
                                        <p:attrNameLst>
                                          <p:attrName>style.visibility</p:attrName>
                                        </p:attrNameLst>
                                      </p:cBhvr>
                                      <p:to>
                                        <p:strVal val="visible"/>
                                      </p:to>
                                    </p:set>
                                    <p:animEffect transition="in" filter="wipe(down)">
                                      <p:cBhvr>
                                        <p:cTn dur="500" id="17"/>
                                        <p:tgtEl>
                                          <p:spTgt spid="105106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1063"/>
                                        </p:tgtEl>
                                        <p:attrNameLst>
                                          <p:attrName>style.visibility</p:attrName>
                                        </p:attrNameLst>
                                      </p:cBhvr>
                                      <p:to>
                                        <p:strVal val="visible"/>
                                      </p:to>
                                    </p:set>
                                    <p:animEffect transition="in" filter="wipe(down)">
                                      <p:cBhvr>
                                        <p:cTn dur="500" id="22"/>
                                        <p:tgtEl>
                                          <p:spTgt spid="1051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063" grpId="0"/>
      <p:bldP spid="1051065" grpId="0"/>
      <p:bldP spid="1051066" grpId="0"/>
      <p:bldP spid="105106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81" name=""/>
        <p:cNvGrpSpPr/>
        <p:nvPr/>
      </p:nvGrpSpPr>
      <p:grpSpPr>
        <a:xfrm>
          <a:off x="0" y="0"/>
          <a:ext cx="0" cy="0"/>
          <a:chOff x="0" y="0"/>
          <a:chExt cx="0" cy="0"/>
        </a:xfrm>
      </p:grpSpPr>
      <p:sp>
        <p:nvSpPr>
          <p:cNvPr id="105107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072"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5:</a:t>
            </a:r>
            <a:endParaRPr altLang="en-US" dirty="0" sz="2000" kumimoji="1" lang="zh-CN">
              <a:cs typeface="Arial" panose="020B0604020202020204" pitchFamily="34" charset="0"/>
            </a:endParaRPr>
          </a:p>
        </p:txBody>
      </p:sp>
      <p:grpSp>
        <p:nvGrpSpPr>
          <p:cNvPr id="382" name="组合 1"/>
          <p:cNvGrpSpPr/>
          <p:nvPr/>
        </p:nvGrpSpPr>
        <p:grpSpPr>
          <a:xfrm>
            <a:off x="633130" y="1307353"/>
            <a:ext cx="8309087" cy="4462933"/>
            <a:chOff x="612158" y="1554828"/>
            <a:chExt cx="8309087" cy="4462933"/>
          </a:xfrm>
        </p:grpSpPr>
        <p:grpSp>
          <p:nvGrpSpPr>
            <p:cNvPr id="383" name="Group 623"/>
            <p:cNvGrpSpPr/>
            <p:nvPr/>
          </p:nvGrpSpPr>
          <p:grpSpPr bwMode="auto">
            <a:xfrm>
              <a:off x="717936" y="1791836"/>
              <a:ext cx="7688263" cy="4225925"/>
              <a:chOff x="622" y="1134"/>
              <a:chExt cx="4843" cy="2662"/>
            </a:xfrm>
          </p:grpSpPr>
          <p:sp>
            <p:nvSpPr>
              <p:cNvPr id="1051073" name="Line 507"/>
              <p:cNvSpPr>
                <a:spLocks noChangeShapeType="1"/>
              </p:cNvSpPr>
              <p:nvPr/>
            </p:nvSpPr>
            <p:spPr bwMode="auto">
              <a:xfrm>
                <a:off x="1397" y="1756"/>
                <a:ext cx="1" cy="8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74" name="Line 496"/>
              <p:cNvSpPr>
                <a:spLocks noChangeShapeType="1"/>
              </p:cNvSpPr>
              <p:nvPr/>
            </p:nvSpPr>
            <p:spPr bwMode="auto">
              <a:xfrm flipV="1">
                <a:off x="1091"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75" name="Line 497"/>
              <p:cNvSpPr>
                <a:spLocks noChangeShapeType="1"/>
              </p:cNvSpPr>
              <p:nvPr/>
            </p:nvSpPr>
            <p:spPr bwMode="auto">
              <a:xfrm>
                <a:off x="1027"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2" name="Object 501"/>
              <p:cNvGraphicFramePr>
                <a:graphicFrameLocks noChangeAspect="1"/>
              </p:cNvGraphicFramePr>
              <p:nvPr/>
            </p:nvGraphicFramePr>
            <p:xfrm>
              <a:off x="941" y="2173"/>
              <a:ext cx="217" cy="220"/>
            </p:xfrm>
            <a:graphic>
              <a:graphicData uri="http://schemas.openxmlformats.org/presentationml/2006/ole">
                <mc:AlternateContent xmlns:mc="http://schemas.openxmlformats.org/markup-compatibility/2006">
                  <mc:Choice xmlns:v="urn:schemas-microsoft-com:vml" Requires="v">
                    <p:oleObj name="Equation" r:id="rId1" spid="_x0000_s9426" imgH="215640" imgW="190440" progId="Equation.3">
                      <p:embed/>
                    </p:oleObj>
                  </mc:Choice>
                  <mc:Fallback>
                    <p:oleObj name="Equation" r:id="rId1" spid="" imgH="215640" imgW="190440" progId="Equation.3">
                      <p:embed/>
                      <p:pic>
                        <p:nvPicPr>
                          <p:cNvPr id="2097173" name="Object 501"/>
                          <p:cNvPicPr>
                            <a:picLocks noChangeAspect="1" noChangeArrowheads="1"/>
                          </p:cNvPicPr>
                          <p:nvPr/>
                        </p:nvPicPr>
                        <p:blipFill>
                          <a:blip xmlns:r="http://schemas.openxmlformats.org/officeDocument/2006/relationships" r:embed="rId2">
                            <a:lum bright="100000"/>
                          </a:blip>
                          <a:srcRect/>
                          <a:stretch>
                            <a:fillRect/>
                          </a:stretch>
                        </p:blipFill>
                        <p:spPr bwMode="auto">
                          <a:xfrm>
                            <a:off x="941" y="2173"/>
                            <a:ext cx="217" cy="220"/>
                          </a:xfrm>
                          <a:prstGeom prst="rect"/>
                          <a:noFill/>
                          <a:ln>
                            <a:noFill/>
                          </a:ln>
                          <a:effectLst/>
                        </p:spPr>
                      </p:pic>
                    </p:oleObj>
                  </mc:Fallback>
                </mc:AlternateContent>
              </a:graphicData>
            </a:graphic>
          </p:graphicFrame>
          <p:sp>
            <p:nvSpPr>
              <p:cNvPr id="1051076" name="Line 504"/>
              <p:cNvSpPr>
                <a:spLocks noChangeShapeType="1"/>
              </p:cNvSpPr>
              <p:nvPr/>
            </p:nvSpPr>
            <p:spPr bwMode="auto">
              <a:xfrm>
                <a:off x="1088" y="2076"/>
                <a:ext cx="77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77" name="Line 505"/>
              <p:cNvSpPr>
                <a:spLocks noChangeShapeType="1"/>
              </p:cNvSpPr>
              <p:nvPr/>
            </p:nvSpPr>
            <p:spPr bwMode="auto">
              <a:xfrm>
                <a:off x="709" y="2076"/>
                <a:ext cx="3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78" name="Oval 506"/>
              <p:cNvSpPr>
                <a:spLocks noChangeArrowheads="1"/>
              </p:cNvSpPr>
              <p:nvPr/>
            </p:nvSpPr>
            <p:spPr bwMode="auto">
              <a:xfrm>
                <a:off x="1359" y="2037"/>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79" name="Line 508"/>
              <p:cNvSpPr>
                <a:spLocks noChangeShapeType="1"/>
              </p:cNvSpPr>
              <p:nvPr/>
            </p:nvSpPr>
            <p:spPr bwMode="auto">
              <a:xfrm>
                <a:off x="1399" y="1166"/>
                <a:ext cx="0" cy="3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0" name="Line 509"/>
              <p:cNvSpPr>
                <a:spLocks noChangeShapeType="1"/>
              </p:cNvSpPr>
              <p:nvPr/>
            </p:nvSpPr>
            <p:spPr bwMode="auto">
              <a:xfrm>
                <a:off x="1388" y="1175"/>
                <a:ext cx="3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1" name="Oval 511"/>
              <p:cNvSpPr>
                <a:spLocks noChangeArrowheads="1"/>
              </p:cNvSpPr>
              <p:nvPr/>
            </p:nvSpPr>
            <p:spPr bwMode="auto">
              <a:xfrm>
                <a:off x="4780" y="1134"/>
                <a:ext cx="79" cy="79"/>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2" name="Line 513"/>
              <p:cNvSpPr>
                <a:spLocks noChangeShapeType="1"/>
              </p:cNvSpPr>
              <p:nvPr/>
            </p:nvSpPr>
            <p:spPr bwMode="auto">
              <a:xfrm flipV="1">
                <a:off x="1861"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083" name="Line 514"/>
              <p:cNvSpPr>
                <a:spLocks noChangeShapeType="1"/>
              </p:cNvSpPr>
              <p:nvPr/>
            </p:nvSpPr>
            <p:spPr bwMode="auto">
              <a:xfrm flipV="1">
                <a:off x="1861"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084" name="Line 515"/>
              <p:cNvSpPr>
                <a:spLocks noChangeShapeType="1"/>
              </p:cNvSpPr>
              <p:nvPr/>
            </p:nvSpPr>
            <p:spPr bwMode="auto">
              <a:xfrm>
                <a:off x="1861"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085" name="Line 516"/>
              <p:cNvSpPr>
                <a:spLocks noChangeShapeType="1"/>
              </p:cNvSpPr>
              <p:nvPr/>
            </p:nvSpPr>
            <p:spPr bwMode="auto">
              <a:xfrm>
                <a:off x="2056" y="1172"/>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6" name="Line 517"/>
              <p:cNvSpPr>
                <a:spLocks noChangeShapeType="1"/>
              </p:cNvSpPr>
              <p:nvPr/>
            </p:nvSpPr>
            <p:spPr bwMode="auto">
              <a:xfrm>
                <a:off x="2053"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7" name="Line 519"/>
              <p:cNvSpPr>
                <a:spLocks noChangeShapeType="1"/>
              </p:cNvSpPr>
              <p:nvPr/>
            </p:nvSpPr>
            <p:spPr bwMode="auto">
              <a:xfrm>
                <a:off x="2092"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8" name="Line 520"/>
              <p:cNvSpPr>
                <a:spLocks noChangeShapeType="1"/>
              </p:cNvSpPr>
              <p:nvPr/>
            </p:nvSpPr>
            <p:spPr bwMode="auto">
              <a:xfrm>
                <a:off x="2092" y="2796"/>
                <a:ext cx="0" cy="36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89" name="Line 521"/>
              <p:cNvSpPr>
                <a:spLocks noChangeShapeType="1"/>
              </p:cNvSpPr>
              <p:nvPr/>
            </p:nvSpPr>
            <p:spPr bwMode="auto">
              <a:xfrm>
                <a:off x="2095" y="3444"/>
                <a:ext cx="0" cy="19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90" name="Line 522"/>
              <p:cNvSpPr>
                <a:spLocks noChangeShapeType="1"/>
              </p:cNvSpPr>
              <p:nvPr/>
            </p:nvSpPr>
            <p:spPr bwMode="auto">
              <a:xfrm>
                <a:off x="2096" y="3057"/>
                <a:ext cx="6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91" name="Rectangle 523"/>
              <p:cNvSpPr>
                <a:spLocks noChangeArrowheads="1"/>
              </p:cNvSpPr>
              <p:nvPr/>
            </p:nvSpPr>
            <p:spPr bwMode="auto">
              <a:xfrm rot="5400000">
                <a:off x="2833" y="2899"/>
                <a:ext cx="10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092" name="Line 524"/>
              <p:cNvSpPr>
                <a:spLocks noChangeShapeType="1"/>
              </p:cNvSpPr>
              <p:nvPr/>
            </p:nvSpPr>
            <p:spPr bwMode="auto">
              <a:xfrm>
                <a:off x="2095"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93" name="Line 525"/>
              <p:cNvSpPr>
                <a:spLocks noChangeShapeType="1"/>
              </p:cNvSpPr>
              <p:nvPr/>
            </p:nvSpPr>
            <p:spPr bwMode="auto">
              <a:xfrm>
                <a:off x="2093" y="2927"/>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84" name="Group 526"/>
              <p:cNvGrpSpPr/>
              <p:nvPr/>
            </p:nvGrpSpPr>
            <p:grpSpPr bwMode="auto">
              <a:xfrm rot="5400000">
                <a:off x="2391" y="2550"/>
                <a:ext cx="53" cy="230"/>
                <a:chOff x="990" y="1507"/>
                <a:chExt cx="59" cy="230"/>
              </a:xfrm>
            </p:grpSpPr>
            <p:sp>
              <p:nvSpPr>
                <p:cNvPr id="1051094" name="Line 527"/>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95" name="Line 528"/>
                <p:cNvSpPr>
                  <a:spLocks noChangeShapeType="1"/>
                </p:cNvSpPr>
                <p:nvPr/>
              </p:nvSpPr>
              <p:spPr bwMode="auto">
                <a:xfrm flipH="1">
                  <a:off x="990" y="1507"/>
                  <a:ext cx="0"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096" name="Line 529"/>
              <p:cNvSpPr>
                <a:spLocks noChangeShapeType="1"/>
              </p:cNvSpPr>
              <p:nvPr/>
            </p:nvSpPr>
            <p:spPr bwMode="auto">
              <a:xfrm>
                <a:off x="2417" y="2369"/>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97" name="Line 530"/>
              <p:cNvSpPr>
                <a:spLocks noChangeShapeType="1"/>
              </p:cNvSpPr>
              <p:nvPr/>
            </p:nvSpPr>
            <p:spPr bwMode="auto">
              <a:xfrm>
                <a:off x="2417" y="2681"/>
                <a:ext cx="0" cy="24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3" name="Object 531"/>
              <p:cNvGraphicFramePr>
                <a:graphicFrameLocks noChangeAspect="1"/>
              </p:cNvGraphicFramePr>
              <p:nvPr/>
            </p:nvGraphicFramePr>
            <p:xfrm>
              <a:off x="2548" y="2551"/>
              <a:ext cx="289" cy="220"/>
            </p:xfrm>
            <a:graphic>
              <a:graphicData uri="http://schemas.openxmlformats.org/presentationml/2006/ole">
                <mc:AlternateContent xmlns:mc="http://schemas.openxmlformats.org/markup-compatibility/2006">
                  <mc:Choice xmlns:v="urn:schemas-microsoft-com:vml" Requires="v">
                    <p:oleObj name="Equation" r:id="rId3" spid="_x0000_s9427" imgH="215640" imgW="253800" progId="Equation.3">
                      <p:embed/>
                    </p:oleObj>
                  </mc:Choice>
                  <mc:Fallback>
                    <p:oleObj name="Equation" r:id="rId3" spid="" imgH="215640" imgW="253800" progId="Equation.3">
                      <p:embed/>
                      <p:pic>
                        <p:nvPicPr>
                          <p:cNvPr id="2097174" name="Object 531"/>
                          <p:cNvPicPr>
                            <a:picLocks noChangeAspect="1" noChangeArrowheads="1"/>
                          </p:cNvPicPr>
                          <p:nvPr/>
                        </p:nvPicPr>
                        <p:blipFill>
                          <a:blip xmlns:r="http://schemas.openxmlformats.org/officeDocument/2006/relationships" r:embed="rId4">
                            <a:lum bright="100000"/>
                          </a:blip>
                          <a:srcRect/>
                          <a:stretch>
                            <a:fillRect/>
                          </a:stretch>
                        </p:blipFill>
                        <p:spPr bwMode="auto">
                          <a:xfrm>
                            <a:off x="2548" y="2551"/>
                            <a:ext cx="289" cy="220"/>
                          </a:xfrm>
                          <a:prstGeom prst="rect"/>
                          <a:noFill/>
                          <a:ln>
                            <a:noFill/>
                          </a:ln>
                          <a:effectLst/>
                        </p:spPr>
                      </p:pic>
                    </p:oleObj>
                  </mc:Fallback>
                </mc:AlternateContent>
              </a:graphicData>
            </a:graphic>
          </p:graphicFrame>
          <p:sp>
            <p:nvSpPr>
              <p:cNvPr id="1051098" name="Line 533"/>
              <p:cNvSpPr>
                <a:spLocks noChangeShapeType="1"/>
              </p:cNvSpPr>
              <p:nvPr/>
            </p:nvSpPr>
            <p:spPr bwMode="auto">
              <a:xfrm>
                <a:off x="2053"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099" name="Line 534"/>
              <p:cNvSpPr>
                <a:spLocks noChangeShapeType="1"/>
              </p:cNvSpPr>
              <p:nvPr/>
            </p:nvSpPr>
            <p:spPr bwMode="auto">
              <a:xfrm>
                <a:off x="270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4" name="Object 537"/>
              <p:cNvGraphicFramePr>
                <a:graphicFrameLocks noChangeAspect="1"/>
              </p:cNvGraphicFramePr>
              <p:nvPr/>
            </p:nvGraphicFramePr>
            <p:xfrm>
              <a:off x="2638" y="1871"/>
              <a:ext cx="231" cy="220"/>
            </p:xfrm>
            <a:graphic>
              <a:graphicData uri="http://schemas.openxmlformats.org/presentationml/2006/ole">
                <mc:AlternateContent xmlns:mc="http://schemas.openxmlformats.org/markup-compatibility/2006">
                  <mc:Choice xmlns:v="urn:schemas-microsoft-com:vml" Requires="v">
                    <p:oleObj name="Equation" r:id="rId5" spid="_x0000_s9428" imgH="215640" imgW="203040" progId="Equation.3">
                      <p:embed/>
                    </p:oleObj>
                  </mc:Choice>
                  <mc:Fallback>
                    <p:oleObj name="Equation" r:id="rId5" spid="" imgH="215640" imgW="203040" progId="Equation.3">
                      <p:embed/>
                      <p:pic>
                        <p:nvPicPr>
                          <p:cNvPr id="2097175" name="Object 537"/>
                          <p:cNvPicPr>
                            <a:picLocks noChangeAspect="1" noChangeArrowheads="1"/>
                          </p:cNvPicPr>
                          <p:nvPr/>
                        </p:nvPicPr>
                        <p:blipFill>
                          <a:blip xmlns:r="http://schemas.openxmlformats.org/officeDocument/2006/relationships" r:embed="rId6">
                            <a:lum bright="100000"/>
                          </a:blip>
                          <a:srcRect/>
                          <a:stretch>
                            <a:fillRect/>
                          </a:stretch>
                        </p:blipFill>
                        <p:spPr bwMode="auto">
                          <a:xfrm>
                            <a:off x="2638" y="1871"/>
                            <a:ext cx="231" cy="220"/>
                          </a:xfrm>
                          <a:prstGeom prst="rect"/>
                          <a:noFill/>
                          <a:ln>
                            <a:noFill/>
                          </a:ln>
                          <a:effectLst/>
                        </p:spPr>
                      </p:pic>
                    </p:oleObj>
                  </mc:Fallback>
                </mc:AlternateContent>
              </a:graphicData>
            </a:graphic>
          </p:graphicFrame>
          <p:sp>
            <p:nvSpPr>
              <p:cNvPr id="1051100" name="Line 538"/>
              <p:cNvSpPr>
                <a:spLocks noChangeShapeType="1"/>
              </p:cNvSpPr>
              <p:nvPr/>
            </p:nvSpPr>
            <p:spPr bwMode="auto">
              <a:xfrm>
                <a:off x="2773" y="1773"/>
                <a:ext cx="6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1" name="Line 539"/>
              <p:cNvSpPr>
                <a:spLocks noChangeShapeType="1"/>
              </p:cNvSpPr>
              <p:nvPr/>
            </p:nvSpPr>
            <p:spPr bwMode="auto">
              <a:xfrm>
                <a:off x="3406" y="1627"/>
                <a:ext cx="1" cy="75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2" name="Line 540"/>
              <p:cNvSpPr>
                <a:spLocks noChangeShapeType="1"/>
              </p:cNvSpPr>
              <p:nvPr/>
            </p:nvSpPr>
            <p:spPr bwMode="auto">
              <a:xfrm>
                <a:off x="3406" y="1187"/>
                <a:ext cx="0" cy="15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3" name="Rectangle 541"/>
              <p:cNvSpPr>
                <a:spLocks noChangeArrowheads="1"/>
              </p:cNvSpPr>
              <p:nvPr/>
            </p:nvSpPr>
            <p:spPr bwMode="auto">
              <a:xfrm>
                <a:off x="1344" y="264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04" name="Line 542"/>
              <p:cNvSpPr>
                <a:spLocks noChangeShapeType="1"/>
              </p:cNvSpPr>
              <p:nvPr/>
            </p:nvSpPr>
            <p:spPr bwMode="auto">
              <a:xfrm>
                <a:off x="709" y="3632"/>
                <a:ext cx="44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5" name="Line 544"/>
              <p:cNvSpPr>
                <a:spLocks noChangeShapeType="1"/>
              </p:cNvSpPr>
              <p:nvPr/>
            </p:nvSpPr>
            <p:spPr bwMode="auto">
              <a:xfrm>
                <a:off x="1397" y="2929"/>
                <a:ext cx="1" cy="69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5" name="Object 545"/>
              <p:cNvGraphicFramePr>
                <a:graphicFrameLocks noChangeAspect="1"/>
              </p:cNvGraphicFramePr>
              <p:nvPr/>
            </p:nvGraphicFramePr>
            <p:xfrm>
              <a:off x="910" y="2672"/>
              <a:ext cx="423" cy="268"/>
            </p:xfrm>
            <a:graphic>
              <a:graphicData uri="http://schemas.openxmlformats.org/presentationml/2006/ole">
                <mc:AlternateContent xmlns:mc="http://schemas.openxmlformats.org/markup-compatibility/2006">
                  <mc:Choice xmlns:v="urn:schemas-microsoft-com:vml" Requires="v">
                    <p:oleObj name="Equation" r:id="rId7" spid="_x0000_s9429" imgH="215640" imgW="304560" progId="Equation.3">
                      <p:embed/>
                    </p:oleObj>
                  </mc:Choice>
                  <mc:Fallback>
                    <p:oleObj name="Equation" r:id="rId7" spid="" imgH="215640" imgW="304560" progId="Equation.3">
                      <p:embed/>
                      <p:pic>
                        <p:nvPicPr>
                          <p:cNvPr id="2097176" name="Object 545"/>
                          <p:cNvPicPr>
                            <a:picLocks noChangeAspect="1" noChangeArrowheads="1"/>
                          </p:cNvPicPr>
                          <p:nvPr/>
                        </p:nvPicPr>
                        <p:blipFill>
                          <a:blip xmlns:r="http://schemas.openxmlformats.org/officeDocument/2006/relationships" r:embed="rId8">
                            <a:lum bright="100000"/>
                          </a:blip>
                          <a:srcRect/>
                          <a:stretch>
                            <a:fillRect/>
                          </a:stretch>
                        </p:blipFill>
                        <p:spPr bwMode="auto">
                          <a:xfrm>
                            <a:off x="910" y="2672"/>
                            <a:ext cx="423" cy="268"/>
                          </a:xfrm>
                          <a:prstGeom prst="rect"/>
                          <a:noFill/>
                          <a:ln>
                            <a:noFill/>
                          </a:ln>
                          <a:effectLst/>
                        </p:spPr>
                      </p:pic>
                    </p:oleObj>
                  </mc:Fallback>
                </mc:AlternateContent>
              </a:graphicData>
            </a:graphic>
          </p:graphicFrame>
          <p:sp>
            <p:nvSpPr>
              <p:cNvPr id="1051106" name="Line 546"/>
              <p:cNvSpPr>
                <a:spLocks noChangeShapeType="1"/>
              </p:cNvSpPr>
              <p:nvPr/>
            </p:nvSpPr>
            <p:spPr bwMode="auto">
              <a:xfrm>
                <a:off x="3410" y="2658"/>
                <a:ext cx="1" cy="9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7" name="Line 547"/>
              <p:cNvSpPr>
                <a:spLocks noChangeShapeType="1"/>
              </p:cNvSpPr>
              <p:nvPr/>
            </p:nvSpPr>
            <p:spPr bwMode="auto">
              <a:xfrm>
                <a:off x="3047" y="3058"/>
                <a:ext cx="180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8" name="Line 548"/>
              <p:cNvSpPr>
                <a:spLocks noChangeShapeType="1"/>
              </p:cNvSpPr>
              <p:nvPr/>
            </p:nvSpPr>
            <p:spPr bwMode="auto">
              <a:xfrm>
                <a:off x="3397" y="2076"/>
                <a:ext cx="43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09" name="Line 549"/>
              <p:cNvSpPr>
                <a:spLocks noChangeShapeType="1"/>
              </p:cNvSpPr>
              <p:nvPr/>
            </p:nvSpPr>
            <p:spPr bwMode="auto">
              <a:xfrm flipV="1">
                <a:off x="3829"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110" name="Line 550"/>
              <p:cNvSpPr>
                <a:spLocks noChangeShapeType="1"/>
              </p:cNvSpPr>
              <p:nvPr/>
            </p:nvSpPr>
            <p:spPr bwMode="auto">
              <a:xfrm flipV="1">
                <a:off x="3829"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111" name="Line 551"/>
              <p:cNvSpPr>
                <a:spLocks noChangeShapeType="1"/>
              </p:cNvSpPr>
              <p:nvPr/>
            </p:nvSpPr>
            <p:spPr bwMode="auto">
              <a:xfrm>
                <a:off x="3829"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112" name="Line 553"/>
              <p:cNvSpPr>
                <a:spLocks noChangeShapeType="1"/>
              </p:cNvSpPr>
              <p:nvPr/>
            </p:nvSpPr>
            <p:spPr bwMode="auto">
              <a:xfrm>
                <a:off x="4020" y="1169"/>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13" name="Line 554"/>
              <p:cNvSpPr>
                <a:spLocks noChangeShapeType="1"/>
              </p:cNvSpPr>
              <p:nvPr/>
            </p:nvSpPr>
            <p:spPr bwMode="auto">
              <a:xfrm>
                <a:off x="4020"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14" name="Line 555"/>
              <p:cNvSpPr>
                <a:spLocks noChangeShapeType="1"/>
              </p:cNvSpPr>
              <p:nvPr/>
            </p:nvSpPr>
            <p:spPr bwMode="auto">
              <a:xfrm>
                <a:off x="4059"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15" name="Line 556"/>
              <p:cNvSpPr>
                <a:spLocks noChangeShapeType="1"/>
              </p:cNvSpPr>
              <p:nvPr/>
            </p:nvSpPr>
            <p:spPr bwMode="auto">
              <a:xfrm>
                <a:off x="4059" y="2781"/>
                <a:ext cx="0" cy="10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16" name="Line 557"/>
              <p:cNvSpPr>
                <a:spLocks noChangeShapeType="1"/>
              </p:cNvSpPr>
              <p:nvPr/>
            </p:nvSpPr>
            <p:spPr bwMode="auto">
              <a:xfrm>
                <a:off x="4066"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17" name="Line 558"/>
              <p:cNvSpPr>
                <a:spLocks noChangeShapeType="1"/>
              </p:cNvSpPr>
              <p:nvPr/>
            </p:nvSpPr>
            <p:spPr bwMode="auto">
              <a:xfrm>
                <a:off x="4061" y="2940"/>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85" name="Group 559"/>
              <p:cNvGrpSpPr/>
              <p:nvPr/>
            </p:nvGrpSpPr>
            <p:grpSpPr bwMode="auto">
              <a:xfrm rot="5400000">
                <a:off x="4359" y="2550"/>
                <a:ext cx="53" cy="230"/>
                <a:chOff x="990" y="1507"/>
                <a:chExt cx="59" cy="230"/>
              </a:xfrm>
            </p:grpSpPr>
            <p:sp>
              <p:nvSpPr>
                <p:cNvPr id="1051118" name="Line 560"/>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19" name="Line 561"/>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120" name="Line 562"/>
              <p:cNvSpPr>
                <a:spLocks noChangeShapeType="1"/>
              </p:cNvSpPr>
              <p:nvPr/>
            </p:nvSpPr>
            <p:spPr bwMode="auto">
              <a:xfrm>
                <a:off x="4388" y="2366"/>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1" name="Line 563"/>
              <p:cNvSpPr>
                <a:spLocks noChangeShapeType="1"/>
              </p:cNvSpPr>
              <p:nvPr/>
            </p:nvSpPr>
            <p:spPr bwMode="auto">
              <a:xfrm>
                <a:off x="4385" y="2681"/>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2" name="Oval 565"/>
              <p:cNvSpPr>
                <a:spLocks noChangeArrowheads="1"/>
              </p:cNvSpPr>
              <p:nvPr/>
            </p:nvSpPr>
            <p:spPr bwMode="auto">
              <a:xfrm>
                <a:off x="4020" y="3595"/>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3" name="Line 567"/>
              <p:cNvSpPr>
                <a:spLocks noChangeShapeType="1"/>
              </p:cNvSpPr>
              <p:nvPr/>
            </p:nvSpPr>
            <p:spPr bwMode="auto">
              <a:xfrm>
                <a:off x="3947" y="3796"/>
                <a:ext cx="22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4" name="Line 568"/>
              <p:cNvSpPr>
                <a:spLocks noChangeShapeType="1"/>
              </p:cNvSpPr>
              <p:nvPr/>
            </p:nvSpPr>
            <p:spPr bwMode="auto">
              <a:xfrm>
                <a:off x="4021" y="1773"/>
                <a:ext cx="4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5" name="Line 569"/>
              <p:cNvSpPr>
                <a:spLocks noChangeShapeType="1"/>
              </p:cNvSpPr>
              <p:nvPr/>
            </p:nvSpPr>
            <p:spPr bwMode="auto">
              <a:xfrm flipH="1">
                <a:off x="4439" y="1664"/>
                <a:ext cx="0" cy="21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6" name="Line 571"/>
              <p:cNvSpPr>
                <a:spLocks noChangeShapeType="1"/>
              </p:cNvSpPr>
              <p:nvPr/>
            </p:nvSpPr>
            <p:spPr bwMode="auto">
              <a:xfrm>
                <a:off x="4501" y="1667"/>
                <a:ext cx="0" cy="20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7" name="Line 572"/>
              <p:cNvSpPr>
                <a:spLocks noChangeShapeType="1"/>
              </p:cNvSpPr>
              <p:nvPr/>
            </p:nvSpPr>
            <p:spPr bwMode="auto">
              <a:xfrm>
                <a:off x="4501"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8" name="Oval 573"/>
              <p:cNvSpPr>
                <a:spLocks noChangeArrowheads="1"/>
              </p:cNvSpPr>
              <p:nvPr/>
            </p:nvSpPr>
            <p:spPr bwMode="auto">
              <a:xfrm>
                <a:off x="5142" y="173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29" name="Oval 574"/>
              <p:cNvSpPr>
                <a:spLocks noChangeArrowheads="1"/>
              </p:cNvSpPr>
              <p:nvPr/>
            </p:nvSpPr>
            <p:spPr bwMode="auto">
              <a:xfrm>
                <a:off x="5142" y="3592"/>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30" name="Line 575"/>
              <p:cNvSpPr>
                <a:spLocks noChangeShapeType="1"/>
              </p:cNvSpPr>
              <p:nvPr/>
            </p:nvSpPr>
            <p:spPr bwMode="auto">
              <a:xfrm>
                <a:off x="4836" y="1773"/>
                <a:ext cx="1" cy="12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31" name="Line 585"/>
              <p:cNvSpPr>
                <a:spLocks noChangeShapeType="1"/>
              </p:cNvSpPr>
              <p:nvPr/>
            </p:nvSpPr>
            <p:spPr bwMode="auto">
              <a:xfrm>
                <a:off x="5217" y="1773"/>
                <a:ext cx="21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32" name="Line 586"/>
              <p:cNvSpPr>
                <a:spLocks noChangeShapeType="1"/>
              </p:cNvSpPr>
              <p:nvPr/>
            </p:nvSpPr>
            <p:spPr bwMode="auto">
              <a:xfrm>
                <a:off x="5218" y="3632"/>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33" name="Rectangle 601"/>
              <p:cNvSpPr>
                <a:spLocks noChangeArrowheads="1"/>
              </p:cNvSpPr>
              <p:nvPr/>
            </p:nvSpPr>
            <p:spPr bwMode="auto">
              <a:xfrm>
                <a:off x="1347" y="148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34" name="Rectangle 602"/>
              <p:cNvSpPr>
                <a:spLocks noChangeArrowheads="1"/>
              </p:cNvSpPr>
              <p:nvPr/>
            </p:nvSpPr>
            <p:spPr bwMode="auto">
              <a:xfrm>
                <a:off x="2002"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35" name="Rectangle 603"/>
              <p:cNvSpPr>
                <a:spLocks noChangeArrowheads="1"/>
              </p:cNvSpPr>
              <p:nvPr/>
            </p:nvSpPr>
            <p:spPr bwMode="auto">
              <a:xfrm>
                <a:off x="2041" y="316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36" name="Rectangle 604"/>
              <p:cNvSpPr>
                <a:spLocks noChangeArrowheads="1"/>
              </p:cNvSpPr>
              <p:nvPr/>
            </p:nvSpPr>
            <p:spPr bwMode="auto">
              <a:xfrm>
                <a:off x="2041" y="2508"/>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37" name="Rectangle 605"/>
              <p:cNvSpPr>
                <a:spLocks noChangeArrowheads="1"/>
              </p:cNvSpPr>
              <p:nvPr/>
            </p:nvSpPr>
            <p:spPr bwMode="auto">
              <a:xfrm>
                <a:off x="3354" y="1344"/>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38" name="Rectangle 606"/>
              <p:cNvSpPr>
                <a:spLocks noChangeArrowheads="1"/>
              </p:cNvSpPr>
              <p:nvPr/>
            </p:nvSpPr>
            <p:spPr bwMode="auto">
              <a:xfrm>
                <a:off x="3353" y="237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39" name="Rectangle 607"/>
              <p:cNvSpPr>
                <a:spLocks noChangeArrowheads="1"/>
              </p:cNvSpPr>
              <p:nvPr/>
            </p:nvSpPr>
            <p:spPr bwMode="auto">
              <a:xfrm>
                <a:off x="3966"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40" name="Rectangle 608"/>
              <p:cNvSpPr>
                <a:spLocks noChangeArrowheads="1"/>
              </p:cNvSpPr>
              <p:nvPr/>
            </p:nvSpPr>
            <p:spPr bwMode="auto">
              <a:xfrm>
                <a:off x="4008"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41" name="Rectangle 609"/>
              <p:cNvSpPr>
                <a:spLocks noChangeArrowheads="1"/>
              </p:cNvSpPr>
              <p:nvPr/>
            </p:nvSpPr>
            <p:spPr bwMode="auto">
              <a:xfrm>
                <a:off x="5363"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42" name="Line 610"/>
              <p:cNvSpPr>
                <a:spLocks noChangeShapeType="1"/>
              </p:cNvSpPr>
              <p:nvPr/>
            </p:nvSpPr>
            <p:spPr bwMode="auto">
              <a:xfrm>
                <a:off x="5417" y="2781"/>
                <a:ext cx="0" cy="86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143" name="Line 612"/>
              <p:cNvSpPr>
                <a:spLocks noChangeShapeType="1"/>
              </p:cNvSpPr>
              <p:nvPr/>
            </p:nvSpPr>
            <p:spPr bwMode="auto">
              <a:xfrm>
                <a:off x="276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44" name="Line 613"/>
              <p:cNvSpPr>
                <a:spLocks noChangeShapeType="1"/>
              </p:cNvSpPr>
              <p:nvPr/>
            </p:nvSpPr>
            <p:spPr bwMode="auto">
              <a:xfrm flipV="1">
                <a:off x="5418" y="1762"/>
                <a:ext cx="0" cy="734"/>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145" name="Oval 616"/>
              <p:cNvSpPr>
                <a:spLocks noChangeArrowheads="1"/>
              </p:cNvSpPr>
              <p:nvPr/>
            </p:nvSpPr>
            <p:spPr bwMode="auto">
              <a:xfrm>
                <a:off x="627" y="2034"/>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146" name="Oval 617"/>
              <p:cNvSpPr>
                <a:spLocks noChangeArrowheads="1"/>
              </p:cNvSpPr>
              <p:nvPr/>
            </p:nvSpPr>
            <p:spPr bwMode="auto">
              <a:xfrm>
                <a:off x="622" y="3591"/>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grpSp>
        <p:sp>
          <p:nvSpPr>
            <p:cNvPr id="1051147" name="文本框 252"/>
            <p:cNvSpPr txBox="1">
              <a:spLocks noChangeAspect="1" noMove="1" noResize="1" noRot="1" noAdjustHandles="1" noEditPoints="1" noChangeArrowheads="1" noChangeShapeType="1" noTextEdit="1"/>
            </p:cNvSpPr>
            <p:nvPr/>
          </p:nvSpPr>
          <p:spPr bwMode="auto">
            <a:xfrm>
              <a:off x="612158" y="4303210"/>
              <a:ext cx="401442" cy="461665"/>
            </a:xfrm>
            <a:prstGeom prst="rect"/>
            <a:blipFill>
              <a:blip xmlns:r="http://schemas.openxmlformats.org/officeDocument/2006/relationships" r:embed="rId9"/>
              <a:stretch>
                <a:fillRect l="-13636" b="-5263"/>
              </a:stretch>
            </a:blipFill>
            <a:ln>
              <a:noFill/>
            </a:ln>
            <a:effectLst/>
          </p:spPr>
          <p:txBody>
            <a:bodyPr/>
            <a:p>
              <a:r>
                <a:rPr altLang="en-US" lang="zh-CN">
                  <a:noFill/>
                </a:rPr>
                <a:t> </a:t>
              </a:r>
            </a:p>
          </p:txBody>
        </p:sp>
        <p:sp>
          <p:nvSpPr>
            <p:cNvPr id="1051148" name="Rectangle 518"/>
            <p:cNvSpPr>
              <a:spLocks noChangeAspect="1" noMove="1" noResize="1" noRot="1" noAdjustHandles="1" noEditPoints="1" noChangeArrowheads="1" noChangeShapeType="1" noTextEdit="1"/>
            </p:cNvSpPr>
            <p:nvPr/>
          </p:nvSpPr>
          <p:spPr bwMode="auto">
            <a:xfrm>
              <a:off x="696156" y="3350212"/>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1149" name="Rectangle 519"/>
            <p:cNvSpPr>
              <a:spLocks noChangeAspect="1" noMove="1" noResize="1" noRot="1" noAdjustHandles="1" noEditPoints="1" noChangeArrowheads="1" noChangeShapeType="1" noTextEdit="1"/>
            </p:cNvSpPr>
            <p:nvPr/>
          </p:nvSpPr>
          <p:spPr bwMode="auto">
            <a:xfrm>
              <a:off x="693466" y="5386684"/>
              <a:ext cx="175129" cy="307777"/>
            </a:xfrm>
            <a:prstGeom prst="rect"/>
            <a:blipFill>
              <a:blip xmlns:r="http://schemas.openxmlformats.org/officeDocument/2006/relationships" r:embed="rId11"/>
              <a:stretch>
                <a:fillRect l="-24138" r="-34483"/>
              </a:stretch>
            </a:blipFill>
            <a:ln w="28575">
              <a:noFill/>
              <a:miter lim="800000"/>
              <a:headEnd/>
              <a:tailEnd/>
            </a:ln>
          </p:spPr>
          <p:txBody>
            <a:bodyPr/>
            <a:p>
              <a:r>
                <a:rPr altLang="en-US" lang="zh-CN">
                  <a:noFill/>
                </a:rPr>
                <a:t> </a:t>
              </a:r>
            </a:p>
          </p:txBody>
        </p:sp>
        <p:sp>
          <p:nvSpPr>
            <p:cNvPr id="1051150" name="文本框 255"/>
            <p:cNvSpPr txBox="1">
              <a:spLocks noChangeAspect="1" noMove="1" noResize="1" noRot="1" noAdjustHandles="1" noEditPoints="1" noChangeArrowheads="1" noChangeShapeType="1" noTextEdit="1"/>
            </p:cNvSpPr>
            <p:nvPr/>
          </p:nvSpPr>
          <p:spPr bwMode="auto">
            <a:xfrm>
              <a:off x="1291009" y="3399328"/>
              <a:ext cx="401442" cy="461665"/>
            </a:xfrm>
            <a:prstGeom prst="rect"/>
            <a:blipFill>
              <a:blip xmlns:r="http://schemas.openxmlformats.org/officeDocument/2006/relationships" r:embed="rId12"/>
              <a:stretch>
                <a:fillRect l="-24242" b="-3947"/>
              </a:stretch>
            </a:blipFill>
            <a:ln>
              <a:noFill/>
            </a:ln>
            <a:effectLst/>
          </p:spPr>
          <p:txBody>
            <a:bodyPr/>
            <a:p>
              <a:r>
                <a:rPr altLang="en-US" lang="zh-CN">
                  <a:noFill/>
                </a:rPr>
                <a:t> </a:t>
              </a:r>
            </a:p>
          </p:txBody>
        </p:sp>
        <p:sp>
          <p:nvSpPr>
            <p:cNvPr id="1051151" name="文本框 256"/>
            <p:cNvSpPr txBox="1">
              <a:spLocks noChangeAspect="1" noMove="1" noResize="1" noRot="1" noAdjustHandles="1" noEditPoints="1" noChangeArrowheads="1" noChangeShapeType="1" noTextEdit="1"/>
            </p:cNvSpPr>
            <p:nvPr/>
          </p:nvSpPr>
          <p:spPr bwMode="auto">
            <a:xfrm>
              <a:off x="1373672" y="2339071"/>
              <a:ext cx="401442" cy="461665"/>
            </a:xfrm>
            <a:prstGeom prst="rect"/>
            <a:blipFill>
              <a:blip xmlns:r="http://schemas.openxmlformats.org/officeDocument/2006/relationships" r:embed="rId13"/>
              <a:stretch>
                <a:fillRect l="-63636" r="-30303" b="-5263"/>
              </a:stretch>
            </a:blipFill>
            <a:ln>
              <a:noFill/>
            </a:ln>
            <a:effectLst/>
          </p:spPr>
          <p:txBody>
            <a:bodyPr/>
            <a:p>
              <a:r>
                <a:rPr altLang="en-US" lang="zh-CN">
                  <a:noFill/>
                </a:rPr>
                <a:t> </a:t>
              </a:r>
            </a:p>
          </p:txBody>
        </p:sp>
        <p:sp>
          <p:nvSpPr>
            <p:cNvPr id="1051152" name="文本框 257"/>
            <p:cNvSpPr txBox="1">
              <a:spLocks noChangeAspect="1" noMove="1" noResize="1" noRot="1" noAdjustHandles="1" noEditPoints="1" noChangeArrowheads="1" noChangeShapeType="1" noTextEdit="1"/>
            </p:cNvSpPr>
            <p:nvPr/>
          </p:nvSpPr>
          <p:spPr bwMode="auto">
            <a:xfrm>
              <a:off x="2433327" y="2155821"/>
              <a:ext cx="401442" cy="461665"/>
            </a:xfrm>
            <a:prstGeom prst="rect"/>
            <a:blipFill>
              <a:blip xmlns:r="http://schemas.openxmlformats.org/officeDocument/2006/relationships" r:embed="rId14"/>
              <a:stretch>
                <a:fillRect l="-46154" r="-13846" b="-5263"/>
              </a:stretch>
            </a:blipFill>
            <a:ln>
              <a:noFill/>
            </a:ln>
            <a:effectLst/>
          </p:spPr>
          <p:txBody>
            <a:bodyPr/>
            <a:p>
              <a:r>
                <a:rPr altLang="en-US" lang="zh-CN">
                  <a:noFill/>
                </a:rPr>
                <a:t> </a:t>
              </a:r>
            </a:p>
          </p:txBody>
        </p:sp>
        <p:sp>
          <p:nvSpPr>
            <p:cNvPr id="1051153" name="文本框 261"/>
            <p:cNvSpPr txBox="1">
              <a:spLocks noChangeAspect="1" noMove="1" noResize="1" noRot="1" noAdjustHandles="1" noEditPoints="1" noChangeArrowheads="1" noChangeShapeType="1" noTextEdit="1"/>
            </p:cNvSpPr>
            <p:nvPr/>
          </p:nvSpPr>
          <p:spPr bwMode="auto">
            <a:xfrm>
              <a:off x="4542517" y="3661732"/>
              <a:ext cx="401442" cy="461665"/>
            </a:xfrm>
            <a:prstGeom prst="rect"/>
            <a:blipFill>
              <a:blip xmlns:r="http://schemas.openxmlformats.org/officeDocument/2006/relationships" r:embed="rId15"/>
              <a:stretch>
                <a:fillRect l="-64615" r="-32308" b="-5263"/>
              </a:stretch>
            </a:blipFill>
            <a:ln>
              <a:noFill/>
            </a:ln>
            <a:effectLst/>
          </p:spPr>
          <p:txBody>
            <a:bodyPr/>
            <a:p>
              <a:r>
                <a:rPr altLang="en-US" lang="zh-CN">
                  <a:noFill/>
                </a:rPr>
                <a:t> </a:t>
              </a:r>
            </a:p>
          </p:txBody>
        </p:sp>
        <p:sp>
          <p:nvSpPr>
            <p:cNvPr id="1051154" name="文本框 262"/>
            <p:cNvSpPr txBox="1">
              <a:spLocks noChangeAspect="1" noMove="1" noResize="1" noRot="1" noAdjustHandles="1" noEditPoints="1" noChangeArrowheads="1" noChangeShapeType="1" noTextEdit="1"/>
            </p:cNvSpPr>
            <p:nvPr/>
          </p:nvSpPr>
          <p:spPr bwMode="auto">
            <a:xfrm>
              <a:off x="5568142" y="2196268"/>
              <a:ext cx="401442" cy="461665"/>
            </a:xfrm>
            <a:prstGeom prst="rect"/>
            <a:blipFill>
              <a:blip xmlns:r="http://schemas.openxmlformats.org/officeDocument/2006/relationships" r:embed="rId16"/>
              <a:stretch>
                <a:fillRect l="-45455" r="-12121" b="-5333"/>
              </a:stretch>
            </a:blipFill>
            <a:ln>
              <a:noFill/>
            </a:ln>
            <a:effectLst/>
          </p:spPr>
          <p:txBody>
            <a:bodyPr/>
            <a:p>
              <a:r>
                <a:rPr altLang="en-US" lang="zh-CN">
                  <a:noFill/>
                </a:rPr>
                <a:t> </a:t>
              </a:r>
            </a:p>
          </p:txBody>
        </p:sp>
        <p:sp>
          <p:nvSpPr>
            <p:cNvPr id="1051155" name="文本框 263"/>
            <p:cNvSpPr txBox="1">
              <a:spLocks noChangeAspect="1" noMove="1" noResize="1" noRot="1" noAdjustHandles="1" noEditPoints="1" noChangeArrowheads="1" noChangeShapeType="1" noTextEdit="1"/>
            </p:cNvSpPr>
            <p:nvPr/>
          </p:nvSpPr>
          <p:spPr bwMode="auto">
            <a:xfrm>
              <a:off x="4161322" y="2803416"/>
              <a:ext cx="401442" cy="461665"/>
            </a:xfrm>
            <a:prstGeom prst="rect"/>
            <a:blipFill>
              <a:blip xmlns:r="http://schemas.openxmlformats.org/officeDocument/2006/relationships" r:embed="rId17"/>
              <a:stretch>
                <a:fillRect l="-24242" b="-3947"/>
              </a:stretch>
            </a:blipFill>
            <a:ln>
              <a:noFill/>
            </a:ln>
            <a:effectLst/>
          </p:spPr>
          <p:txBody>
            <a:bodyPr/>
            <a:p>
              <a:r>
                <a:rPr altLang="en-US" lang="zh-CN">
                  <a:noFill/>
                </a:rPr>
                <a:t> </a:t>
              </a:r>
            </a:p>
          </p:txBody>
        </p:sp>
        <p:sp>
          <p:nvSpPr>
            <p:cNvPr id="1051156" name="文本框 264"/>
            <p:cNvSpPr txBox="1">
              <a:spLocks noChangeAspect="1" noMove="1" noResize="1" noRot="1" noAdjustHandles="1" noEditPoints="1" noChangeArrowheads="1" noChangeShapeType="1" noTextEdit="1"/>
            </p:cNvSpPr>
            <p:nvPr/>
          </p:nvSpPr>
          <p:spPr bwMode="auto">
            <a:xfrm>
              <a:off x="1348467" y="4198926"/>
              <a:ext cx="401442" cy="461665"/>
            </a:xfrm>
            <a:prstGeom prst="rect"/>
            <a:blipFill>
              <a:blip xmlns:r="http://schemas.openxmlformats.org/officeDocument/2006/relationships" r:embed="rId18"/>
              <a:stretch>
                <a:fillRect l="-64615" r="-32308" b="-5263"/>
              </a:stretch>
            </a:blipFill>
            <a:ln>
              <a:noFill/>
            </a:ln>
            <a:effectLst/>
          </p:spPr>
          <p:txBody>
            <a:bodyPr/>
            <a:p>
              <a:r>
                <a:rPr altLang="en-US" lang="zh-CN">
                  <a:noFill/>
                </a:rPr>
                <a:t> </a:t>
              </a:r>
            </a:p>
          </p:txBody>
        </p:sp>
        <p:sp>
          <p:nvSpPr>
            <p:cNvPr id="1051157" name="文本框 265"/>
            <p:cNvSpPr txBox="1">
              <a:spLocks noChangeAspect="1" noMove="1" noResize="1" noRot="1" noAdjustHandles="1" noEditPoints="1" noChangeArrowheads="1" noChangeShapeType="1" noTextEdit="1"/>
            </p:cNvSpPr>
            <p:nvPr/>
          </p:nvSpPr>
          <p:spPr bwMode="auto">
            <a:xfrm>
              <a:off x="2447307" y="3939919"/>
              <a:ext cx="401442" cy="461665"/>
            </a:xfrm>
            <a:prstGeom prst="rect"/>
            <a:blipFill>
              <a:blip xmlns:r="http://schemas.openxmlformats.org/officeDocument/2006/relationships" r:embed="rId19"/>
              <a:stretch>
                <a:fillRect l="-45455" r="-13636" b="-5333"/>
              </a:stretch>
            </a:blipFill>
            <a:ln>
              <a:noFill/>
            </a:ln>
            <a:effectLst/>
          </p:spPr>
          <p:txBody>
            <a:bodyPr/>
            <a:p>
              <a:r>
                <a:rPr altLang="en-US" lang="zh-CN">
                  <a:noFill/>
                </a:rPr>
                <a:t> </a:t>
              </a:r>
            </a:p>
          </p:txBody>
        </p:sp>
        <p:sp>
          <p:nvSpPr>
            <p:cNvPr id="1051158" name="文本框 266"/>
            <p:cNvSpPr txBox="1">
              <a:spLocks noChangeAspect="1" noMove="1" noResize="1" noRot="1" noAdjustHandles="1" noEditPoints="1" noChangeArrowheads="1" noChangeShapeType="1" noTextEdit="1"/>
            </p:cNvSpPr>
            <p:nvPr/>
          </p:nvSpPr>
          <p:spPr bwMode="auto">
            <a:xfrm>
              <a:off x="3200426" y="5033164"/>
              <a:ext cx="401442" cy="461665"/>
            </a:xfrm>
            <a:prstGeom prst="rect"/>
            <a:blipFill>
              <a:blip xmlns:r="http://schemas.openxmlformats.org/officeDocument/2006/relationships" r:embed="rId20"/>
              <a:stretch>
                <a:fillRect l="-25758" b="-3947"/>
              </a:stretch>
            </a:blipFill>
            <a:ln>
              <a:noFill/>
            </a:ln>
            <a:effectLst/>
          </p:spPr>
          <p:txBody>
            <a:bodyPr/>
            <a:p>
              <a:r>
                <a:rPr altLang="en-US" lang="zh-CN">
                  <a:noFill/>
                </a:rPr>
                <a:t> </a:t>
              </a:r>
            </a:p>
          </p:txBody>
        </p:sp>
        <p:sp>
          <p:nvSpPr>
            <p:cNvPr id="1051159" name="文本框 267"/>
            <p:cNvSpPr txBox="1">
              <a:spLocks noChangeAspect="1" noMove="1" noResize="1" noRot="1" noAdjustHandles="1" noEditPoints="1" noChangeArrowheads="1" noChangeShapeType="1" noTextEdit="1"/>
            </p:cNvSpPr>
            <p:nvPr/>
          </p:nvSpPr>
          <p:spPr bwMode="auto">
            <a:xfrm>
              <a:off x="4196149" y="4892179"/>
              <a:ext cx="401442" cy="461665"/>
            </a:xfrm>
            <a:prstGeom prst="rect"/>
            <a:blipFill>
              <a:blip xmlns:r="http://schemas.openxmlformats.org/officeDocument/2006/relationships" r:embed="rId21"/>
              <a:stretch>
                <a:fillRect l="-28788" b="-2632"/>
              </a:stretch>
            </a:blipFill>
            <a:ln>
              <a:noFill/>
            </a:ln>
            <a:effectLst/>
          </p:spPr>
          <p:txBody>
            <a:bodyPr/>
            <a:p>
              <a:r>
                <a:rPr altLang="en-US" lang="zh-CN">
                  <a:noFill/>
                </a:rPr>
                <a:t> </a:t>
              </a:r>
            </a:p>
          </p:txBody>
        </p:sp>
        <p:sp>
          <p:nvSpPr>
            <p:cNvPr id="1051160" name="文本框 268"/>
            <p:cNvSpPr txBox="1">
              <a:spLocks noChangeAspect="1" noMove="1" noResize="1" noRot="1" noAdjustHandles="1" noEditPoints="1" noChangeArrowheads="1" noChangeShapeType="1" noTextEdit="1"/>
            </p:cNvSpPr>
            <p:nvPr/>
          </p:nvSpPr>
          <p:spPr bwMode="auto">
            <a:xfrm>
              <a:off x="4567624" y="2083175"/>
              <a:ext cx="401442" cy="461665"/>
            </a:xfrm>
            <a:prstGeom prst="rect"/>
            <a:blipFill>
              <a:blip xmlns:r="http://schemas.openxmlformats.org/officeDocument/2006/relationships" r:embed="rId22"/>
              <a:stretch>
                <a:fillRect l="-63636" r="-30303" b="-5263"/>
              </a:stretch>
            </a:blipFill>
            <a:ln>
              <a:noFill/>
            </a:ln>
            <a:effectLst/>
          </p:spPr>
          <p:txBody>
            <a:bodyPr/>
            <a:p>
              <a:r>
                <a:rPr altLang="en-US" lang="zh-CN">
                  <a:noFill/>
                </a:rPr>
                <a:t> </a:t>
              </a:r>
            </a:p>
          </p:txBody>
        </p:sp>
        <p:sp>
          <p:nvSpPr>
            <p:cNvPr id="1051161" name="文本框 269"/>
            <p:cNvSpPr txBox="1">
              <a:spLocks noChangeAspect="1" noMove="1" noResize="1" noRot="1" noAdjustHandles="1" noEditPoints="1" noChangeArrowheads="1" noChangeShapeType="1" noTextEdit="1"/>
            </p:cNvSpPr>
            <p:nvPr/>
          </p:nvSpPr>
          <p:spPr bwMode="auto">
            <a:xfrm>
              <a:off x="5624301" y="3886587"/>
              <a:ext cx="401442" cy="461665"/>
            </a:xfrm>
            <a:prstGeom prst="rect"/>
            <a:blipFill>
              <a:blip xmlns:r="http://schemas.openxmlformats.org/officeDocument/2006/relationships" r:embed="rId23"/>
              <a:stretch>
                <a:fillRect l="-45455" r="-13636" b="-3947"/>
              </a:stretch>
            </a:blipFill>
            <a:ln>
              <a:noFill/>
            </a:ln>
            <a:effectLst/>
          </p:spPr>
          <p:txBody>
            <a:bodyPr/>
            <a:p>
              <a:r>
                <a:rPr altLang="en-US" lang="zh-CN">
                  <a:noFill/>
                </a:rPr>
                <a:t> </a:t>
              </a:r>
            </a:p>
          </p:txBody>
        </p:sp>
        <p:sp>
          <p:nvSpPr>
            <p:cNvPr id="1051162" name="文本框 270"/>
            <p:cNvSpPr txBox="1">
              <a:spLocks noChangeAspect="1" noMove="1" noResize="1" noRot="1" noAdjustHandles="1" noEditPoints="1" noChangeArrowheads="1" noChangeShapeType="1" noTextEdit="1"/>
            </p:cNvSpPr>
            <p:nvPr/>
          </p:nvSpPr>
          <p:spPr bwMode="auto">
            <a:xfrm>
              <a:off x="3817629" y="3980739"/>
              <a:ext cx="401442" cy="461665"/>
            </a:xfrm>
            <a:prstGeom prst="rect"/>
            <a:blipFill>
              <a:blip xmlns:r="http://schemas.openxmlformats.org/officeDocument/2006/relationships" r:embed="rId24"/>
              <a:stretch>
                <a:fillRect l="-43939" r="-10606" b="-5263"/>
              </a:stretch>
            </a:blipFill>
            <a:ln>
              <a:noFill/>
            </a:ln>
            <a:effectLst/>
          </p:spPr>
          <p:txBody>
            <a:bodyPr/>
            <a:p>
              <a:r>
                <a:rPr altLang="en-US" lang="zh-CN">
                  <a:noFill/>
                </a:rPr>
                <a:t> </a:t>
              </a:r>
            </a:p>
          </p:txBody>
        </p:sp>
        <p:sp>
          <p:nvSpPr>
            <p:cNvPr id="1051163" name="文本框 271"/>
            <p:cNvSpPr txBox="1">
              <a:spLocks noChangeAspect="1" noMove="1" noResize="1" noRot="1" noAdjustHandles="1" noEditPoints="1" noChangeArrowheads="1" noChangeShapeType="1" noTextEdit="1"/>
            </p:cNvSpPr>
            <p:nvPr/>
          </p:nvSpPr>
          <p:spPr bwMode="auto">
            <a:xfrm>
              <a:off x="6947671" y="3975524"/>
              <a:ext cx="401442" cy="461665"/>
            </a:xfrm>
            <a:prstGeom prst="rect"/>
            <a:blipFill>
              <a:blip xmlns:r="http://schemas.openxmlformats.org/officeDocument/2006/relationships" r:embed="rId25"/>
              <a:stretch>
                <a:fillRect l="-42424" r="-10606" b="-5333"/>
              </a:stretch>
            </a:blipFill>
            <a:ln>
              <a:noFill/>
            </a:ln>
            <a:effectLst/>
          </p:spPr>
          <p:txBody>
            <a:bodyPr/>
            <a:p>
              <a:r>
                <a:rPr altLang="en-US" lang="zh-CN">
                  <a:noFill/>
                </a:rPr>
                <a:t> </a:t>
              </a:r>
            </a:p>
          </p:txBody>
        </p:sp>
        <p:sp>
          <p:nvSpPr>
            <p:cNvPr id="1051164" name="文本框 272"/>
            <p:cNvSpPr txBox="1">
              <a:spLocks noChangeAspect="1" noMove="1" noResize="1" noRot="1" noAdjustHandles="1" noEditPoints="1" noChangeArrowheads="1" noChangeShapeType="1" noTextEdit="1"/>
            </p:cNvSpPr>
            <p:nvPr/>
          </p:nvSpPr>
          <p:spPr bwMode="auto">
            <a:xfrm>
              <a:off x="6901830" y="2786759"/>
              <a:ext cx="401442" cy="461665"/>
            </a:xfrm>
            <a:prstGeom prst="rect"/>
            <a:blipFill>
              <a:blip xmlns:r="http://schemas.openxmlformats.org/officeDocument/2006/relationships" r:embed="rId26"/>
              <a:stretch>
                <a:fillRect l="-26154" b="-4000"/>
              </a:stretch>
            </a:blipFill>
            <a:ln>
              <a:noFill/>
            </a:ln>
            <a:effectLst/>
          </p:spPr>
          <p:txBody>
            <a:bodyPr/>
            <a:p>
              <a:r>
                <a:rPr altLang="en-US" lang="zh-CN">
                  <a:noFill/>
                </a:rPr>
                <a:t> </a:t>
              </a:r>
            </a:p>
          </p:txBody>
        </p:sp>
        <p:sp>
          <p:nvSpPr>
            <p:cNvPr id="1051165" name="文本框 273"/>
            <p:cNvSpPr txBox="1">
              <a:spLocks noChangeAspect="1" noMove="1" noResize="1" noRot="1" noAdjustHandles="1" noEditPoints="1" noChangeArrowheads="1" noChangeShapeType="1" noTextEdit="1"/>
            </p:cNvSpPr>
            <p:nvPr/>
          </p:nvSpPr>
          <p:spPr bwMode="auto">
            <a:xfrm>
              <a:off x="7455474" y="1554828"/>
              <a:ext cx="785518" cy="461665"/>
            </a:xfrm>
            <a:prstGeom prst="rect"/>
            <a:blipFill>
              <a:blip xmlns:r="http://schemas.openxmlformats.org/officeDocument/2006/relationships" r:embed="rId27"/>
              <a:stretch>
                <a:fillRect l="-10078" b="-5263"/>
              </a:stretch>
            </a:blipFill>
            <a:ln>
              <a:noFill/>
            </a:ln>
            <a:effectLst/>
          </p:spPr>
          <p:txBody>
            <a:bodyPr/>
            <a:p>
              <a:r>
                <a:rPr altLang="en-US" lang="zh-CN">
                  <a:noFill/>
                </a:rPr>
                <a:t> </a:t>
              </a:r>
            </a:p>
          </p:txBody>
        </p:sp>
        <p:sp>
          <p:nvSpPr>
            <p:cNvPr id="1051166" name="文本框 274"/>
            <p:cNvSpPr txBox="1">
              <a:spLocks noChangeAspect="1" noMove="1" noResize="1" noRot="1" noAdjustHandles="1" noEditPoints="1" noChangeArrowheads="1" noChangeShapeType="1" noTextEdit="1"/>
            </p:cNvSpPr>
            <p:nvPr/>
          </p:nvSpPr>
          <p:spPr bwMode="auto">
            <a:xfrm>
              <a:off x="7718116" y="4002578"/>
              <a:ext cx="401442" cy="461665"/>
            </a:xfrm>
            <a:prstGeom prst="rect"/>
            <a:blipFill>
              <a:blip xmlns:r="http://schemas.openxmlformats.org/officeDocument/2006/relationships" r:embed="rId28"/>
              <a:stretch>
                <a:fillRect l="-24615" r="-1538" b="-3947"/>
              </a:stretch>
            </a:blipFill>
            <a:ln>
              <a:noFill/>
            </a:ln>
            <a:effectLst/>
          </p:spPr>
          <p:txBody>
            <a:bodyPr/>
            <a:p>
              <a:r>
                <a:rPr altLang="en-US" lang="zh-CN">
                  <a:noFill/>
                </a:rPr>
                <a:t> </a:t>
              </a:r>
            </a:p>
          </p:txBody>
        </p:sp>
        <p:sp>
          <p:nvSpPr>
            <p:cNvPr id="1051167" name="Rectangle 518"/>
            <p:cNvSpPr>
              <a:spLocks noChangeAspect="1" noMove="1" noResize="1" noRot="1" noAdjustHandles="1" noEditPoints="1" noChangeArrowheads="1" noChangeShapeType="1" noTextEdit="1"/>
            </p:cNvSpPr>
            <p:nvPr/>
          </p:nvSpPr>
          <p:spPr bwMode="auto">
            <a:xfrm>
              <a:off x="7801210" y="2939698"/>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51168" name="Rectangle 519"/>
            <p:cNvSpPr>
              <a:spLocks noChangeAspect="1" noMove="1" noResize="1" noRot="1" noAdjustHandles="1" noEditPoints="1" noChangeArrowheads="1" noChangeShapeType="1" noTextEdit="1"/>
            </p:cNvSpPr>
            <p:nvPr/>
          </p:nvSpPr>
          <p:spPr bwMode="auto">
            <a:xfrm>
              <a:off x="7831272" y="5359246"/>
              <a:ext cx="175129" cy="307777"/>
            </a:xfrm>
            <a:prstGeom prst="rect"/>
            <a:blipFill>
              <a:blip xmlns:r="http://schemas.openxmlformats.org/officeDocument/2006/relationships" r:embed="rId30"/>
              <a:stretch>
                <a:fillRect l="-24138" r="-34483"/>
              </a:stretch>
            </a:blipFill>
            <a:ln w="28575">
              <a:noFill/>
              <a:miter lim="800000"/>
              <a:headEnd/>
              <a:tailEnd/>
            </a:ln>
          </p:spPr>
          <p:txBody>
            <a:bodyPr/>
            <a:p>
              <a:r>
                <a:rPr altLang="en-US" lang="zh-CN">
                  <a:noFill/>
                </a:rPr>
                <a:t> </a:t>
              </a:r>
            </a:p>
          </p:txBody>
        </p:sp>
        <p:sp>
          <p:nvSpPr>
            <p:cNvPr id="1051169" name="文本框 277"/>
            <p:cNvSpPr txBox="1">
              <a:spLocks noChangeAspect="1" noMove="1" noResize="1" noRot="1" noAdjustHandles="1" noEditPoints="1" noChangeArrowheads="1" noChangeShapeType="1" noTextEdit="1"/>
            </p:cNvSpPr>
            <p:nvPr/>
          </p:nvSpPr>
          <p:spPr bwMode="auto">
            <a:xfrm>
              <a:off x="8519803" y="3982284"/>
              <a:ext cx="401442" cy="461665"/>
            </a:xfrm>
            <a:prstGeom prst="rect"/>
            <a:blipFill>
              <a:blip xmlns:r="http://schemas.openxmlformats.org/officeDocument/2006/relationships" r:embed="rId31"/>
              <a:stretch>
                <a:fillRect l="-28788" b="-5333"/>
              </a:stretch>
            </a:blipFill>
            <a:ln>
              <a:noFill/>
            </a:ln>
            <a:effectLst/>
          </p:spPr>
          <p:txBody>
            <a:bodyPr/>
            <a:p>
              <a:r>
                <a:rPr altLang="en-US" lang="zh-CN">
                  <a:noFill/>
                </a:rPr>
                <a:t> </a:t>
              </a:r>
            </a:p>
          </p:txBody>
        </p:sp>
      </p:grpSp>
      <p:sp>
        <p:nvSpPr>
          <p:cNvPr id="1051170"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(3) Judge the type of AC negative feedback circuit   </a:t>
            </a:r>
            <a:endParaRPr altLang="en-US" dirty="0" sz="2000" kumimoji="1" lang="zh-CN">
              <a:cs typeface="Arial" panose="020B0604020202020204" pitchFamily="34" charset="0"/>
            </a:endParaRPr>
          </a:p>
        </p:txBody>
      </p:sp>
      <p:grpSp>
        <p:nvGrpSpPr>
          <p:cNvPr id="386" name="组合 2"/>
          <p:cNvGrpSpPr/>
          <p:nvPr/>
        </p:nvGrpSpPr>
        <p:grpSpPr>
          <a:xfrm>
            <a:off x="2335187" y="3071085"/>
            <a:ext cx="629649" cy="661645"/>
            <a:chOff x="2335187" y="3473757"/>
            <a:chExt cx="629649" cy="661645"/>
          </a:xfrm>
        </p:grpSpPr>
        <p:sp>
          <p:nvSpPr>
            <p:cNvPr id="1051171"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2"/>
              <a:stretch>
                <a:fillRect l="-33333" r="-30556" b="-8000"/>
              </a:stretch>
            </a:blipFill>
            <a:ln w="28575">
              <a:noFill/>
              <a:miter lim="800000"/>
              <a:headEnd/>
              <a:tailEnd/>
            </a:ln>
          </p:spPr>
          <p:txBody>
            <a:bodyPr/>
            <a:p>
              <a:r>
                <a:rPr altLang="en-US" lang="zh-CN">
                  <a:noFill/>
                </a:rPr>
                <a:t> </a:t>
              </a:r>
            </a:p>
          </p:txBody>
        </p:sp>
        <p:sp>
          <p:nvSpPr>
            <p:cNvPr id="1051172" name="Rectangle 519"/>
            <p:cNvSpPr>
              <a:spLocks noChangeAspect="1" noMove="1" noResize="1" noRot="1" noAdjustHandles="1" noEditPoints="1" noChangeArrowheads="1" noChangeShapeType="1" noTextEdit="1"/>
            </p:cNvSpPr>
            <p:nvPr/>
          </p:nvSpPr>
          <p:spPr bwMode="auto">
            <a:xfrm>
              <a:off x="2789707" y="3827625"/>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173" name="文本框 281"/>
            <p:cNvSpPr txBox="1">
              <a:spLocks noChangeAspect="1" noMove="1" noResize="1" noRot="1" noAdjustHandles="1" noEditPoints="1" noChangeArrowheads="1" noChangeShapeType="1" noTextEdit="1"/>
            </p:cNvSpPr>
            <p:nvPr/>
          </p:nvSpPr>
          <p:spPr bwMode="auto">
            <a:xfrm>
              <a:off x="2335187" y="3581999"/>
              <a:ext cx="401442" cy="461665"/>
            </a:xfrm>
            <a:prstGeom prst="rect"/>
            <a:blipFill>
              <a:blip xmlns:r="http://schemas.openxmlformats.org/officeDocument/2006/relationships" r:embed="rId34"/>
              <a:stretch>
                <a:fillRect l="-30303" r="-7576" b="-6667"/>
              </a:stretch>
            </a:blipFill>
            <a:ln>
              <a:noFill/>
            </a:ln>
            <a:effectLst/>
          </p:spPr>
          <p:txBody>
            <a:bodyPr/>
            <a:p>
              <a:r>
                <a:rPr altLang="en-US" lang="zh-CN">
                  <a:noFill/>
                </a:rPr>
                <a:t> </a:t>
              </a:r>
            </a:p>
          </p:txBody>
        </p:sp>
      </p:grpSp>
      <p:grpSp>
        <p:nvGrpSpPr>
          <p:cNvPr id="387" name="组合 282"/>
          <p:cNvGrpSpPr/>
          <p:nvPr/>
        </p:nvGrpSpPr>
        <p:grpSpPr>
          <a:xfrm>
            <a:off x="2509292" y="4490700"/>
            <a:ext cx="401442" cy="1003620"/>
            <a:chOff x="2322580" y="3473757"/>
            <a:chExt cx="401442" cy="1003620"/>
          </a:xfrm>
        </p:grpSpPr>
        <p:sp>
          <p:nvSpPr>
            <p:cNvPr id="1051174"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5"/>
              <a:stretch>
                <a:fillRect l="-33333" r="-30556" b="-8000"/>
              </a:stretch>
            </a:blipFill>
            <a:ln w="28575">
              <a:noFill/>
              <a:miter lim="800000"/>
              <a:headEnd/>
              <a:tailEnd/>
            </a:ln>
          </p:spPr>
          <p:txBody>
            <a:bodyPr/>
            <a:p>
              <a:r>
                <a:rPr altLang="en-US" lang="zh-CN">
                  <a:noFill/>
                </a:rPr>
                <a:t> </a:t>
              </a:r>
            </a:p>
          </p:txBody>
        </p:sp>
        <p:sp>
          <p:nvSpPr>
            <p:cNvPr id="1051175" name="Rectangle 519"/>
            <p:cNvSpPr>
              <a:spLocks noChangeAspect="1" noMove="1" noResize="1" noRot="1" noAdjustHandles="1" noEditPoints="1" noChangeArrowheads="1" noChangeShapeType="1" noTextEdit="1"/>
            </p:cNvSpPr>
            <p:nvPr/>
          </p:nvSpPr>
          <p:spPr bwMode="auto">
            <a:xfrm>
              <a:off x="2365470" y="4169600"/>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176" name="文本框 285"/>
            <p:cNvSpPr txBox="1">
              <a:spLocks noChangeAspect="1" noMove="1" noResize="1" noRot="1" noAdjustHandles="1" noEditPoints="1" noChangeArrowheads="1" noChangeShapeType="1" noTextEdit="1"/>
            </p:cNvSpPr>
            <p:nvPr/>
          </p:nvSpPr>
          <p:spPr bwMode="auto">
            <a:xfrm>
              <a:off x="2322580" y="3700980"/>
              <a:ext cx="401442" cy="461665"/>
            </a:xfrm>
            <a:prstGeom prst="rect"/>
            <a:blipFill>
              <a:blip xmlns:r="http://schemas.openxmlformats.org/officeDocument/2006/relationships" r:embed="rId36"/>
              <a:stretch>
                <a:fillRect l="-20000" b="-3947"/>
              </a:stretch>
            </a:blipFill>
            <a:ln>
              <a:noFill/>
            </a:ln>
            <a:effectLst/>
          </p:spPr>
          <p:txBody>
            <a:bodyPr/>
            <a:p>
              <a:r>
                <a:rPr altLang="en-US" lang="zh-CN">
                  <a:noFill/>
                </a:rPr>
                <a:t> </a:t>
              </a:r>
            </a:p>
          </p:txBody>
        </p:sp>
      </p:grpSp>
      <p:sp>
        <p:nvSpPr>
          <p:cNvPr id="1051177" name="圆角矩形 287"/>
          <p:cNvSpPr/>
          <p:nvPr/>
        </p:nvSpPr>
        <p:spPr>
          <a:xfrm>
            <a:off x="2340942" y="4453090"/>
            <a:ext cx="2598492"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26" name="直接箭头连接符 119"/>
          <p:cNvCxnSpPr>
            <a:cxnSpLocks/>
          </p:cNvCxnSpPr>
          <p:nvPr/>
        </p:nvCxnSpPr>
        <p:spPr>
          <a:xfrm>
            <a:off x="7771019" y="240075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178" name="文本框 121"/>
          <p:cNvSpPr txBox="1">
            <a:spLocks noChangeAspect="1" noMove="1" noResize="1" noRot="1" noAdjustHandles="1" noEditPoints="1" noChangeArrowheads="1" noChangeShapeType="1" noTextEdit="1"/>
          </p:cNvSpPr>
          <p:nvPr/>
        </p:nvSpPr>
        <p:spPr bwMode="auto">
          <a:xfrm>
            <a:off x="7706445" y="1876444"/>
            <a:ext cx="401442" cy="461665"/>
          </a:xfrm>
          <a:prstGeom prst="rect"/>
          <a:blipFill>
            <a:blip xmlns:r="http://schemas.openxmlformats.org/officeDocument/2006/relationships" r:embed="rId37"/>
            <a:stretch>
              <a:fillRect l="-21212" b="-3947"/>
            </a:stretch>
          </a:blipFill>
          <a:ln>
            <a:noFill/>
          </a:ln>
          <a:effectLst/>
        </p:spPr>
        <p:txBody>
          <a:bodyPr/>
          <a:p>
            <a:r>
              <a:rPr altLang="en-US" lang="zh-CN">
                <a:noFill/>
              </a:rPr>
              <a:t> </a:t>
            </a:r>
          </a:p>
        </p:txBody>
      </p:sp>
      <p:sp>
        <p:nvSpPr>
          <p:cNvPr id="1051179" name="Text Box 12"/>
          <p:cNvSpPr txBox="1">
            <a:spLocks noChangeArrowheads="1"/>
          </p:cNvSpPr>
          <p:nvPr/>
        </p:nvSpPr>
        <p:spPr bwMode="auto">
          <a:xfrm>
            <a:off x="1948620" y="6009149"/>
            <a:ext cx="59117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solidFill>
                  <a:srgbClr val="C00000"/>
                </a:solidFill>
                <a:latin typeface="Arial" panose="020B0604020202020204" pitchFamily="34" charset="0"/>
                <a:ea typeface="华文行楷" pitchFamily="2" charset="-122"/>
                <a:cs typeface="Arial" panose="020B0604020202020204" pitchFamily="34" charset="0"/>
              </a:rPr>
              <a:t>Voltage series feedback </a:t>
            </a:r>
            <a:r>
              <a:rPr altLang="en-US" dirty="0" sz="2400" kumimoji="1" lang="zh-CN" smtClean="0">
                <a:solidFill>
                  <a:srgbClr val="C00000"/>
                </a:solidFill>
                <a:latin typeface="宋体" panose="02010600030101010101" pitchFamily="2" charset="-122"/>
                <a:cs typeface="Arial" panose="020B0604020202020204" pitchFamily="34" charset="0"/>
              </a:rPr>
              <a:t>电压串联负反馈</a:t>
            </a:r>
            <a:endParaRPr altLang="en-US" dirty="0" sz="2000" kumimoji="1" lang="zh-CN">
              <a:solidFill>
                <a:srgbClr val="C00000"/>
              </a:solidFill>
              <a:latin typeface="宋体" panose="02010600030101010101" pitchFamily="2" charset="-122"/>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179"/>
                                        </p:tgtEl>
                                        <p:attrNameLst>
                                          <p:attrName>style.visibility</p:attrName>
                                        </p:attrNameLst>
                                      </p:cBhvr>
                                      <p:to>
                                        <p:strVal val="visible"/>
                                      </p:to>
                                    </p:set>
                                    <p:animEffect transition="in" filter="wipe(down)">
                                      <p:cBhvr>
                                        <p:cTn dur="500" id="7"/>
                                        <p:tgtEl>
                                          <p:spTgt spid="1051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1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90" name=""/>
        <p:cNvGrpSpPr/>
        <p:nvPr/>
      </p:nvGrpSpPr>
      <p:grpSpPr>
        <a:xfrm>
          <a:off x="0" y="0"/>
          <a:ext cx="0" cy="0"/>
          <a:chOff x="0" y="0"/>
          <a:chExt cx="0" cy="0"/>
        </a:xfrm>
      </p:grpSpPr>
      <p:sp>
        <p:nvSpPr>
          <p:cNvPr id="105118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184"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5:</a:t>
            </a:r>
            <a:endParaRPr altLang="en-US" dirty="0" sz="2000" kumimoji="1" lang="zh-CN">
              <a:cs typeface="Arial" panose="020B0604020202020204" pitchFamily="34" charset="0"/>
            </a:endParaRPr>
          </a:p>
        </p:txBody>
      </p:sp>
      <p:grpSp>
        <p:nvGrpSpPr>
          <p:cNvPr id="391" name="组合 1"/>
          <p:cNvGrpSpPr/>
          <p:nvPr/>
        </p:nvGrpSpPr>
        <p:grpSpPr>
          <a:xfrm>
            <a:off x="633130" y="1307353"/>
            <a:ext cx="8309087" cy="4462933"/>
            <a:chOff x="612158" y="1554828"/>
            <a:chExt cx="8309087" cy="4462933"/>
          </a:xfrm>
        </p:grpSpPr>
        <p:grpSp>
          <p:nvGrpSpPr>
            <p:cNvPr id="392" name="Group 623"/>
            <p:cNvGrpSpPr/>
            <p:nvPr/>
          </p:nvGrpSpPr>
          <p:grpSpPr bwMode="auto">
            <a:xfrm>
              <a:off x="717936" y="1791836"/>
              <a:ext cx="7688263" cy="4225925"/>
              <a:chOff x="622" y="1134"/>
              <a:chExt cx="4843" cy="2662"/>
            </a:xfrm>
          </p:grpSpPr>
          <p:sp>
            <p:nvSpPr>
              <p:cNvPr id="1051185" name="Line 507"/>
              <p:cNvSpPr>
                <a:spLocks noChangeShapeType="1"/>
              </p:cNvSpPr>
              <p:nvPr/>
            </p:nvSpPr>
            <p:spPr bwMode="auto">
              <a:xfrm>
                <a:off x="1397" y="1756"/>
                <a:ext cx="1" cy="8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86" name="Line 496"/>
              <p:cNvSpPr>
                <a:spLocks noChangeShapeType="1"/>
              </p:cNvSpPr>
              <p:nvPr/>
            </p:nvSpPr>
            <p:spPr bwMode="auto">
              <a:xfrm flipV="1">
                <a:off x="1091"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87" name="Line 497"/>
              <p:cNvSpPr>
                <a:spLocks noChangeShapeType="1"/>
              </p:cNvSpPr>
              <p:nvPr/>
            </p:nvSpPr>
            <p:spPr bwMode="auto">
              <a:xfrm>
                <a:off x="1027"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6" name="Object 501"/>
              <p:cNvGraphicFramePr>
                <a:graphicFrameLocks noChangeAspect="1"/>
              </p:cNvGraphicFramePr>
              <p:nvPr/>
            </p:nvGraphicFramePr>
            <p:xfrm>
              <a:off x="941" y="2173"/>
              <a:ext cx="217" cy="220"/>
            </p:xfrm>
            <a:graphic>
              <a:graphicData uri="http://schemas.openxmlformats.org/presentationml/2006/ole">
                <mc:AlternateContent xmlns:mc="http://schemas.openxmlformats.org/markup-compatibility/2006">
                  <mc:Choice xmlns:v="urn:schemas-microsoft-com:vml" Requires="v">
                    <p:oleObj name="Equation" r:id="rId1" spid="_x0000_s10438" imgH="215640" imgW="190440" progId="Equation.3">
                      <p:embed/>
                    </p:oleObj>
                  </mc:Choice>
                  <mc:Fallback>
                    <p:oleObj name="Equation" r:id="rId1" spid="" imgH="215640" imgW="190440" progId="Equation.3">
                      <p:embed/>
                      <p:pic>
                        <p:nvPicPr>
                          <p:cNvPr id="2097181" name="Object 501"/>
                          <p:cNvPicPr>
                            <a:picLocks noChangeAspect="1" noChangeArrowheads="1"/>
                          </p:cNvPicPr>
                          <p:nvPr/>
                        </p:nvPicPr>
                        <p:blipFill>
                          <a:blip xmlns:r="http://schemas.openxmlformats.org/officeDocument/2006/relationships" r:embed="rId2">
                            <a:lum bright="100000"/>
                          </a:blip>
                          <a:srcRect/>
                          <a:stretch>
                            <a:fillRect/>
                          </a:stretch>
                        </p:blipFill>
                        <p:spPr bwMode="auto">
                          <a:xfrm>
                            <a:off x="941" y="2173"/>
                            <a:ext cx="217" cy="220"/>
                          </a:xfrm>
                          <a:prstGeom prst="rect"/>
                          <a:noFill/>
                          <a:ln>
                            <a:noFill/>
                          </a:ln>
                          <a:effectLst/>
                        </p:spPr>
                      </p:pic>
                    </p:oleObj>
                  </mc:Fallback>
                </mc:AlternateContent>
              </a:graphicData>
            </a:graphic>
          </p:graphicFrame>
          <p:sp>
            <p:nvSpPr>
              <p:cNvPr id="1051188" name="Line 504"/>
              <p:cNvSpPr>
                <a:spLocks noChangeShapeType="1"/>
              </p:cNvSpPr>
              <p:nvPr/>
            </p:nvSpPr>
            <p:spPr bwMode="auto">
              <a:xfrm>
                <a:off x="1088" y="2076"/>
                <a:ext cx="77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89" name="Line 505"/>
              <p:cNvSpPr>
                <a:spLocks noChangeShapeType="1"/>
              </p:cNvSpPr>
              <p:nvPr/>
            </p:nvSpPr>
            <p:spPr bwMode="auto">
              <a:xfrm>
                <a:off x="709" y="2076"/>
                <a:ext cx="3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0" name="Oval 506"/>
              <p:cNvSpPr>
                <a:spLocks noChangeArrowheads="1"/>
              </p:cNvSpPr>
              <p:nvPr/>
            </p:nvSpPr>
            <p:spPr bwMode="auto">
              <a:xfrm>
                <a:off x="1359" y="2037"/>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1" name="Line 508"/>
              <p:cNvSpPr>
                <a:spLocks noChangeShapeType="1"/>
              </p:cNvSpPr>
              <p:nvPr/>
            </p:nvSpPr>
            <p:spPr bwMode="auto">
              <a:xfrm>
                <a:off x="1399" y="1166"/>
                <a:ext cx="0" cy="3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2" name="Line 509"/>
              <p:cNvSpPr>
                <a:spLocks noChangeShapeType="1"/>
              </p:cNvSpPr>
              <p:nvPr/>
            </p:nvSpPr>
            <p:spPr bwMode="auto">
              <a:xfrm>
                <a:off x="1388" y="1175"/>
                <a:ext cx="3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3" name="Oval 511"/>
              <p:cNvSpPr>
                <a:spLocks noChangeArrowheads="1"/>
              </p:cNvSpPr>
              <p:nvPr/>
            </p:nvSpPr>
            <p:spPr bwMode="auto">
              <a:xfrm>
                <a:off x="4780" y="1134"/>
                <a:ext cx="79" cy="79"/>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4" name="Line 513"/>
              <p:cNvSpPr>
                <a:spLocks noChangeShapeType="1"/>
              </p:cNvSpPr>
              <p:nvPr/>
            </p:nvSpPr>
            <p:spPr bwMode="auto">
              <a:xfrm flipV="1">
                <a:off x="1861"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195" name="Line 514"/>
              <p:cNvSpPr>
                <a:spLocks noChangeShapeType="1"/>
              </p:cNvSpPr>
              <p:nvPr/>
            </p:nvSpPr>
            <p:spPr bwMode="auto">
              <a:xfrm flipV="1">
                <a:off x="1861"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196" name="Line 515"/>
              <p:cNvSpPr>
                <a:spLocks noChangeShapeType="1"/>
              </p:cNvSpPr>
              <p:nvPr/>
            </p:nvSpPr>
            <p:spPr bwMode="auto">
              <a:xfrm>
                <a:off x="1861"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197" name="Line 516"/>
              <p:cNvSpPr>
                <a:spLocks noChangeShapeType="1"/>
              </p:cNvSpPr>
              <p:nvPr/>
            </p:nvSpPr>
            <p:spPr bwMode="auto">
              <a:xfrm>
                <a:off x="2056" y="1172"/>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8" name="Line 517"/>
              <p:cNvSpPr>
                <a:spLocks noChangeShapeType="1"/>
              </p:cNvSpPr>
              <p:nvPr/>
            </p:nvSpPr>
            <p:spPr bwMode="auto">
              <a:xfrm>
                <a:off x="2053"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199" name="Line 519"/>
              <p:cNvSpPr>
                <a:spLocks noChangeShapeType="1"/>
              </p:cNvSpPr>
              <p:nvPr/>
            </p:nvSpPr>
            <p:spPr bwMode="auto">
              <a:xfrm>
                <a:off x="2092"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0" name="Line 520"/>
              <p:cNvSpPr>
                <a:spLocks noChangeShapeType="1"/>
              </p:cNvSpPr>
              <p:nvPr/>
            </p:nvSpPr>
            <p:spPr bwMode="auto">
              <a:xfrm>
                <a:off x="2092" y="2796"/>
                <a:ext cx="0" cy="36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1" name="Line 521"/>
              <p:cNvSpPr>
                <a:spLocks noChangeShapeType="1"/>
              </p:cNvSpPr>
              <p:nvPr/>
            </p:nvSpPr>
            <p:spPr bwMode="auto">
              <a:xfrm>
                <a:off x="2095" y="3444"/>
                <a:ext cx="0" cy="19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2" name="Line 522"/>
              <p:cNvSpPr>
                <a:spLocks noChangeShapeType="1"/>
              </p:cNvSpPr>
              <p:nvPr/>
            </p:nvSpPr>
            <p:spPr bwMode="auto">
              <a:xfrm>
                <a:off x="2096" y="3057"/>
                <a:ext cx="6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3" name="Rectangle 523"/>
              <p:cNvSpPr>
                <a:spLocks noChangeArrowheads="1"/>
              </p:cNvSpPr>
              <p:nvPr/>
            </p:nvSpPr>
            <p:spPr bwMode="auto">
              <a:xfrm rot="5400000">
                <a:off x="2833" y="2899"/>
                <a:ext cx="10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04" name="Line 524"/>
              <p:cNvSpPr>
                <a:spLocks noChangeShapeType="1"/>
              </p:cNvSpPr>
              <p:nvPr/>
            </p:nvSpPr>
            <p:spPr bwMode="auto">
              <a:xfrm>
                <a:off x="2095"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5" name="Line 525"/>
              <p:cNvSpPr>
                <a:spLocks noChangeShapeType="1"/>
              </p:cNvSpPr>
              <p:nvPr/>
            </p:nvSpPr>
            <p:spPr bwMode="auto">
              <a:xfrm>
                <a:off x="2093" y="2927"/>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93" name="Group 526"/>
              <p:cNvGrpSpPr/>
              <p:nvPr/>
            </p:nvGrpSpPr>
            <p:grpSpPr bwMode="auto">
              <a:xfrm rot="5400000">
                <a:off x="2391" y="2550"/>
                <a:ext cx="53" cy="230"/>
                <a:chOff x="990" y="1507"/>
                <a:chExt cx="59" cy="230"/>
              </a:xfrm>
            </p:grpSpPr>
            <p:sp>
              <p:nvSpPr>
                <p:cNvPr id="1051206" name="Line 527"/>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7" name="Line 528"/>
                <p:cNvSpPr>
                  <a:spLocks noChangeShapeType="1"/>
                </p:cNvSpPr>
                <p:nvPr/>
              </p:nvSpPr>
              <p:spPr bwMode="auto">
                <a:xfrm flipH="1">
                  <a:off x="990" y="1507"/>
                  <a:ext cx="0"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208" name="Line 529"/>
              <p:cNvSpPr>
                <a:spLocks noChangeShapeType="1"/>
              </p:cNvSpPr>
              <p:nvPr/>
            </p:nvSpPr>
            <p:spPr bwMode="auto">
              <a:xfrm>
                <a:off x="2417" y="2369"/>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09" name="Line 530"/>
              <p:cNvSpPr>
                <a:spLocks noChangeShapeType="1"/>
              </p:cNvSpPr>
              <p:nvPr/>
            </p:nvSpPr>
            <p:spPr bwMode="auto">
              <a:xfrm>
                <a:off x="2417" y="2681"/>
                <a:ext cx="0" cy="24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7" name="Object 531"/>
              <p:cNvGraphicFramePr>
                <a:graphicFrameLocks noChangeAspect="1"/>
              </p:cNvGraphicFramePr>
              <p:nvPr/>
            </p:nvGraphicFramePr>
            <p:xfrm>
              <a:off x="2548" y="2551"/>
              <a:ext cx="289" cy="220"/>
            </p:xfrm>
            <a:graphic>
              <a:graphicData uri="http://schemas.openxmlformats.org/presentationml/2006/ole">
                <mc:AlternateContent xmlns:mc="http://schemas.openxmlformats.org/markup-compatibility/2006">
                  <mc:Choice xmlns:v="urn:schemas-microsoft-com:vml" Requires="v">
                    <p:oleObj name="Equation" r:id="rId3" spid="_x0000_s10439" imgH="215640" imgW="253800" progId="Equation.3">
                      <p:embed/>
                    </p:oleObj>
                  </mc:Choice>
                  <mc:Fallback>
                    <p:oleObj name="Equation" r:id="rId3" spid="" imgH="215640" imgW="253800" progId="Equation.3">
                      <p:embed/>
                      <p:pic>
                        <p:nvPicPr>
                          <p:cNvPr id="2097182" name="Object 531"/>
                          <p:cNvPicPr>
                            <a:picLocks noChangeAspect="1" noChangeArrowheads="1"/>
                          </p:cNvPicPr>
                          <p:nvPr/>
                        </p:nvPicPr>
                        <p:blipFill>
                          <a:blip xmlns:r="http://schemas.openxmlformats.org/officeDocument/2006/relationships" r:embed="rId4">
                            <a:lum bright="100000"/>
                          </a:blip>
                          <a:srcRect/>
                          <a:stretch>
                            <a:fillRect/>
                          </a:stretch>
                        </p:blipFill>
                        <p:spPr bwMode="auto">
                          <a:xfrm>
                            <a:off x="2548" y="2551"/>
                            <a:ext cx="289" cy="220"/>
                          </a:xfrm>
                          <a:prstGeom prst="rect"/>
                          <a:noFill/>
                          <a:ln>
                            <a:noFill/>
                          </a:ln>
                          <a:effectLst/>
                        </p:spPr>
                      </p:pic>
                    </p:oleObj>
                  </mc:Fallback>
                </mc:AlternateContent>
              </a:graphicData>
            </a:graphic>
          </p:graphicFrame>
          <p:sp>
            <p:nvSpPr>
              <p:cNvPr id="1051210" name="Line 533"/>
              <p:cNvSpPr>
                <a:spLocks noChangeShapeType="1"/>
              </p:cNvSpPr>
              <p:nvPr/>
            </p:nvSpPr>
            <p:spPr bwMode="auto">
              <a:xfrm>
                <a:off x="2053"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11" name="Line 534"/>
              <p:cNvSpPr>
                <a:spLocks noChangeShapeType="1"/>
              </p:cNvSpPr>
              <p:nvPr/>
            </p:nvSpPr>
            <p:spPr bwMode="auto">
              <a:xfrm>
                <a:off x="270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8" name="Object 537"/>
              <p:cNvGraphicFramePr>
                <a:graphicFrameLocks noChangeAspect="1"/>
              </p:cNvGraphicFramePr>
              <p:nvPr/>
            </p:nvGraphicFramePr>
            <p:xfrm>
              <a:off x="2638" y="1871"/>
              <a:ext cx="231" cy="220"/>
            </p:xfrm>
            <a:graphic>
              <a:graphicData uri="http://schemas.openxmlformats.org/presentationml/2006/ole">
                <mc:AlternateContent xmlns:mc="http://schemas.openxmlformats.org/markup-compatibility/2006">
                  <mc:Choice xmlns:v="urn:schemas-microsoft-com:vml" Requires="v">
                    <p:oleObj name="Equation" r:id="rId5" spid="_x0000_s10440" imgH="215640" imgW="203040" progId="Equation.3">
                      <p:embed/>
                    </p:oleObj>
                  </mc:Choice>
                  <mc:Fallback>
                    <p:oleObj name="Equation" r:id="rId5" spid="" imgH="215640" imgW="203040" progId="Equation.3">
                      <p:embed/>
                      <p:pic>
                        <p:nvPicPr>
                          <p:cNvPr id="2097183" name="Object 537"/>
                          <p:cNvPicPr>
                            <a:picLocks noChangeAspect="1" noChangeArrowheads="1"/>
                          </p:cNvPicPr>
                          <p:nvPr/>
                        </p:nvPicPr>
                        <p:blipFill>
                          <a:blip xmlns:r="http://schemas.openxmlformats.org/officeDocument/2006/relationships" r:embed="rId6">
                            <a:lum bright="100000"/>
                          </a:blip>
                          <a:srcRect/>
                          <a:stretch>
                            <a:fillRect/>
                          </a:stretch>
                        </p:blipFill>
                        <p:spPr bwMode="auto">
                          <a:xfrm>
                            <a:off x="2638" y="1871"/>
                            <a:ext cx="231" cy="220"/>
                          </a:xfrm>
                          <a:prstGeom prst="rect"/>
                          <a:noFill/>
                          <a:ln>
                            <a:noFill/>
                          </a:ln>
                          <a:effectLst/>
                        </p:spPr>
                      </p:pic>
                    </p:oleObj>
                  </mc:Fallback>
                </mc:AlternateContent>
              </a:graphicData>
            </a:graphic>
          </p:graphicFrame>
          <p:sp>
            <p:nvSpPr>
              <p:cNvPr id="1051212" name="Line 538"/>
              <p:cNvSpPr>
                <a:spLocks noChangeShapeType="1"/>
              </p:cNvSpPr>
              <p:nvPr/>
            </p:nvSpPr>
            <p:spPr bwMode="auto">
              <a:xfrm>
                <a:off x="2773" y="1773"/>
                <a:ext cx="6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13" name="Line 539"/>
              <p:cNvSpPr>
                <a:spLocks noChangeShapeType="1"/>
              </p:cNvSpPr>
              <p:nvPr/>
            </p:nvSpPr>
            <p:spPr bwMode="auto">
              <a:xfrm>
                <a:off x="3406" y="1627"/>
                <a:ext cx="1" cy="75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14" name="Line 540"/>
              <p:cNvSpPr>
                <a:spLocks noChangeShapeType="1"/>
              </p:cNvSpPr>
              <p:nvPr/>
            </p:nvSpPr>
            <p:spPr bwMode="auto">
              <a:xfrm>
                <a:off x="3406" y="1187"/>
                <a:ext cx="0" cy="15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15" name="Rectangle 541"/>
              <p:cNvSpPr>
                <a:spLocks noChangeArrowheads="1"/>
              </p:cNvSpPr>
              <p:nvPr/>
            </p:nvSpPr>
            <p:spPr bwMode="auto">
              <a:xfrm>
                <a:off x="1344" y="264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16" name="Line 542"/>
              <p:cNvSpPr>
                <a:spLocks noChangeShapeType="1"/>
              </p:cNvSpPr>
              <p:nvPr/>
            </p:nvSpPr>
            <p:spPr bwMode="auto">
              <a:xfrm>
                <a:off x="709" y="3632"/>
                <a:ext cx="44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17" name="Line 544"/>
              <p:cNvSpPr>
                <a:spLocks noChangeShapeType="1"/>
              </p:cNvSpPr>
              <p:nvPr/>
            </p:nvSpPr>
            <p:spPr bwMode="auto">
              <a:xfrm>
                <a:off x="1397" y="2929"/>
                <a:ext cx="1" cy="69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19" name="Object 545"/>
              <p:cNvGraphicFramePr>
                <a:graphicFrameLocks noChangeAspect="1"/>
              </p:cNvGraphicFramePr>
              <p:nvPr/>
            </p:nvGraphicFramePr>
            <p:xfrm>
              <a:off x="910" y="2672"/>
              <a:ext cx="423" cy="268"/>
            </p:xfrm>
            <a:graphic>
              <a:graphicData uri="http://schemas.openxmlformats.org/presentationml/2006/ole">
                <mc:AlternateContent xmlns:mc="http://schemas.openxmlformats.org/markup-compatibility/2006">
                  <mc:Choice xmlns:v="urn:schemas-microsoft-com:vml" Requires="v">
                    <p:oleObj name="Equation" r:id="rId7" spid="_x0000_s10441" imgH="215640" imgW="304560" progId="Equation.3">
                      <p:embed/>
                    </p:oleObj>
                  </mc:Choice>
                  <mc:Fallback>
                    <p:oleObj name="Equation" r:id="rId7" spid="" imgH="215640" imgW="304560" progId="Equation.3">
                      <p:embed/>
                      <p:pic>
                        <p:nvPicPr>
                          <p:cNvPr id="2097184" name="Object 545"/>
                          <p:cNvPicPr>
                            <a:picLocks noChangeAspect="1" noChangeArrowheads="1"/>
                          </p:cNvPicPr>
                          <p:nvPr/>
                        </p:nvPicPr>
                        <p:blipFill>
                          <a:blip xmlns:r="http://schemas.openxmlformats.org/officeDocument/2006/relationships" r:embed="rId8">
                            <a:lum bright="100000"/>
                          </a:blip>
                          <a:srcRect/>
                          <a:stretch>
                            <a:fillRect/>
                          </a:stretch>
                        </p:blipFill>
                        <p:spPr bwMode="auto">
                          <a:xfrm>
                            <a:off x="910" y="2672"/>
                            <a:ext cx="423" cy="268"/>
                          </a:xfrm>
                          <a:prstGeom prst="rect"/>
                          <a:noFill/>
                          <a:ln>
                            <a:noFill/>
                          </a:ln>
                          <a:effectLst/>
                        </p:spPr>
                      </p:pic>
                    </p:oleObj>
                  </mc:Fallback>
                </mc:AlternateContent>
              </a:graphicData>
            </a:graphic>
          </p:graphicFrame>
          <p:sp>
            <p:nvSpPr>
              <p:cNvPr id="1051218" name="Line 546"/>
              <p:cNvSpPr>
                <a:spLocks noChangeShapeType="1"/>
              </p:cNvSpPr>
              <p:nvPr/>
            </p:nvSpPr>
            <p:spPr bwMode="auto">
              <a:xfrm>
                <a:off x="3410" y="2658"/>
                <a:ext cx="1" cy="9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19" name="Line 547"/>
              <p:cNvSpPr>
                <a:spLocks noChangeShapeType="1"/>
              </p:cNvSpPr>
              <p:nvPr/>
            </p:nvSpPr>
            <p:spPr bwMode="auto">
              <a:xfrm>
                <a:off x="3047" y="3058"/>
                <a:ext cx="180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0" name="Line 548"/>
              <p:cNvSpPr>
                <a:spLocks noChangeShapeType="1"/>
              </p:cNvSpPr>
              <p:nvPr/>
            </p:nvSpPr>
            <p:spPr bwMode="auto">
              <a:xfrm>
                <a:off x="3397" y="2076"/>
                <a:ext cx="43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1" name="Line 549"/>
              <p:cNvSpPr>
                <a:spLocks noChangeShapeType="1"/>
              </p:cNvSpPr>
              <p:nvPr/>
            </p:nvSpPr>
            <p:spPr bwMode="auto">
              <a:xfrm flipV="1">
                <a:off x="3829"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222" name="Line 550"/>
              <p:cNvSpPr>
                <a:spLocks noChangeShapeType="1"/>
              </p:cNvSpPr>
              <p:nvPr/>
            </p:nvSpPr>
            <p:spPr bwMode="auto">
              <a:xfrm flipV="1">
                <a:off x="3829"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223" name="Line 551"/>
              <p:cNvSpPr>
                <a:spLocks noChangeShapeType="1"/>
              </p:cNvSpPr>
              <p:nvPr/>
            </p:nvSpPr>
            <p:spPr bwMode="auto">
              <a:xfrm>
                <a:off x="3829"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224" name="Line 553"/>
              <p:cNvSpPr>
                <a:spLocks noChangeShapeType="1"/>
              </p:cNvSpPr>
              <p:nvPr/>
            </p:nvSpPr>
            <p:spPr bwMode="auto">
              <a:xfrm>
                <a:off x="4020" y="1169"/>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5" name="Line 554"/>
              <p:cNvSpPr>
                <a:spLocks noChangeShapeType="1"/>
              </p:cNvSpPr>
              <p:nvPr/>
            </p:nvSpPr>
            <p:spPr bwMode="auto">
              <a:xfrm>
                <a:off x="4020"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6" name="Line 555"/>
              <p:cNvSpPr>
                <a:spLocks noChangeShapeType="1"/>
              </p:cNvSpPr>
              <p:nvPr/>
            </p:nvSpPr>
            <p:spPr bwMode="auto">
              <a:xfrm>
                <a:off x="4059"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7" name="Line 556"/>
              <p:cNvSpPr>
                <a:spLocks noChangeShapeType="1"/>
              </p:cNvSpPr>
              <p:nvPr/>
            </p:nvSpPr>
            <p:spPr bwMode="auto">
              <a:xfrm>
                <a:off x="4059" y="2781"/>
                <a:ext cx="0" cy="10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8" name="Line 557"/>
              <p:cNvSpPr>
                <a:spLocks noChangeShapeType="1"/>
              </p:cNvSpPr>
              <p:nvPr/>
            </p:nvSpPr>
            <p:spPr bwMode="auto">
              <a:xfrm>
                <a:off x="4066"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29" name="Line 558"/>
              <p:cNvSpPr>
                <a:spLocks noChangeShapeType="1"/>
              </p:cNvSpPr>
              <p:nvPr/>
            </p:nvSpPr>
            <p:spPr bwMode="auto">
              <a:xfrm>
                <a:off x="4061" y="2940"/>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394" name="Group 559"/>
              <p:cNvGrpSpPr/>
              <p:nvPr/>
            </p:nvGrpSpPr>
            <p:grpSpPr bwMode="auto">
              <a:xfrm rot="5400000">
                <a:off x="4359" y="2550"/>
                <a:ext cx="53" cy="230"/>
                <a:chOff x="990" y="1507"/>
                <a:chExt cx="59" cy="230"/>
              </a:xfrm>
            </p:grpSpPr>
            <p:sp>
              <p:nvSpPr>
                <p:cNvPr id="1051230" name="Line 560"/>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1" name="Line 561"/>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232" name="Line 562"/>
              <p:cNvSpPr>
                <a:spLocks noChangeShapeType="1"/>
              </p:cNvSpPr>
              <p:nvPr/>
            </p:nvSpPr>
            <p:spPr bwMode="auto">
              <a:xfrm>
                <a:off x="4388" y="2366"/>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3" name="Line 563"/>
              <p:cNvSpPr>
                <a:spLocks noChangeShapeType="1"/>
              </p:cNvSpPr>
              <p:nvPr/>
            </p:nvSpPr>
            <p:spPr bwMode="auto">
              <a:xfrm>
                <a:off x="4385" y="2681"/>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4" name="Oval 565"/>
              <p:cNvSpPr>
                <a:spLocks noChangeArrowheads="1"/>
              </p:cNvSpPr>
              <p:nvPr/>
            </p:nvSpPr>
            <p:spPr bwMode="auto">
              <a:xfrm>
                <a:off x="4020" y="3595"/>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5" name="Line 567"/>
              <p:cNvSpPr>
                <a:spLocks noChangeShapeType="1"/>
              </p:cNvSpPr>
              <p:nvPr/>
            </p:nvSpPr>
            <p:spPr bwMode="auto">
              <a:xfrm>
                <a:off x="3947" y="3796"/>
                <a:ext cx="22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6" name="Line 568"/>
              <p:cNvSpPr>
                <a:spLocks noChangeShapeType="1"/>
              </p:cNvSpPr>
              <p:nvPr/>
            </p:nvSpPr>
            <p:spPr bwMode="auto">
              <a:xfrm>
                <a:off x="4021" y="1773"/>
                <a:ext cx="4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7" name="Line 569"/>
              <p:cNvSpPr>
                <a:spLocks noChangeShapeType="1"/>
              </p:cNvSpPr>
              <p:nvPr/>
            </p:nvSpPr>
            <p:spPr bwMode="auto">
              <a:xfrm flipH="1">
                <a:off x="4439" y="1664"/>
                <a:ext cx="0" cy="21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8" name="Line 571"/>
              <p:cNvSpPr>
                <a:spLocks noChangeShapeType="1"/>
              </p:cNvSpPr>
              <p:nvPr/>
            </p:nvSpPr>
            <p:spPr bwMode="auto">
              <a:xfrm>
                <a:off x="4501" y="1667"/>
                <a:ext cx="0" cy="20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39" name="Line 572"/>
              <p:cNvSpPr>
                <a:spLocks noChangeShapeType="1"/>
              </p:cNvSpPr>
              <p:nvPr/>
            </p:nvSpPr>
            <p:spPr bwMode="auto">
              <a:xfrm>
                <a:off x="4501"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40" name="Oval 573"/>
              <p:cNvSpPr>
                <a:spLocks noChangeArrowheads="1"/>
              </p:cNvSpPr>
              <p:nvPr/>
            </p:nvSpPr>
            <p:spPr bwMode="auto">
              <a:xfrm>
                <a:off x="5142" y="173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41" name="Oval 574"/>
              <p:cNvSpPr>
                <a:spLocks noChangeArrowheads="1"/>
              </p:cNvSpPr>
              <p:nvPr/>
            </p:nvSpPr>
            <p:spPr bwMode="auto">
              <a:xfrm>
                <a:off x="5142" y="3592"/>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42" name="Line 575"/>
              <p:cNvSpPr>
                <a:spLocks noChangeShapeType="1"/>
              </p:cNvSpPr>
              <p:nvPr/>
            </p:nvSpPr>
            <p:spPr bwMode="auto">
              <a:xfrm>
                <a:off x="4836" y="1773"/>
                <a:ext cx="1" cy="12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43" name="Line 585"/>
              <p:cNvSpPr>
                <a:spLocks noChangeShapeType="1"/>
              </p:cNvSpPr>
              <p:nvPr/>
            </p:nvSpPr>
            <p:spPr bwMode="auto">
              <a:xfrm>
                <a:off x="5217" y="1773"/>
                <a:ext cx="21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44" name="Line 586"/>
              <p:cNvSpPr>
                <a:spLocks noChangeShapeType="1"/>
              </p:cNvSpPr>
              <p:nvPr/>
            </p:nvSpPr>
            <p:spPr bwMode="auto">
              <a:xfrm>
                <a:off x="5218" y="3632"/>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45" name="Rectangle 601"/>
              <p:cNvSpPr>
                <a:spLocks noChangeArrowheads="1"/>
              </p:cNvSpPr>
              <p:nvPr/>
            </p:nvSpPr>
            <p:spPr bwMode="auto">
              <a:xfrm>
                <a:off x="1347" y="148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46" name="Rectangle 602"/>
              <p:cNvSpPr>
                <a:spLocks noChangeArrowheads="1"/>
              </p:cNvSpPr>
              <p:nvPr/>
            </p:nvSpPr>
            <p:spPr bwMode="auto">
              <a:xfrm>
                <a:off x="2002"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47" name="Rectangle 603"/>
              <p:cNvSpPr>
                <a:spLocks noChangeArrowheads="1"/>
              </p:cNvSpPr>
              <p:nvPr/>
            </p:nvSpPr>
            <p:spPr bwMode="auto">
              <a:xfrm>
                <a:off x="2041" y="316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48" name="Rectangle 604"/>
              <p:cNvSpPr>
                <a:spLocks noChangeArrowheads="1"/>
              </p:cNvSpPr>
              <p:nvPr/>
            </p:nvSpPr>
            <p:spPr bwMode="auto">
              <a:xfrm>
                <a:off x="2041" y="2508"/>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49" name="Rectangle 605"/>
              <p:cNvSpPr>
                <a:spLocks noChangeArrowheads="1"/>
              </p:cNvSpPr>
              <p:nvPr/>
            </p:nvSpPr>
            <p:spPr bwMode="auto">
              <a:xfrm>
                <a:off x="3354" y="1344"/>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50" name="Rectangle 606"/>
              <p:cNvSpPr>
                <a:spLocks noChangeArrowheads="1"/>
              </p:cNvSpPr>
              <p:nvPr/>
            </p:nvSpPr>
            <p:spPr bwMode="auto">
              <a:xfrm>
                <a:off x="3353" y="237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51" name="Rectangle 607"/>
              <p:cNvSpPr>
                <a:spLocks noChangeArrowheads="1"/>
              </p:cNvSpPr>
              <p:nvPr/>
            </p:nvSpPr>
            <p:spPr bwMode="auto">
              <a:xfrm>
                <a:off x="3966"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52" name="Rectangle 608"/>
              <p:cNvSpPr>
                <a:spLocks noChangeArrowheads="1"/>
              </p:cNvSpPr>
              <p:nvPr/>
            </p:nvSpPr>
            <p:spPr bwMode="auto">
              <a:xfrm>
                <a:off x="4008"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53" name="Rectangle 609"/>
              <p:cNvSpPr>
                <a:spLocks noChangeArrowheads="1"/>
              </p:cNvSpPr>
              <p:nvPr/>
            </p:nvSpPr>
            <p:spPr bwMode="auto">
              <a:xfrm>
                <a:off x="5363"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54" name="Line 610"/>
              <p:cNvSpPr>
                <a:spLocks noChangeShapeType="1"/>
              </p:cNvSpPr>
              <p:nvPr/>
            </p:nvSpPr>
            <p:spPr bwMode="auto">
              <a:xfrm>
                <a:off x="5417" y="2781"/>
                <a:ext cx="0" cy="86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255" name="Line 612"/>
              <p:cNvSpPr>
                <a:spLocks noChangeShapeType="1"/>
              </p:cNvSpPr>
              <p:nvPr/>
            </p:nvSpPr>
            <p:spPr bwMode="auto">
              <a:xfrm>
                <a:off x="276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56" name="Line 613"/>
              <p:cNvSpPr>
                <a:spLocks noChangeShapeType="1"/>
              </p:cNvSpPr>
              <p:nvPr/>
            </p:nvSpPr>
            <p:spPr bwMode="auto">
              <a:xfrm flipV="1">
                <a:off x="5418" y="1762"/>
                <a:ext cx="0" cy="734"/>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257" name="Oval 616"/>
              <p:cNvSpPr>
                <a:spLocks noChangeArrowheads="1"/>
              </p:cNvSpPr>
              <p:nvPr/>
            </p:nvSpPr>
            <p:spPr bwMode="auto">
              <a:xfrm>
                <a:off x="627" y="2034"/>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258" name="Oval 617"/>
              <p:cNvSpPr>
                <a:spLocks noChangeArrowheads="1"/>
              </p:cNvSpPr>
              <p:nvPr/>
            </p:nvSpPr>
            <p:spPr bwMode="auto">
              <a:xfrm>
                <a:off x="622" y="3591"/>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grpSp>
        <p:sp>
          <p:nvSpPr>
            <p:cNvPr id="1051259" name="文本框 252"/>
            <p:cNvSpPr txBox="1">
              <a:spLocks noChangeAspect="1" noMove="1" noResize="1" noRot="1" noAdjustHandles="1" noEditPoints="1" noChangeArrowheads="1" noChangeShapeType="1" noTextEdit="1"/>
            </p:cNvSpPr>
            <p:nvPr/>
          </p:nvSpPr>
          <p:spPr bwMode="auto">
            <a:xfrm>
              <a:off x="612158" y="4303210"/>
              <a:ext cx="401442" cy="461665"/>
            </a:xfrm>
            <a:prstGeom prst="rect"/>
            <a:blipFill>
              <a:blip xmlns:r="http://schemas.openxmlformats.org/officeDocument/2006/relationships" r:embed="rId9"/>
              <a:stretch>
                <a:fillRect l="-13636" b="-5263"/>
              </a:stretch>
            </a:blipFill>
            <a:ln>
              <a:noFill/>
            </a:ln>
            <a:effectLst/>
          </p:spPr>
          <p:txBody>
            <a:bodyPr/>
            <a:p>
              <a:r>
                <a:rPr altLang="en-US" lang="zh-CN">
                  <a:noFill/>
                </a:rPr>
                <a:t> </a:t>
              </a:r>
            </a:p>
          </p:txBody>
        </p:sp>
        <p:sp>
          <p:nvSpPr>
            <p:cNvPr id="1051260" name="Rectangle 518"/>
            <p:cNvSpPr>
              <a:spLocks noChangeAspect="1" noMove="1" noResize="1" noRot="1" noAdjustHandles="1" noEditPoints="1" noChangeArrowheads="1" noChangeShapeType="1" noTextEdit="1"/>
            </p:cNvSpPr>
            <p:nvPr/>
          </p:nvSpPr>
          <p:spPr bwMode="auto">
            <a:xfrm>
              <a:off x="696156" y="3350212"/>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1261" name="Rectangle 519"/>
            <p:cNvSpPr>
              <a:spLocks noChangeAspect="1" noMove="1" noResize="1" noRot="1" noAdjustHandles="1" noEditPoints="1" noChangeArrowheads="1" noChangeShapeType="1" noTextEdit="1"/>
            </p:cNvSpPr>
            <p:nvPr/>
          </p:nvSpPr>
          <p:spPr bwMode="auto">
            <a:xfrm>
              <a:off x="693466" y="5386684"/>
              <a:ext cx="175129" cy="307777"/>
            </a:xfrm>
            <a:prstGeom prst="rect"/>
            <a:blipFill>
              <a:blip xmlns:r="http://schemas.openxmlformats.org/officeDocument/2006/relationships" r:embed="rId11"/>
              <a:stretch>
                <a:fillRect l="-24138" r="-34483"/>
              </a:stretch>
            </a:blipFill>
            <a:ln w="28575">
              <a:noFill/>
              <a:miter lim="800000"/>
              <a:headEnd/>
              <a:tailEnd/>
            </a:ln>
          </p:spPr>
          <p:txBody>
            <a:bodyPr/>
            <a:p>
              <a:r>
                <a:rPr altLang="en-US" lang="zh-CN">
                  <a:noFill/>
                </a:rPr>
                <a:t> </a:t>
              </a:r>
            </a:p>
          </p:txBody>
        </p:sp>
        <p:sp>
          <p:nvSpPr>
            <p:cNvPr id="1051262" name="文本框 255"/>
            <p:cNvSpPr txBox="1">
              <a:spLocks noChangeAspect="1" noMove="1" noResize="1" noRot="1" noAdjustHandles="1" noEditPoints="1" noChangeArrowheads="1" noChangeShapeType="1" noTextEdit="1"/>
            </p:cNvSpPr>
            <p:nvPr/>
          </p:nvSpPr>
          <p:spPr bwMode="auto">
            <a:xfrm>
              <a:off x="1291009" y="3399328"/>
              <a:ext cx="401442" cy="461665"/>
            </a:xfrm>
            <a:prstGeom prst="rect"/>
            <a:blipFill>
              <a:blip xmlns:r="http://schemas.openxmlformats.org/officeDocument/2006/relationships" r:embed="rId12"/>
              <a:stretch>
                <a:fillRect l="-24242" b="-3947"/>
              </a:stretch>
            </a:blipFill>
            <a:ln>
              <a:noFill/>
            </a:ln>
            <a:effectLst/>
          </p:spPr>
          <p:txBody>
            <a:bodyPr/>
            <a:p>
              <a:r>
                <a:rPr altLang="en-US" lang="zh-CN">
                  <a:noFill/>
                </a:rPr>
                <a:t> </a:t>
              </a:r>
            </a:p>
          </p:txBody>
        </p:sp>
        <p:sp>
          <p:nvSpPr>
            <p:cNvPr id="1051263" name="文本框 256"/>
            <p:cNvSpPr txBox="1">
              <a:spLocks noChangeAspect="1" noMove="1" noResize="1" noRot="1" noAdjustHandles="1" noEditPoints="1" noChangeArrowheads="1" noChangeShapeType="1" noTextEdit="1"/>
            </p:cNvSpPr>
            <p:nvPr/>
          </p:nvSpPr>
          <p:spPr bwMode="auto">
            <a:xfrm>
              <a:off x="1373672" y="2339071"/>
              <a:ext cx="401442" cy="461665"/>
            </a:xfrm>
            <a:prstGeom prst="rect"/>
            <a:blipFill>
              <a:blip xmlns:r="http://schemas.openxmlformats.org/officeDocument/2006/relationships" r:embed="rId13"/>
              <a:stretch>
                <a:fillRect l="-63636" r="-30303" b="-5263"/>
              </a:stretch>
            </a:blipFill>
            <a:ln>
              <a:noFill/>
            </a:ln>
            <a:effectLst/>
          </p:spPr>
          <p:txBody>
            <a:bodyPr/>
            <a:p>
              <a:r>
                <a:rPr altLang="en-US" lang="zh-CN">
                  <a:noFill/>
                </a:rPr>
                <a:t> </a:t>
              </a:r>
            </a:p>
          </p:txBody>
        </p:sp>
        <p:sp>
          <p:nvSpPr>
            <p:cNvPr id="1051264" name="文本框 257"/>
            <p:cNvSpPr txBox="1">
              <a:spLocks noChangeAspect="1" noMove="1" noResize="1" noRot="1" noAdjustHandles="1" noEditPoints="1" noChangeArrowheads="1" noChangeShapeType="1" noTextEdit="1"/>
            </p:cNvSpPr>
            <p:nvPr/>
          </p:nvSpPr>
          <p:spPr bwMode="auto">
            <a:xfrm>
              <a:off x="2433327" y="2155821"/>
              <a:ext cx="401442" cy="461665"/>
            </a:xfrm>
            <a:prstGeom prst="rect"/>
            <a:blipFill>
              <a:blip xmlns:r="http://schemas.openxmlformats.org/officeDocument/2006/relationships" r:embed="rId14"/>
              <a:stretch>
                <a:fillRect l="-46154" r="-13846" b="-5263"/>
              </a:stretch>
            </a:blipFill>
            <a:ln>
              <a:noFill/>
            </a:ln>
            <a:effectLst/>
          </p:spPr>
          <p:txBody>
            <a:bodyPr/>
            <a:p>
              <a:r>
                <a:rPr altLang="en-US" lang="zh-CN">
                  <a:noFill/>
                </a:rPr>
                <a:t> </a:t>
              </a:r>
            </a:p>
          </p:txBody>
        </p:sp>
        <p:sp>
          <p:nvSpPr>
            <p:cNvPr id="1051265" name="文本框 261"/>
            <p:cNvSpPr txBox="1">
              <a:spLocks noChangeAspect="1" noMove="1" noResize="1" noRot="1" noAdjustHandles="1" noEditPoints="1" noChangeArrowheads="1" noChangeShapeType="1" noTextEdit="1"/>
            </p:cNvSpPr>
            <p:nvPr/>
          </p:nvSpPr>
          <p:spPr bwMode="auto">
            <a:xfrm>
              <a:off x="4542517" y="3661732"/>
              <a:ext cx="401442" cy="461665"/>
            </a:xfrm>
            <a:prstGeom prst="rect"/>
            <a:blipFill>
              <a:blip xmlns:r="http://schemas.openxmlformats.org/officeDocument/2006/relationships" r:embed="rId15"/>
              <a:stretch>
                <a:fillRect l="-64615" r="-32308" b="-5263"/>
              </a:stretch>
            </a:blipFill>
            <a:ln>
              <a:noFill/>
            </a:ln>
            <a:effectLst/>
          </p:spPr>
          <p:txBody>
            <a:bodyPr/>
            <a:p>
              <a:r>
                <a:rPr altLang="en-US" lang="zh-CN">
                  <a:noFill/>
                </a:rPr>
                <a:t> </a:t>
              </a:r>
            </a:p>
          </p:txBody>
        </p:sp>
        <p:sp>
          <p:nvSpPr>
            <p:cNvPr id="1051266" name="文本框 262"/>
            <p:cNvSpPr txBox="1">
              <a:spLocks noChangeAspect="1" noMove="1" noResize="1" noRot="1" noAdjustHandles="1" noEditPoints="1" noChangeArrowheads="1" noChangeShapeType="1" noTextEdit="1"/>
            </p:cNvSpPr>
            <p:nvPr/>
          </p:nvSpPr>
          <p:spPr bwMode="auto">
            <a:xfrm>
              <a:off x="5568142" y="2196268"/>
              <a:ext cx="401442" cy="461665"/>
            </a:xfrm>
            <a:prstGeom prst="rect"/>
            <a:blipFill>
              <a:blip xmlns:r="http://schemas.openxmlformats.org/officeDocument/2006/relationships" r:embed="rId16"/>
              <a:stretch>
                <a:fillRect l="-45455" r="-12121" b="-5333"/>
              </a:stretch>
            </a:blipFill>
            <a:ln>
              <a:noFill/>
            </a:ln>
            <a:effectLst/>
          </p:spPr>
          <p:txBody>
            <a:bodyPr/>
            <a:p>
              <a:r>
                <a:rPr altLang="en-US" lang="zh-CN">
                  <a:noFill/>
                </a:rPr>
                <a:t> </a:t>
              </a:r>
            </a:p>
          </p:txBody>
        </p:sp>
        <p:sp>
          <p:nvSpPr>
            <p:cNvPr id="1051267" name="文本框 263"/>
            <p:cNvSpPr txBox="1">
              <a:spLocks noChangeAspect="1" noMove="1" noResize="1" noRot="1" noAdjustHandles="1" noEditPoints="1" noChangeArrowheads="1" noChangeShapeType="1" noTextEdit="1"/>
            </p:cNvSpPr>
            <p:nvPr/>
          </p:nvSpPr>
          <p:spPr bwMode="auto">
            <a:xfrm>
              <a:off x="4161322" y="2803416"/>
              <a:ext cx="401442" cy="461665"/>
            </a:xfrm>
            <a:prstGeom prst="rect"/>
            <a:blipFill>
              <a:blip xmlns:r="http://schemas.openxmlformats.org/officeDocument/2006/relationships" r:embed="rId17"/>
              <a:stretch>
                <a:fillRect l="-24242" b="-3947"/>
              </a:stretch>
            </a:blipFill>
            <a:ln>
              <a:noFill/>
            </a:ln>
            <a:effectLst/>
          </p:spPr>
          <p:txBody>
            <a:bodyPr/>
            <a:p>
              <a:r>
                <a:rPr altLang="en-US" lang="zh-CN">
                  <a:noFill/>
                </a:rPr>
                <a:t> </a:t>
              </a:r>
            </a:p>
          </p:txBody>
        </p:sp>
        <p:sp>
          <p:nvSpPr>
            <p:cNvPr id="1051268" name="文本框 264"/>
            <p:cNvSpPr txBox="1">
              <a:spLocks noChangeAspect="1" noMove="1" noResize="1" noRot="1" noAdjustHandles="1" noEditPoints="1" noChangeArrowheads="1" noChangeShapeType="1" noTextEdit="1"/>
            </p:cNvSpPr>
            <p:nvPr/>
          </p:nvSpPr>
          <p:spPr bwMode="auto">
            <a:xfrm>
              <a:off x="1348467" y="4198926"/>
              <a:ext cx="401442" cy="461665"/>
            </a:xfrm>
            <a:prstGeom prst="rect"/>
            <a:blipFill>
              <a:blip xmlns:r="http://schemas.openxmlformats.org/officeDocument/2006/relationships" r:embed="rId18"/>
              <a:stretch>
                <a:fillRect l="-64615" r="-32308" b="-5263"/>
              </a:stretch>
            </a:blipFill>
            <a:ln>
              <a:noFill/>
            </a:ln>
            <a:effectLst/>
          </p:spPr>
          <p:txBody>
            <a:bodyPr/>
            <a:p>
              <a:r>
                <a:rPr altLang="en-US" lang="zh-CN">
                  <a:noFill/>
                </a:rPr>
                <a:t> </a:t>
              </a:r>
            </a:p>
          </p:txBody>
        </p:sp>
        <p:sp>
          <p:nvSpPr>
            <p:cNvPr id="1051269" name="文本框 265"/>
            <p:cNvSpPr txBox="1">
              <a:spLocks noChangeAspect="1" noMove="1" noResize="1" noRot="1" noAdjustHandles="1" noEditPoints="1" noChangeArrowheads="1" noChangeShapeType="1" noTextEdit="1"/>
            </p:cNvSpPr>
            <p:nvPr/>
          </p:nvSpPr>
          <p:spPr bwMode="auto">
            <a:xfrm>
              <a:off x="2447307" y="3939919"/>
              <a:ext cx="401442" cy="461665"/>
            </a:xfrm>
            <a:prstGeom prst="rect"/>
            <a:blipFill>
              <a:blip xmlns:r="http://schemas.openxmlformats.org/officeDocument/2006/relationships" r:embed="rId19"/>
              <a:stretch>
                <a:fillRect l="-45455" r="-13636" b="-5333"/>
              </a:stretch>
            </a:blipFill>
            <a:ln>
              <a:noFill/>
            </a:ln>
            <a:effectLst/>
          </p:spPr>
          <p:txBody>
            <a:bodyPr/>
            <a:p>
              <a:r>
                <a:rPr altLang="en-US" lang="zh-CN">
                  <a:noFill/>
                </a:rPr>
                <a:t> </a:t>
              </a:r>
            </a:p>
          </p:txBody>
        </p:sp>
        <p:sp>
          <p:nvSpPr>
            <p:cNvPr id="1051270" name="文本框 266"/>
            <p:cNvSpPr txBox="1">
              <a:spLocks noChangeAspect="1" noMove="1" noResize="1" noRot="1" noAdjustHandles="1" noEditPoints="1" noChangeArrowheads="1" noChangeShapeType="1" noTextEdit="1"/>
            </p:cNvSpPr>
            <p:nvPr/>
          </p:nvSpPr>
          <p:spPr bwMode="auto">
            <a:xfrm>
              <a:off x="3200426" y="5033164"/>
              <a:ext cx="401442" cy="461665"/>
            </a:xfrm>
            <a:prstGeom prst="rect"/>
            <a:blipFill>
              <a:blip xmlns:r="http://schemas.openxmlformats.org/officeDocument/2006/relationships" r:embed="rId20"/>
              <a:stretch>
                <a:fillRect l="-25758" b="-3947"/>
              </a:stretch>
            </a:blipFill>
            <a:ln>
              <a:noFill/>
            </a:ln>
            <a:effectLst/>
          </p:spPr>
          <p:txBody>
            <a:bodyPr/>
            <a:p>
              <a:r>
                <a:rPr altLang="en-US" lang="zh-CN">
                  <a:noFill/>
                </a:rPr>
                <a:t> </a:t>
              </a:r>
            </a:p>
          </p:txBody>
        </p:sp>
        <p:sp>
          <p:nvSpPr>
            <p:cNvPr id="1051271" name="文本框 267"/>
            <p:cNvSpPr txBox="1">
              <a:spLocks noChangeAspect="1" noMove="1" noResize="1" noRot="1" noAdjustHandles="1" noEditPoints="1" noChangeArrowheads="1" noChangeShapeType="1" noTextEdit="1"/>
            </p:cNvSpPr>
            <p:nvPr/>
          </p:nvSpPr>
          <p:spPr bwMode="auto">
            <a:xfrm>
              <a:off x="4196149" y="4892179"/>
              <a:ext cx="401442" cy="461665"/>
            </a:xfrm>
            <a:prstGeom prst="rect"/>
            <a:blipFill>
              <a:blip xmlns:r="http://schemas.openxmlformats.org/officeDocument/2006/relationships" r:embed="rId21"/>
              <a:stretch>
                <a:fillRect l="-28788" b="-2632"/>
              </a:stretch>
            </a:blipFill>
            <a:ln>
              <a:noFill/>
            </a:ln>
            <a:effectLst/>
          </p:spPr>
          <p:txBody>
            <a:bodyPr/>
            <a:p>
              <a:r>
                <a:rPr altLang="en-US" lang="zh-CN">
                  <a:noFill/>
                </a:rPr>
                <a:t> </a:t>
              </a:r>
            </a:p>
          </p:txBody>
        </p:sp>
        <p:sp>
          <p:nvSpPr>
            <p:cNvPr id="1051272" name="文本框 268"/>
            <p:cNvSpPr txBox="1">
              <a:spLocks noChangeAspect="1" noMove="1" noResize="1" noRot="1" noAdjustHandles="1" noEditPoints="1" noChangeArrowheads="1" noChangeShapeType="1" noTextEdit="1"/>
            </p:cNvSpPr>
            <p:nvPr/>
          </p:nvSpPr>
          <p:spPr bwMode="auto">
            <a:xfrm>
              <a:off x="4567624" y="2083175"/>
              <a:ext cx="401442" cy="461665"/>
            </a:xfrm>
            <a:prstGeom prst="rect"/>
            <a:blipFill>
              <a:blip xmlns:r="http://schemas.openxmlformats.org/officeDocument/2006/relationships" r:embed="rId22"/>
              <a:stretch>
                <a:fillRect l="-63636" r="-30303" b="-5263"/>
              </a:stretch>
            </a:blipFill>
            <a:ln>
              <a:noFill/>
            </a:ln>
            <a:effectLst/>
          </p:spPr>
          <p:txBody>
            <a:bodyPr/>
            <a:p>
              <a:r>
                <a:rPr altLang="en-US" lang="zh-CN">
                  <a:noFill/>
                </a:rPr>
                <a:t> </a:t>
              </a:r>
            </a:p>
          </p:txBody>
        </p:sp>
        <p:sp>
          <p:nvSpPr>
            <p:cNvPr id="1051273" name="文本框 269"/>
            <p:cNvSpPr txBox="1">
              <a:spLocks noChangeAspect="1" noMove="1" noResize="1" noRot="1" noAdjustHandles="1" noEditPoints="1" noChangeArrowheads="1" noChangeShapeType="1" noTextEdit="1"/>
            </p:cNvSpPr>
            <p:nvPr/>
          </p:nvSpPr>
          <p:spPr bwMode="auto">
            <a:xfrm>
              <a:off x="5624301" y="3886587"/>
              <a:ext cx="401442" cy="461665"/>
            </a:xfrm>
            <a:prstGeom prst="rect"/>
            <a:blipFill>
              <a:blip xmlns:r="http://schemas.openxmlformats.org/officeDocument/2006/relationships" r:embed="rId23"/>
              <a:stretch>
                <a:fillRect l="-45455" r="-13636" b="-3947"/>
              </a:stretch>
            </a:blipFill>
            <a:ln>
              <a:noFill/>
            </a:ln>
            <a:effectLst/>
          </p:spPr>
          <p:txBody>
            <a:bodyPr/>
            <a:p>
              <a:r>
                <a:rPr altLang="en-US" lang="zh-CN">
                  <a:noFill/>
                </a:rPr>
                <a:t> </a:t>
              </a:r>
            </a:p>
          </p:txBody>
        </p:sp>
        <p:sp>
          <p:nvSpPr>
            <p:cNvPr id="1051274" name="文本框 270"/>
            <p:cNvSpPr txBox="1">
              <a:spLocks noChangeAspect="1" noMove="1" noResize="1" noRot="1" noAdjustHandles="1" noEditPoints="1" noChangeArrowheads="1" noChangeShapeType="1" noTextEdit="1"/>
            </p:cNvSpPr>
            <p:nvPr/>
          </p:nvSpPr>
          <p:spPr bwMode="auto">
            <a:xfrm>
              <a:off x="3817629" y="3980739"/>
              <a:ext cx="401442" cy="461665"/>
            </a:xfrm>
            <a:prstGeom prst="rect"/>
            <a:blipFill>
              <a:blip xmlns:r="http://schemas.openxmlformats.org/officeDocument/2006/relationships" r:embed="rId24"/>
              <a:stretch>
                <a:fillRect l="-43939" r="-10606" b="-5263"/>
              </a:stretch>
            </a:blipFill>
            <a:ln>
              <a:noFill/>
            </a:ln>
            <a:effectLst/>
          </p:spPr>
          <p:txBody>
            <a:bodyPr/>
            <a:p>
              <a:r>
                <a:rPr altLang="en-US" lang="zh-CN">
                  <a:noFill/>
                </a:rPr>
                <a:t> </a:t>
              </a:r>
            </a:p>
          </p:txBody>
        </p:sp>
        <p:sp>
          <p:nvSpPr>
            <p:cNvPr id="1051275" name="文本框 271"/>
            <p:cNvSpPr txBox="1">
              <a:spLocks noChangeAspect="1" noMove="1" noResize="1" noRot="1" noAdjustHandles="1" noEditPoints="1" noChangeArrowheads="1" noChangeShapeType="1" noTextEdit="1"/>
            </p:cNvSpPr>
            <p:nvPr/>
          </p:nvSpPr>
          <p:spPr bwMode="auto">
            <a:xfrm>
              <a:off x="6947671" y="3975524"/>
              <a:ext cx="401442" cy="461665"/>
            </a:xfrm>
            <a:prstGeom prst="rect"/>
            <a:blipFill>
              <a:blip xmlns:r="http://schemas.openxmlformats.org/officeDocument/2006/relationships" r:embed="rId25"/>
              <a:stretch>
                <a:fillRect l="-42424" r="-10606" b="-5333"/>
              </a:stretch>
            </a:blipFill>
            <a:ln>
              <a:noFill/>
            </a:ln>
            <a:effectLst/>
          </p:spPr>
          <p:txBody>
            <a:bodyPr/>
            <a:p>
              <a:r>
                <a:rPr altLang="en-US" lang="zh-CN">
                  <a:noFill/>
                </a:rPr>
                <a:t> </a:t>
              </a:r>
            </a:p>
          </p:txBody>
        </p:sp>
        <p:sp>
          <p:nvSpPr>
            <p:cNvPr id="1051276" name="文本框 272"/>
            <p:cNvSpPr txBox="1">
              <a:spLocks noChangeAspect="1" noMove="1" noResize="1" noRot="1" noAdjustHandles="1" noEditPoints="1" noChangeArrowheads="1" noChangeShapeType="1" noTextEdit="1"/>
            </p:cNvSpPr>
            <p:nvPr/>
          </p:nvSpPr>
          <p:spPr bwMode="auto">
            <a:xfrm>
              <a:off x="6901830" y="2786759"/>
              <a:ext cx="401442" cy="461665"/>
            </a:xfrm>
            <a:prstGeom prst="rect"/>
            <a:blipFill>
              <a:blip xmlns:r="http://schemas.openxmlformats.org/officeDocument/2006/relationships" r:embed="rId26"/>
              <a:stretch>
                <a:fillRect l="-26154" b="-4000"/>
              </a:stretch>
            </a:blipFill>
            <a:ln>
              <a:noFill/>
            </a:ln>
            <a:effectLst/>
          </p:spPr>
          <p:txBody>
            <a:bodyPr/>
            <a:p>
              <a:r>
                <a:rPr altLang="en-US" lang="zh-CN">
                  <a:noFill/>
                </a:rPr>
                <a:t> </a:t>
              </a:r>
            </a:p>
          </p:txBody>
        </p:sp>
        <p:sp>
          <p:nvSpPr>
            <p:cNvPr id="1051277" name="文本框 273"/>
            <p:cNvSpPr txBox="1">
              <a:spLocks noChangeAspect="1" noMove="1" noResize="1" noRot="1" noAdjustHandles="1" noEditPoints="1" noChangeArrowheads="1" noChangeShapeType="1" noTextEdit="1"/>
            </p:cNvSpPr>
            <p:nvPr/>
          </p:nvSpPr>
          <p:spPr bwMode="auto">
            <a:xfrm>
              <a:off x="7455474" y="1554828"/>
              <a:ext cx="785518" cy="461665"/>
            </a:xfrm>
            <a:prstGeom prst="rect"/>
            <a:blipFill>
              <a:blip xmlns:r="http://schemas.openxmlformats.org/officeDocument/2006/relationships" r:embed="rId27"/>
              <a:stretch>
                <a:fillRect l="-10078" b="-5263"/>
              </a:stretch>
            </a:blipFill>
            <a:ln>
              <a:noFill/>
            </a:ln>
            <a:effectLst/>
          </p:spPr>
          <p:txBody>
            <a:bodyPr/>
            <a:p>
              <a:r>
                <a:rPr altLang="en-US" lang="zh-CN">
                  <a:noFill/>
                </a:rPr>
                <a:t> </a:t>
              </a:r>
            </a:p>
          </p:txBody>
        </p:sp>
        <p:sp>
          <p:nvSpPr>
            <p:cNvPr id="1051278" name="文本框 274"/>
            <p:cNvSpPr txBox="1">
              <a:spLocks noChangeAspect="1" noMove="1" noResize="1" noRot="1" noAdjustHandles="1" noEditPoints="1" noChangeArrowheads="1" noChangeShapeType="1" noTextEdit="1"/>
            </p:cNvSpPr>
            <p:nvPr/>
          </p:nvSpPr>
          <p:spPr bwMode="auto">
            <a:xfrm>
              <a:off x="7718116" y="4002578"/>
              <a:ext cx="401442" cy="461665"/>
            </a:xfrm>
            <a:prstGeom prst="rect"/>
            <a:blipFill>
              <a:blip xmlns:r="http://schemas.openxmlformats.org/officeDocument/2006/relationships" r:embed="rId28"/>
              <a:stretch>
                <a:fillRect l="-24615" r="-1538" b="-3947"/>
              </a:stretch>
            </a:blipFill>
            <a:ln>
              <a:noFill/>
            </a:ln>
            <a:effectLst/>
          </p:spPr>
          <p:txBody>
            <a:bodyPr/>
            <a:p>
              <a:r>
                <a:rPr altLang="en-US" lang="zh-CN">
                  <a:noFill/>
                </a:rPr>
                <a:t> </a:t>
              </a:r>
            </a:p>
          </p:txBody>
        </p:sp>
        <p:sp>
          <p:nvSpPr>
            <p:cNvPr id="1051279" name="Rectangle 518"/>
            <p:cNvSpPr>
              <a:spLocks noChangeAspect="1" noMove="1" noResize="1" noRot="1" noAdjustHandles="1" noEditPoints="1" noChangeArrowheads="1" noChangeShapeType="1" noTextEdit="1"/>
            </p:cNvSpPr>
            <p:nvPr/>
          </p:nvSpPr>
          <p:spPr bwMode="auto">
            <a:xfrm>
              <a:off x="7801210" y="2939698"/>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51280" name="Rectangle 519"/>
            <p:cNvSpPr>
              <a:spLocks noChangeAspect="1" noMove="1" noResize="1" noRot="1" noAdjustHandles="1" noEditPoints="1" noChangeArrowheads="1" noChangeShapeType="1" noTextEdit="1"/>
            </p:cNvSpPr>
            <p:nvPr/>
          </p:nvSpPr>
          <p:spPr bwMode="auto">
            <a:xfrm>
              <a:off x="7831272" y="5359246"/>
              <a:ext cx="175129" cy="307777"/>
            </a:xfrm>
            <a:prstGeom prst="rect"/>
            <a:blipFill>
              <a:blip xmlns:r="http://schemas.openxmlformats.org/officeDocument/2006/relationships" r:embed="rId30"/>
              <a:stretch>
                <a:fillRect l="-24138" r="-34483"/>
              </a:stretch>
            </a:blipFill>
            <a:ln w="28575">
              <a:noFill/>
              <a:miter lim="800000"/>
              <a:headEnd/>
              <a:tailEnd/>
            </a:ln>
          </p:spPr>
          <p:txBody>
            <a:bodyPr/>
            <a:p>
              <a:r>
                <a:rPr altLang="en-US" lang="zh-CN">
                  <a:noFill/>
                </a:rPr>
                <a:t> </a:t>
              </a:r>
            </a:p>
          </p:txBody>
        </p:sp>
        <p:sp>
          <p:nvSpPr>
            <p:cNvPr id="1051281" name="文本框 277"/>
            <p:cNvSpPr txBox="1">
              <a:spLocks noChangeAspect="1" noMove="1" noResize="1" noRot="1" noAdjustHandles="1" noEditPoints="1" noChangeArrowheads="1" noChangeShapeType="1" noTextEdit="1"/>
            </p:cNvSpPr>
            <p:nvPr/>
          </p:nvSpPr>
          <p:spPr bwMode="auto">
            <a:xfrm>
              <a:off x="8519803" y="3982284"/>
              <a:ext cx="401442" cy="461665"/>
            </a:xfrm>
            <a:prstGeom prst="rect"/>
            <a:blipFill>
              <a:blip xmlns:r="http://schemas.openxmlformats.org/officeDocument/2006/relationships" r:embed="rId31"/>
              <a:stretch>
                <a:fillRect l="-28788" b="-5333"/>
              </a:stretch>
            </a:blipFill>
            <a:ln>
              <a:noFill/>
            </a:ln>
            <a:effectLst/>
          </p:spPr>
          <p:txBody>
            <a:bodyPr/>
            <a:p>
              <a:r>
                <a:rPr altLang="en-US" lang="zh-CN">
                  <a:noFill/>
                </a:rPr>
                <a:t> </a:t>
              </a:r>
            </a:p>
          </p:txBody>
        </p:sp>
      </p:grpSp>
      <p:sp>
        <p:nvSpPr>
          <p:cNvPr id="1051282"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(4) Feedback factor and close-loop gain</a:t>
            </a:r>
            <a:endParaRPr altLang="en-US" dirty="0" sz="2000" kumimoji="1" lang="zh-CN">
              <a:cs typeface="Arial" panose="020B0604020202020204" pitchFamily="34" charset="0"/>
            </a:endParaRPr>
          </a:p>
        </p:txBody>
      </p:sp>
      <p:grpSp>
        <p:nvGrpSpPr>
          <p:cNvPr id="395" name="组合 2"/>
          <p:cNvGrpSpPr/>
          <p:nvPr/>
        </p:nvGrpSpPr>
        <p:grpSpPr>
          <a:xfrm>
            <a:off x="2335187" y="3071085"/>
            <a:ext cx="629649" cy="661645"/>
            <a:chOff x="2335187" y="3473757"/>
            <a:chExt cx="629649" cy="661645"/>
          </a:xfrm>
        </p:grpSpPr>
        <p:sp>
          <p:nvSpPr>
            <p:cNvPr id="1051283"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2"/>
              <a:stretch>
                <a:fillRect l="-33333" r="-30556" b="-8000"/>
              </a:stretch>
            </a:blipFill>
            <a:ln w="28575">
              <a:noFill/>
              <a:miter lim="800000"/>
              <a:headEnd/>
              <a:tailEnd/>
            </a:ln>
          </p:spPr>
          <p:txBody>
            <a:bodyPr/>
            <a:p>
              <a:r>
                <a:rPr altLang="en-US" lang="zh-CN">
                  <a:noFill/>
                </a:rPr>
                <a:t> </a:t>
              </a:r>
            </a:p>
          </p:txBody>
        </p:sp>
        <p:sp>
          <p:nvSpPr>
            <p:cNvPr id="1051284" name="Rectangle 519"/>
            <p:cNvSpPr>
              <a:spLocks noChangeAspect="1" noMove="1" noResize="1" noRot="1" noAdjustHandles="1" noEditPoints="1" noChangeArrowheads="1" noChangeShapeType="1" noTextEdit="1"/>
            </p:cNvSpPr>
            <p:nvPr/>
          </p:nvSpPr>
          <p:spPr bwMode="auto">
            <a:xfrm>
              <a:off x="2789707" y="3827625"/>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285" name="文本框 281"/>
            <p:cNvSpPr txBox="1">
              <a:spLocks noChangeAspect="1" noMove="1" noResize="1" noRot="1" noAdjustHandles="1" noEditPoints="1" noChangeArrowheads="1" noChangeShapeType="1" noTextEdit="1"/>
            </p:cNvSpPr>
            <p:nvPr/>
          </p:nvSpPr>
          <p:spPr bwMode="auto">
            <a:xfrm>
              <a:off x="2335187" y="3581999"/>
              <a:ext cx="401442" cy="461665"/>
            </a:xfrm>
            <a:prstGeom prst="rect"/>
            <a:blipFill>
              <a:blip xmlns:r="http://schemas.openxmlformats.org/officeDocument/2006/relationships" r:embed="rId34"/>
              <a:stretch>
                <a:fillRect l="-30303" r="-7576" b="-6667"/>
              </a:stretch>
            </a:blipFill>
            <a:ln>
              <a:noFill/>
            </a:ln>
            <a:effectLst/>
          </p:spPr>
          <p:txBody>
            <a:bodyPr/>
            <a:p>
              <a:r>
                <a:rPr altLang="en-US" lang="zh-CN">
                  <a:noFill/>
                </a:rPr>
                <a:t> </a:t>
              </a:r>
            </a:p>
          </p:txBody>
        </p:sp>
      </p:grpSp>
      <p:grpSp>
        <p:nvGrpSpPr>
          <p:cNvPr id="396" name="组合 282"/>
          <p:cNvGrpSpPr/>
          <p:nvPr/>
        </p:nvGrpSpPr>
        <p:grpSpPr>
          <a:xfrm>
            <a:off x="2509292" y="4490700"/>
            <a:ext cx="401442" cy="1003620"/>
            <a:chOff x="2322580" y="3473757"/>
            <a:chExt cx="401442" cy="1003620"/>
          </a:xfrm>
        </p:grpSpPr>
        <p:sp>
          <p:nvSpPr>
            <p:cNvPr id="1051286"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5"/>
              <a:stretch>
                <a:fillRect l="-33333" r="-30556" b="-8000"/>
              </a:stretch>
            </a:blipFill>
            <a:ln w="28575">
              <a:noFill/>
              <a:miter lim="800000"/>
              <a:headEnd/>
              <a:tailEnd/>
            </a:ln>
          </p:spPr>
          <p:txBody>
            <a:bodyPr/>
            <a:p>
              <a:r>
                <a:rPr altLang="en-US" lang="zh-CN">
                  <a:noFill/>
                </a:rPr>
                <a:t> </a:t>
              </a:r>
            </a:p>
          </p:txBody>
        </p:sp>
        <p:sp>
          <p:nvSpPr>
            <p:cNvPr id="1051287" name="Rectangle 519"/>
            <p:cNvSpPr>
              <a:spLocks noChangeAspect="1" noMove="1" noResize="1" noRot="1" noAdjustHandles="1" noEditPoints="1" noChangeArrowheads="1" noChangeShapeType="1" noTextEdit="1"/>
            </p:cNvSpPr>
            <p:nvPr/>
          </p:nvSpPr>
          <p:spPr bwMode="auto">
            <a:xfrm>
              <a:off x="2365470" y="4169600"/>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288" name="文本框 285"/>
            <p:cNvSpPr txBox="1">
              <a:spLocks noChangeAspect="1" noMove="1" noResize="1" noRot="1" noAdjustHandles="1" noEditPoints="1" noChangeArrowheads="1" noChangeShapeType="1" noTextEdit="1"/>
            </p:cNvSpPr>
            <p:nvPr/>
          </p:nvSpPr>
          <p:spPr bwMode="auto">
            <a:xfrm>
              <a:off x="2322580" y="3700980"/>
              <a:ext cx="401442" cy="461665"/>
            </a:xfrm>
            <a:prstGeom prst="rect"/>
            <a:blipFill>
              <a:blip xmlns:r="http://schemas.openxmlformats.org/officeDocument/2006/relationships" r:embed="rId36"/>
              <a:stretch>
                <a:fillRect l="-20000" b="-3947"/>
              </a:stretch>
            </a:blipFill>
            <a:ln>
              <a:noFill/>
            </a:ln>
            <a:effectLst/>
          </p:spPr>
          <p:txBody>
            <a:bodyPr/>
            <a:p>
              <a:r>
                <a:rPr altLang="en-US" lang="zh-CN">
                  <a:noFill/>
                </a:rPr>
                <a:t> </a:t>
              </a:r>
            </a:p>
          </p:txBody>
        </p:sp>
      </p:grpSp>
      <p:sp>
        <p:nvSpPr>
          <p:cNvPr id="1051289" name="圆角矩形 287"/>
          <p:cNvSpPr/>
          <p:nvPr/>
        </p:nvSpPr>
        <p:spPr>
          <a:xfrm>
            <a:off x="2340942" y="4453090"/>
            <a:ext cx="2598492"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27" name="直接箭头连接符 119"/>
          <p:cNvCxnSpPr>
            <a:cxnSpLocks/>
          </p:cNvCxnSpPr>
          <p:nvPr/>
        </p:nvCxnSpPr>
        <p:spPr>
          <a:xfrm>
            <a:off x="7771019" y="240075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290" name="文本框 121"/>
          <p:cNvSpPr txBox="1">
            <a:spLocks noChangeAspect="1" noMove="1" noResize="1" noRot="1" noAdjustHandles="1" noEditPoints="1" noChangeArrowheads="1" noChangeShapeType="1" noTextEdit="1"/>
          </p:cNvSpPr>
          <p:nvPr/>
        </p:nvSpPr>
        <p:spPr bwMode="auto">
          <a:xfrm>
            <a:off x="7706445" y="1876444"/>
            <a:ext cx="401442" cy="461665"/>
          </a:xfrm>
          <a:prstGeom prst="rect"/>
          <a:blipFill>
            <a:blip xmlns:r="http://schemas.openxmlformats.org/officeDocument/2006/relationships" r:embed="rId37"/>
            <a:stretch>
              <a:fillRect l="-21212" b="-3947"/>
            </a:stretch>
          </a:blipFill>
          <a:ln>
            <a:noFill/>
          </a:ln>
          <a:effectLst/>
        </p:spPr>
        <p:txBody>
          <a:bodyPr/>
          <a:p>
            <a:r>
              <a:rPr altLang="en-US" lang="zh-CN">
                <a:noFill/>
              </a:rPr>
              <a:t> </a:t>
            </a:r>
          </a:p>
        </p:txBody>
      </p:sp>
      <p:sp>
        <p:nvSpPr>
          <p:cNvPr id="1051291" name="文本框 123"/>
          <p:cNvSpPr txBox="1">
            <a:spLocks noChangeAspect="1" noMove="1" noResize="1" noRot="1" noAdjustHandles="1" noEditPoints="1" noChangeArrowheads="1" noChangeShapeType="1" noTextEdit="1"/>
          </p:cNvSpPr>
          <p:nvPr/>
        </p:nvSpPr>
        <p:spPr bwMode="auto">
          <a:xfrm>
            <a:off x="4761250" y="5869211"/>
            <a:ext cx="3021241" cy="741421"/>
          </a:xfrm>
          <a:prstGeom prst="rect"/>
          <a:blipFill>
            <a:blip xmlns:r="http://schemas.openxmlformats.org/officeDocument/2006/relationships" r:embed="rId38"/>
            <a:stretch>
              <a:fillRect/>
            </a:stretch>
          </a:blipFill>
          <a:ln>
            <a:noFill/>
          </a:ln>
          <a:effectLst/>
        </p:spPr>
        <p:txBody>
          <a:bodyPr/>
          <a:p>
            <a:r>
              <a:rPr altLang="en-US" lang="zh-CN">
                <a:noFill/>
              </a:rPr>
              <a:t> </a:t>
            </a:r>
          </a:p>
        </p:txBody>
      </p:sp>
      <p:sp>
        <p:nvSpPr>
          <p:cNvPr id="1051292" name="文本框 128"/>
          <p:cNvSpPr txBox="1">
            <a:spLocks noChangeAspect="1" noMove="1" noResize="1" noRot="1" noAdjustHandles="1" noEditPoints="1" noChangeArrowheads="1" noChangeShapeType="1" noTextEdit="1"/>
          </p:cNvSpPr>
          <p:nvPr/>
        </p:nvSpPr>
        <p:spPr bwMode="auto">
          <a:xfrm>
            <a:off x="2060619" y="5838697"/>
            <a:ext cx="2647580" cy="798680"/>
          </a:xfrm>
          <a:prstGeom prst="rect"/>
          <a:blipFill>
            <a:blip xmlns:r="http://schemas.openxmlformats.org/officeDocument/2006/relationships" r:embed="rId39"/>
            <a:stretch>
              <a:fillRect/>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292"/>
                                        </p:tgtEl>
                                        <p:attrNameLst>
                                          <p:attrName>style.visibility</p:attrName>
                                        </p:attrNameLst>
                                      </p:cBhvr>
                                      <p:to>
                                        <p:strVal val="visible"/>
                                      </p:to>
                                    </p:set>
                                    <p:animEffect transition="in" filter="wipe(down)">
                                      <p:cBhvr>
                                        <p:cTn dur="500" id="7"/>
                                        <p:tgtEl>
                                          <p:spTgt spid="105129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291"/>
                                        </p:tgtEl>
                                        <p:attrNameLst>
                                          <p:attrName>style.visibility</p:attrName>
                                        </p:attrNameLst>
                                      </p:cBhvr>
                                      <p:to>
                                        <p:strVal val="visible"/>
                                      </p:to>
                                    </p:set>
                                    <p:animEffect transition="in" filter="wipe(down)">
                                      <p:cBhvr>
                                        <p:cTn dur="500" id="12"/>
                                        <p:tgtEl>
                                          <p:spTgt spid="1051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291" grpId="0"/>
      <p:bldP spid="105129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99" name=""/>
        <p:cNvGrpSpPr/>
        <p:nvPr/>
      </p:nvGrpSpPr>
      <p:grpSpPr>
        <a:xfrm>
          <a:off x="0" y="0"/>
          <a:ext cx="0" cy="0"/>
          <a:chOff x="0" y="0"/>
          <a:chExt cx="0" cy="0"/>
        </a:xfrm>
      </p:grpSpPr>
      <p:sp>
        <p:nvSpPr>
          <p:cNvPr id="105129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297"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5:</a:t>
            </a:r>
            <a:endParaRPr altLang="en-US" dirty="0" sz="2000" kumimoji="1" lang="zh-CN">
              <a:cs typeface="Arial" panose="020B0604020202020204" pitchFamily="34" charset="0"/>
            </a:endParaRPr>
          </a:p>
        </p:txBody>
      </p:sp>
      <p:grpSp>
        <p:nvGrpSpPr>
          <p:cNvPr id="400" name="组合 1"/>
          <p:cNvGrpSpPr/>
          <p:nvPr/>
        </p:nvGrpSpPr>
        <p:grpSpPr>
          <a:xfrm>
            <a:off x="633130" y="1307353"/>
            <a:ext cx="8309087" cy="4462933"/>
            <a:chOff x="612158" y="1554828"/>
            <a:chExt cx="8309087" cy="4462933"/>
          </a:xfrm>
        </p:grpSpPr>
        <p:grpSp>
          <p:nvGrpSpPr>
            <p:cNvPr id="401" name="Group 623"/>
            <p:cNvGrpSpPr/>
            <p:nvPr/>
          </p:nvGrpSpPr>
          <p:grpSpPr bwMode="auto">
            <a:xfrm>
              <a:off x="717936" y="1791836"/>
              <a:ext cx="7688263" cy="4225925"/>
              <a:chOff x="622" y="1134"/>
              <a:chExt cx="4843" cy="2662"/>
            </a:xfrm>
          </p:grpSpPr>
          <p:sp>
            <p:nvSpPr>
              <p:cNvPr id="1051298" name="Line 507"/>
              <p:cNvSpPr>
                <a:spLocks noChangeShapeType="1"/>
              </p:cNvSpPr>
              <p:nvPr/>
            </p:nvSpPr>
            <p:spPr bwMode="auto">
              <a:xfrm>
                <a:off x="1397" y="1756"/>
                <a:ext cx="1" cy="8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299" name="Line 496"/>
              <p:cNvSpPr>
                <a:spLocks noChangeShapeType="1"/>
              </p:cNvSpPr>
              <p:nvPr/>
            </p:nvSpPr>
            <p:spPr bwMode="auto">
              <a:xfrm flipV="1">
                <a:off x="1091"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0" name="Line 497"/>
              <p:cNvSpPr>
                <a:spLocks noChangeShapeType="1"/>
              </p:cNvSpPr>
              <p:nvPr/>
            </p:nvSpPr>
            <p:spPr bwMode="auto">
              <a:xfrm>
                <a:off x="1027"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0" name="Object 501"/>
              <p:cNvGraphicFramePr>
                <a:graphicFrameLocks noChangeAspect="1"/>
              </p:cNvGraphicFramePr>
              <p:nvPr/>
            </p:nvGraphicFramePr>
            <p:xfrm>
              <a:off x="941" y="2173"/>
              <a:ext cx="217" cy="220"/>
            </p:xfrm>
            <a:graphic>
              <a:graphicData uri="http://schemas.openxmlformats.org/presentationml/2006/ole">
                <mc:AlternateContent xmlns:mc="http://schemas.openxmlformats.org/markup-compatibility/2006">
                  <mc:Choice xmlns:v="urn:schemas-microsoft-com:vml" Requires="v">
                    <p:oleObj name="Equation" r:id="rId1" spid="_x0000_s11462" imgH="215640" imgW="190440" progId="Equation.3">
                      <p:embed/>
                    </p:oleObj>
                  </mc:Choice>
                  <mc:Fallback>
                    <p:oleObj name="Equation" r:id="rId1" spid="" imgH="215640" imgW="190440" progId="Equation.3">
                      <p:embed/>
                      <p:pic>
                        <p:nvPicPr>
                          <p:cNvPr id="2097189" name="Object 501"/>
                          <p:cNvPicPr>
                            <a:picLocks noChangeAspect="1" noChangeArrowheads="1"/>
                          </p:cNvPicPr>
                          <p:nvPr/>
                        </p:nvPicPr>
                        <p:blipFill>
                          <a:blip xmlns:r="http://schemas.openxmlformats.org/officeDocument/2006/relationships" r:embed="rId2">
                            <a:lum bright="100000"/>
                          </a:blip>
                          <a:srcRect/>
                          <a:stretch>
                            <a:fillRect/>
                          </a:stretch>
                        </p:blipFill>
                        <p:spPr bwMode="auto">
                          <a:xfrm>
                            <a:off x="941" y="2173"/>
                            <a:ext cx="217" cy="220"/>
                          </a:xfrm>
                          <a:prstGeom prst="rect"/>
                          <a:noFill/>
                          <a:ln>
                            <a:noFill/>
                          </a:ln>
                          <a:effectLst/>
                        </p:spPr>
                      </p:pic>
                    </p:oleObj>
                  </mc:Fallback>
                </mc:AlternateContent>
              </a:graphicData>
            </a:graphic>
          </p:graphicFrame>
          <p:sp>
            <p:nvSpPr>
              <p:cNvPr id="1051301" name="Line 504"/>
              <p:cNvSpPr>
                <a:spLocks noChangeShapeType="1"/>
              </p:cNvSpPr>
              <p:nvPr/>
            </p:nvSpPr>
            <p:spPr bwMode="auto">
              <a:xfrm>
                <a:off x="1088" y="2076"/>
                <a:ext cx="77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2" name="Line 505"/>
              <p:cNvSpPr>
                <a:spLocks noChangeShapeType="1"/>
              </p:cNvSpPr>
              <p:nvPr/>
            </p:nvSpPr>
            <p:spPr bwMode="auto">
              <a:xfrm>
                <a:off x="709" y="2076"/>
                <a:ext cx="3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3" name="Oval 506"/>
              <p:cNvSpPr>
                <a:spLocks noChangeArrowheads="1"/>
              </p:cNvSpPr>
              <p:nvPr/>
            </p:nvSpPr>
            <p:spPr bwMode="auto">
              <a:xfrm>
                <a:off x="1359" y="2037"/>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4" name="Line 508"/>
              <p:cNvSpPr>
                <a:spLocks noChangeShapeType="1"/>
              </p:cNvSpPr>
              <p:nvPr/>
            </p:nvSpPr>
            <p:spPr bwMode="auto">
              <a:xfrm>
                <a:off x="1399" y="1166"/>
                <a:ext cx="0" cy="3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5" name="Line 509"/>
              <p:cNvSpPr>
                <a:spLocks noChangeShapeType="1"/>
              </p:cNvSpPr>
              <p:nvPr/>
            </p:nvSpPr>
            <p:spPr bwMode="auto">
              <a:xfrm>
                <a:off x="1388" y="1175"/>
                <a:ext cx="3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6" name="Oval 511"/>
              <p:cNvSpPr>
                <a:spLocks noChangeArrowheads="1"/>
              </p:cNvSpPr>
              <p:nvPr/>
            </p:nvSpPr>
            <p:spPr bwMode="auto">
              <a:xfrm>
                <a:off x="4780" y="1134"/>
                <a:ext cx="79" cy="79"/>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07" name="Line 513"/>
              <p:cNvSpPr>
                <a:spLocks noChangeShapeType="1"/>
              </p:cNvSpPr>
              <p:nvPr/>
            </p:nvSpPr>
            <p:spPr bwMode="auto">
              <a:xfrm flipV="1">
                <a:off x="1861"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308" name="Line 514"/>
              <p:cNvSpPr>
                <a:spLocks noChangeShapeType="1"/>
              </p:cNvSpPr>
              <p:nvPr/>
            </p:nvSpPr>
            <p:spPr bwMode="auto">
              <a:xfrm flipV="1">
                <a:off x="1861"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309" name="Line 515"/>
              <p:cNvSpPr>
                <a:spLocks noChangeShapeType="1"/>
              </p:cNvSpPr>
              <p:nvPr/>
            </p:nvSpPr>
            <p:spPr bwMode="auto">
              <a:xfrm>
                <a:off x="1861"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310" name="Line 516"/>
              <p:cNvSpPr>
                <a:spLocks noChangeShapeType="1"/>
              </p:cNvSpPr>
              <p:nvPr/>
            </p:nvSpPr>
            <p:spPr bwMode="auto">
              <a:xfrm>
                <a:off x="2056" y="1172"/>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1" name="Line 517"/>
              <p:cNvSpPr>
                <a:spLocks noChangeShapeType="1"/>
              </p:cNvSpPr>
              <p:nvPr/>
            </p:nvSpPr>
            <p:spPr bwMode="auto">
              <a:xfrm>
                <a:off x="2053"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2" name="Line 519"/>
              <p:cNvSpPr>
                <a:spLocks noChangeShapeType="1"/>
              </p:cNvSpPr>
              <p:nvPr/>
            </p:nvSpPr>
            <p:spPr bwMode="auto">
              <a:xfrm>
                <a:off x="2092"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3" name="Line 520"/>
              <p:cNvSpPr>
                <a:spLocks noChangeShapeType="1"/>
              </p:cNvSpPr>
              <p:nvPr/>
            </p:nvSpPr>
            <p:spPr bwMode="auto">
              <a:xfrm>
                <a:off x="2092" y="2796"/>
                <a:ext cx="0" cy="36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4" name="Line 521"/>
              <p:cNvSpPr>
                <a:spLocks noChangeShapeType="1"/>
              </p:cNvSpPr>
              <p:nvPr/>
            </p:nvSpPr>
            <p:spPr bwMode="auto">
              <a:xfrm>
                <a:off x="2095" y="3444"/>
                <a:ext cx="0" cy="19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5" name="Line 522"/>
              <p:cNvSpPr>
                <a:spLocks noChangeShapeType="1"/>
              </p:cNvSpPr>
              <p:nvPr/>
            </p:nvSpPr>
            <p:spPr bwMode="auto">
              <a:xfrm>
                <a:off x="2096" y="3057"/>
                <a:ext cx="6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6" name="Rectangle 523"/>
              <p:cNvSpPr>
                <a:spLocks noChangeArrowheads="1"/>
              </p:cNvSpPr>
              <p:nvPr/>
            </p:nvSpPr>
            <p:spPr bwMode="auto">
              <a:xfrm rot="5400000">
                <a:off x="2833" y="2899"/>
                <a:ext cx="10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17" name="Line 524"/>
              <p:cNvSpPr>
                <a:spLocks noChangeShapeType="1"/>
              </p:cNvSpPr>
              <p:nvPr/>
            </p:nvSpPr>
            <p:spPr bwMode="auto">
              <a:xfrm>
                <a:off x="2095"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18" name="Line 525"/>
              <p:cNvSpPr>
                <a:spLocks noChangeShapeType="1"/>
              </p:cNvSpPr>
              <p:nvPr/>
            </p:nvSpPr>
            <p:spPr bwMode="auto">
              <a:xfrm>
                <a:off x="2093" y="2927"/>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402" name="Group 526"/>
              <p:cNvGrpSpPr/>
              <p:nvPr/>
            </p:nvGrpSpPr>
            <p:grpSpPr bwMode="auto">
              <a:xfrm rot="5400000">
                <a:off x="2391" y="2550"/>
                <a:ext cx="53" cy="230"/>
                <a:chOff x="990" y="1507"/>
                <a:chExt cx="59" cy="230"/>
              </a:xfrm>
            </p:grpSpPr>
            <p:sp>
              <p:nvSpPr>
                <p:cNvPr id="1051319" name="Line 527"/>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20" name="Line 528"/>
                <p:cNvSpPr>
                  <a:spLocks noChangeShapeType="1"/>
                </p:cNvSpPr>
                <p:nvPr/>
              </p:nvSpPr>
              <p:spPr bwMode="auto">
                <a:xfrm flipH="1">
                  <a:off x="990" y="1507"/>
                  <a:ext cx="0"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321" name="Line 529"/>
              <p:cNvSpPr>
                <a:spLocks noChangeShapeType="1"/>
              </p:cNvSpPr>
              <p:nvPr/>
            </p:nvSpPr>
            <p:spPr bwMode="auto">
              <a:xfrm>
                <a:off x="2417" y="2369"/>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22" name="Line 530"/>
              <p:cNvSpPr>
                <a:spLocks noChangeShapeType="1"/>
              </p:cNvSpPr>
              <p:nvPr/>
            </p:nvSpPr>
            <p:spPr bwMode="auto">
              <a:xfrm>
                <a:off x="2417" y="2681"/>
                <a:ext cx="0" cy="24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1" name="Object 531"/>
              <p:cNvGraphicFramePr>
                <a:graphicFrameLocks noChangeAspect="1"/>
              </p:cNvGraphicFramePr>
              <p:nvPr/>
            </p:nvGraphicFramePr>
            <p:xfrm>
              <a:off x="2548" y="2551"/>
              <a:ext cx="289" cy="220"/>
            </p:xfrm>
            <a:graphic>
              <a:graphicData uri="http://schemas.openxmlformats.org/presentationml/2006/ole">
                <mc:AlternateContent xmlns:mc="http://schemas.openxmlformats.org/markup-compatibility/2006">
                  <mc:Choice xmlns:v="urn:schemas-microsoft-com:vml" Requires="v">
                    <p:oleObj name="Equation" r:id="rId3" spid="_x0000_s11463" imgH="215640" imgW="253800" progId="Equation.3">
                      <p:embed/>
                    </p:oleObj>
                  </mc:Choice>
                  <mc:Fallback>
                    <p:oleObj name="Equation" r:id="rId3" spid="" imgH="215640" imgW="253800" progId="Equation.3">
                      <p:embed/>
                      <p:pic>
                        <p:nvPicPr>
                          <p:cNvPr id="2097190" name="Object 531"/>
                          <p:cNvPicPr>
                            <a:picLocks noChangeAspect="1" noChangeArrowheads="1"/>
                          </p:cNvPicPr>
                          <p:nvPr/>
                        </p:nvPicPr>
                        <p:blipFill>
                          <a:blip xmlns:r="http://schemas.openxmlformats.org/officeDocument/2006/relationships" r:embed="rId4">
                            <a:lum bright="100000"/>
                          </a:blip>
                          <a:srcRect/>
                          <a:stretch>
                            <a:fillRect/>
                          </a:stretch>
                        </p:blipFill>
                        <p:spPr bwMode="auto">
                          <a:xfrm>
                            <a:off x="2548" y="2551"/>
                            <a:ext cx="289" cy="220"/>
                          </a:xfrm>
                          <a:prstGeom prst="rect"/>
                          <a:noFill/>
                          <a:ln>
                            <a:noFill/>
                          </a:ln>
                          <a:effectLst/>
                        </p:spPr>
                      </p:pic>
                    </p:oleObj>
                  </mc:Fallback>
                </mc:AlternateContent>
              </a:graphicData>
            </a:graphic>
          </p:graphicFrame>
          <p:sp>
            <p:nvSpPr>
              <p:cNvPr id="1051323" name="Line 533"/>
              <p:cNvSpPr>
                <a:spLocks noChangeShapeType="1"/>
              </p:cNvSpPr>
              <p:nvPr/>
            </p:nvSpPr>
            <p:spPr bwMode="auto">
              <a:xfrm>
                <a:off x="2053"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24" name="Line 534"/>
              <p:cNvSpPr>
                <a:spLocks noChangeShapeType="1"/>
              </p:cNvSpPr>
              <p:nvPr/>
            </p:nvSpPr>
            <p:spPr bwMode="auto">
              <a:xfrm>
                <a:off x="270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2" name="Object 537"/>
              <p:cNvGraphicFramePr>
                <a:graphicFrameLocks noChangeAspect="1"/>
              </p:cNvGraphicFramePr>
              <p:nvPr/>
            </p:nvGraphicFramePr>
            <p:xfrm>
              <a:off x="2638" y="1871"/>
              <a:ext cx="231" cy="220"/>
            </p:xfrm>
            <a:graphic>
              <a:graphicData uri="http://schemas.openxmlformats.org/presentationml/2006/ole">
                <mc:AlternateContent xmlns:mc="http://schemas.openxmlformats.org/markup-compatibility/2006">
                  <mc:Choice xmlns:v="urn:schemas-microsoft-com:vml" Requires="v">
                    <p:oleObj name="Equation" r:id="rId5" spid="_x0000_s11464" imgH="215640" imgW="203040" progId="Equation.3">
                      <p:embed/>
                    </p:oleObj>
                  </mc:Choice>
                  <mc:Fallback>
                    <p:oleObj name="Equation" r:id="rId5" spid="" imgH="215640" imgW="203040" progId="Equation.3">
                      <p:embed/>
                      <p:pic>
                        <p:nvPicPr>
                          <p:cNvPr id="2097191" name="Object 537"/>
                          <p:cNvPicPr>
                            <a:picLocks noChangeAspect="1" noChangeArrowheads="1"/>
                          </p:cNvPicPr>
                          <p:nvPr/>
                        </p:nvPicPr>
                        <p:blipFill>
                          <a:blip xmlns:r="http://schemas.openxmlformats.org/officeDocument/2006/relationships" r:embed="rId6">
                            <a:lum bright="100000"/>
                          </a:blip>
                          <a:srcRect/>
                          <a:stretch>
                            <a:fillRect/>
                          </a:stretch>
                        </p:blipFill>
                        <p:spPr bwMode="auto">
                          <a:xfrm>
                            <a:off x="2638" y="1871"/>
                            <a:ext cx="231" cy="220"/>
                          </a:xfrm>
                          <a:prstGeom prst="rect"/>
                          <a:noFill/>
                          <a:ln>
                            <a:noFill/>
                          </a:ln>
                          <a:effectLst/>
                        </p:spPr>
                      </p:pic>
                    </p:oleObj>
                  </mc:Fallback>
                </mc:AlternateContent>
              </a:graphicData>
            </a:graphic>
          </p:graphicFrame>
          <p:sp>
            <p:nvSpPr>
              <p:cNvPr id="1051325" name="Line 538"/>
              <p:cNvSpPr>
                <a:spLocks noChangeShapeType="1"/>
              </p:cNvSpPr>
              <p:nvPr/>
            </p:nvSpPr>
            <p:spPr bwMode="auto">
              <a:xfrm>
                <a:off x="2773" y="1773"/>
                <a:ext cx="6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26" name="Line 539"/>
              <p:cNvSpPr>
                <a:spLocks noChangeShapeType="1"/>
              </p:cNvSpPr>
              <p:nvPr/>
            </p:nvSpPr>
            <p:spPr bwMode="auto">
              <a:xfrm>
                <a:off x="3406" y="1627"/>
                <a:ext cx="1" cy="75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27" name="Line 540"/>
              <p:cNvSpPr>
                <a:spLocks noChangeShapeType="1"/>
              </p:cNvSpPr>
              <p:nvPr/>
            </p:nvSpPr>
            <p:spPr bwMode="auto">
              <a:xfrm>
                <a:off x="3406" y="1187"/>
                <a:ext cx="0" cy="15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28" name="Rectangle 541"/>
              <p:cNvSpPr>
                <a:spLocks noChangeArrowheads="1"/>
              </p:cNvSpPr>
              <p:nvPr/>
            </p:nvSpPr>
            <p:spPr bwMode="auto">
              <a:xfrm>
                <a:off x="1344" y="264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29" name="Line 542"/>
              <p:cNvSpPr>
                <a:spLocks noChangeShapeType="1"/>
              </p:cNvSpPr>
              <p:nvPr/>
            </p:nvSpPr>
            <p:spPr bwMode="auto">
              <a:xfrm>
                <a:off x="709" y="3632"/>
                <a:ext cx="44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30" name="Line 544"/>
              <p:cNvSpPr>
                <a:spLocks noChangeShapeType="1"/>
              </p:cNvSpPr>
              <p:nvPr/>
            </p:nvSpPr>
            <p:spPr bwMode="auto">
              <a:xfrm>
                <a:off x="1397" y="2929"/>
                <a:ext cx="1" cy="69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3" name="Object 545"/>
              <p:cNvGraphicFramePr>
                <a:graphicFrameLocks noChangeAspect="1"/>
              </p:cNvGraphicFramePr>
              <p:nvPr/>
            </p:nvGraphicFramePr>
            <p:xfrm>
              <a:off x="910" y="2672"/>
              <a:ext cx="423" cy="268"/>
            </p:xfrm>
            <a:graphic>
              <a:graphicData uri="http://schemas.openxmlformats.org/presentationml/2006/ole">
                <mc:AlternateContent xmlns:mc="http://schemas.openxmlformats.org/markup-compatibility/2006">
                  <mc:Choice xmlns:v="urn:schemas-microsoft-com:vml" Requires="v">
                    <p:oleObj name="Equation" r:id="rId7" spid="_x0000_s11465" imgH="215640" imgW="304560" progId="Equation.3">
                      <p:embed/>
                    </p:oleObj>
                  </mc:Choice>
                  <mc:Fallback>
                    <p:oleObj name="Equation" r:id="rId7" spid="" imgH="215640" imgW="304560" progId="Equation.3">
                      <p:embed/>
                      <p:pic>
                        <p:nvPicPr>
                          <p:cNvPr id="2097192" name="Object 545"/>
                          <p:cNvPicPr>
                            <a:picLocks noChangeAspect="1" noChangeArrowheads="1"/>
                          </p:cNvPicPr>
                          <p:nvPr/>
                        </p:nvPicPr>
                        <p:blipFill>
                          <a:blip xmlns:r="http://schemas.openxmlformats.org/officeDocument/2006/relationships" r:embed="rId8">
                            <a:lum bright="100000"/>
                          </a:blip>
                          <a:srcRect/>
                          <a:stretch>
                            <a:fillRect/>
                          </a:stretch>
                        </p:blipFill>
                        <p:spPr bwMode="auto">
                          <a:xfrm>
                            <a:off x="910" y="2672"/>
                            <a:ext cx="423" cy="268"/>
                          </a:xfrm>
                          <a:prstGeom prst="rect"/>
                          <a:noFill/>
                          <a:ln>
                            <a:noFill/>
                          </a:ln>
                          <a:effectLst/>
                        </p:spPr>
                      </p:pic>
                    </p:oleObj>
                  </mc:Fallback>
                </mc:AlternateContent>
              </a:graphicData>
            </a:graphic>
          </p:graphicFrame>
          <p:sp>
            <p:nvSpPr>
              <p:cNvPr id="1051331" name="Line 546"/>
              <p:cNvSpPr>
                <a:spLocks noChangeShapeType="1"/>
              </p:cNvSpPr>
              <p:nvPr/>
            </p:nvSpPr>
            <p:spPr bwMode="auto">
              <a:xfrm>
                <a:off x="3410" y="2658"/>
                <a:ext cx="1" cy="9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32" name="Line 547"/>
              <p:cNvSpPr>
                <a:spLocks noChangeShapeType="1"/>
              </p:cNvSpPr>
              <p:nvPr/>
            </p:nvSpPr>
            <p:spPr bwMode="auto">
              <a:xfrm>
                <a:off x="3047" y="3058"/>
                <a:ext cx="180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33" name="Line 548"/>
              <p:cNvSpPr>
                <a:spLocks noChangeShapeType="1"/>
              </p:cNvSpPr>
              <p:nvPr/>
            </p:nvSpPr>
            <p:spPr bwMode="auto">
              <a:xfrm>
                <a:off x="3397" y="2076"/>
                <a:ext cx="43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34" name="Line 549"/>
              <p:cNvSpPr>
                <a:spLocks noChangeShapeType="1"/>
              </p:cNvSpPr>
              <p:nvPr/>
            </p:nvSpPr>
            <p:spPr bwMode="auto">
              <a:xfrm flipV="1">
                <a:off x="3829"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335" name="Line 550"/>
              <p:cNvSpPr>
                <a:spLocks noChangeShapeType="1"/>
              </p:cNvSpPr>
              <p:nvPr/>
            </p:nvSpPr>
            <p:spPr bwMode="auto">
              <a:xfrm flipV="1">
                <a:off x="3829"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336" name="Line 551"/>
              <p:cNvSpPr>
                <a:spLocks noChangeShapeType="1"/>
              </p:cNvSpPr>
              <p:nvPr/>
            </p:nvSpPr>
            <p:spPr bwMode="auto">
              <a:xfrm>
                <a:off x="3829"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337" name="Line 553"/>
              <p:cNvSpPr>
                <a:spLocks noChangeShapeType="1"/>
              </p:cNvSpPr>
              <p:nvPr/>
            </p:nvSpPr>
            <p:spPr bwMode="auto">
              <a:xfrm>
                <a:off x="4020" y="1169"/>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38" name="Line 554"/>
              <p:cNvSpPr>
                <a:spLocks noChangeShapeType="1"/>
              </p:cNvSpPr>
              <p:nvPr/>
            </p:nvSpPr>
            <p:spPr bwMode="auto">
              <a:xfrm>
                <a:off x="4020"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39" name="Line 555"/>
              <p:cNvSpPr>
                <a:spLocks noChangeShapeType="1"/>
              </p:cNvSpPr>
              <p:nvPr/>
            </p:nvSpPr>
            <p:spPr bwMode="auto">
              <a:xfrm>
                <a:off x="4059"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0" name="Line 556"/>
              <p:cNvSpPr>
                <a:spLocks noChangeShapeType="1"/>
              </p:cNvSpPr>
              <p:nvPr/>
            </p:nvSpPr>
            <p:spPr bwMode="auto">
              <a:xfrm>
                <a:off x="4059" y="2781"/>
                <a:ext cx="0" cy="10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1" name="Line 557"/>
              <p:cNvSpPr>
                <a:spLocks noChangeShapeType="1"/>
              </p:cNvSpPr>
              <p:nvPr/>
            </p:nvSpPr>
            <p:spPr bwMode="auto">
              <a:xfrm>
                <a:off x="4066"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2" name="Line 558"/>
              <p:cNvSpPr>
                <a:spLocks noChangeShapeType="1"/>
              </p:cNvSpPr>
              <p:nvPr/>
            </p:nvSpPr>
            <p:spPr bwMode="auto">
              <a:xfrm>
                <a:off x="4061" y="2940"/>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403" name="Group 559"/>
              <p:cNvGrpSpPr/>
              <p:nvPr/>
            </p:nvGrpSpPr>
            <p:grpSpPr bwMode="auto">
              <a:xfrm rot="5400000">
                <a:off x="4359" y="2550"/>
                <a:ext cx="53" cy="230"/>
                <a:chOff x="990" y="1507"/>
                <a:chExt cx="59" cy="230"/>
              </a:xfrm>
            </p:grpSpPr>
            <p:sp>
              <p:nvSpPr>
                <p:cNvPr id="1051343" name="Line 560"/>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4" name="Line 561"/>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345" name="Line 562"/>
              <p:cNvSpPr>
                <a:spLocks noChangeShapeType="1"/>
              </p:cNvSpPr>
              <p:nvPr/>
            </p:nvSpPr>
            <p:spPr bwMode="auto">
              <a:xfrm>
                <a:off x="4388" y="2366"/>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6" name="Line 563"/>
              <p:cNvSpPr>
                <a:spLocks noChangeShapeType="1"/>
              </p:cNvSpPr>
              <p:nvPr/>
            </p:nvSpPr>
            <p:spPr bwMode="auto">
              <a:xfrm>
                <a:off x="4385" y="2681"/>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7" name="Oval 565"/>
              <p:cNvSpPr>
                <a:spLocks noChangeArrowheads="1"/>
              </p:cNvSpPr>
              <p:nvPr/>
            </p:nvSpPr>
            <p:spPr bwMode="auto">
              <a:xfrm>
                <a:off x="4020" y="3595"/>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8" name="Line 567"/>
              <p:cNvSpPr>
                <a:spLocks noChangeShapeType="1"/>
              </p:cNvSpPr>
              <p:nvPr/>
            </p:nvSpPr>
            <p:spPr bwMode="auto">
              <a:xfrm>
                <a:off x="3947" y="3796"/>
                <a:ext cx="22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49" name="Line 568"/>
              <p:cNvSpPr>
                <a:spLocks noChangeShapeType="1"/>
              </p:cNvSpPr>
              <p:nvPr/>
            </p:nvSpPr>
            <p:spPr bwMode="auto">
              <a:xfrm>
                <a:off x="4021" y="1773"/>
                <a:ext cx="4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0" name="Line 569"/>
              <p:cNvSpPr>
                <a:spLocks noChangeShapeType="1"/>
              </p:cNvSpPr>
              <p:nvPr/>
            </p:nvSpPr>
            <p:spPr bwMode="auto">
              <a:xfrm flipH="1">
                <a:off x="4439" y="1664"/>
                <a:ext cx="0" cy="21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1" name="Line 571"/>
              <p:cNvSpPr>
                <a:spLocks noChangeShapeType="1"/>
              </p:cNvSpPr>
              <p:nvPr/>
            </p:nvSpPr>
            <p:spPr bwMode="auto">
              <a:xfrm>
                <a:off x="4501" y="1667"/>
                <a:ext cx="0" cy="20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2" name="Line 572"/>
              <p:cNvSpPr>
                <a:spLocks noChangeShapeType="1"/>
              </p:cNvSpPr>
              <p:nvPr/>
            </p:nvSpPr>
            <p:spPr bwMode="auto">
              <a:xfrm>
                <a:off x="4501"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3" name="Oval 573"/>
              <p:cNvSpPr>
                <a:spLocks noChangeArrowheads="1"/>
              </p:cNvSpPr>
              <p:nvPr/>
            </p:nvSpPr>
            <p:spPr bwMode="auto">
              <a:xfrm>
                <a:off x="5142" y="173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4" name="Oval 574"/>
              <p:cNvSpPr>
                <a:spLocks noChangeArrowheads="1"/>
              </p:cNvSpPr>
              <p:nvPr/>
            </p:nvSpPr>
            <p:spPr bwMode="auto">
              <a:xfrm>
                <a:off x="5142" y="3592"/>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5" name="Line 575"/>
              <p:cNvSpPr>
                <a:spLocks noChangeShapeType="1"/>
              </p:cNvSpPr>
              <p:nvPr/>
            </p:nvSpPr>
            <p:spPr bwMode="auto">
              <a:xfrm>
                <a:off x="4836" y="1773"/>
                <a:ext cx="1" cy="12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6" name="Line 585"/>
              <p:cNvSpPr>
                <a:spLocks noChangeShapeType="1"/>
              </p:cNvSpPr>
              <p:nvPr/>
            </p:nvSpPr>
            <p:spPr bwMode="auto">
              <a:xfrm>
                <a:off x="5217" y="1773"/>
                <a:ext cx="21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7" name="Line 586"/>
              <p:cNvSpPr>
                <a:spLocks noChangeShapeType="1"/>
              </p:cNvSpPr>
              <p:nvPr/>
            </p:nvSpPr>
            <p:spPr bwMode="auto">
              <a:xfrm>
                <a:off x="5218" y="3632"/>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58" name="Rectangle 601"/>
              <p:cNvSpPr>
                <a:spLocks noChangeArrowheads="1"/>
              </p:cNvSpPr>
              <p:nvPr/>
            </p:nvSpPr>
            <p:spPr bwMode="auto">
              <a:xfrm>
                <a:off x="1347" y="148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59" name="Rectangle 602"/>
              <p:cNvSpPr>
                <a:spLocks noChangeArrowheads="1"/>
              </p:cNvSpPr>
              <p:nvPr/>
            </p:nvSpPr>
            <p:spPr bwMode="auto">
              <a:xfrm>
                <a:off x="2002"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0" name="Rectangle 603"/>
              <p:cNvSpPr>
                <a:spLocks noChangeArrowheads="1"/>
              </p:cNvSpPr>
              <p:nvPr/>
            </p:nvSpPr>
            <p:spPr bwMode="auto">
              <a:xfrm>
                <a:off x="2041" y="316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1" name="Rectangle 604"/>
              <p:cNvSpPr>
                <a:spLocks noChangeArrowheads="1"/>
              </p:cNvSpPr>
              <p:nvPr/>
            </p:nvSpPr>
            <p:spPr bwMode="auto">
              <a:xfrm>
                <a:off x="2041" y="2508"/>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2" name="Rectangle 605"/>
              <p:cNvSpPr>
                <a:spLocks noChangeArrowheads="1"/>
              </p:cNvSpPr>
              <p:nvPr/>
            </p:nvSpPr>
            <p:spPr bwMode="auto">
              <a:xfrm>
                <a:off x="3354" y="1344"/>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3" name="Rectangle 606"/>
              <p:cNvSpPr>
                <a:spLocks noChangeArrowheads="1"/>
              </p:cNvSpPr>
              <p:nvPr/>
            </p:nvSpPr>
            <p:spPr bwMode="auto">
              <a:xfrm>
                <a:off x="3353" y="237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4" name="Rectangle 607"/>
              <p:cNvSpPr>
                <a:spLocks noChangeArrowheads="1"/>
              </p:cNvSpPr>
              <p:nvPr/>
            </p:nvSpPr>
            <p:spPr bwMode="auto">
              <a:xfrm>
                <a:off x="3966"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5" name="Rectangle 608"/>
              <p:cNvSpPr>
                <a:spLocks noChangeArrowheads="1"/>
              </p:cNvSpPr>
              <p:nvPr/>
            </p:nvSpPr>
            <p:spPr bwMode="auto">
              <a:xfrm>
                <a:off x="4008"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6" name="Rectangle 609"/>
              <p:cNvSpPr>
                <a:spLocks noChangeArrowheads="1"/>
              </p:cNvSpPr>
              <p:nvPr/>
            </p:nvSpPr>
            <p:spPr bwMode="auto">
              <a:xfrm>
                <a:off x="5363"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67" name="Line 610"/>
              <p:cNvSpPr>
                <a:spLocks noChangeShapeType="1"/>
              </p:cNvSpPr>
              <p:nvPr/>
            </p:nvSpPr>
            <p:spPr bwMode="auto">
              <a:xfrm>
                <a:off x="5417" y="2781"/>
                <a:ext cx="0" cy="86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368" name="Line 612"/>
              <p:cNvSpPr>
                <a:spLocks noChangeShapeType="1"/>
              </p:cNvSpPr>
              <p:nvPr/>
            </p:nvSpPr>
            <p:spPr bwMode="auto">
              <a:xfrm>
                <a:off x="276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369" name="Line 613"/>
              <p:cNvSpPr>
                <a:spLocks noChangeShapeType="1"/>
              </p:cNvSpPr>
              <p:nvPr/>
            </p:nvSpPr>
            <p:spPr bwMode="auto">
              <a:xfrm flipV="1">
                <a:off x="5418" y="1762"/>
                <a:ext cx="0" cy="734"/>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370" name="Oval 616"/>
              <p:cNvSpPr>
                <a:spLocks noChangeArrowheads="1"/>
              </p:cNvSpPr>
              <p:nvPr/>
            </p:nvSpPr>
            <p:spPr bwMode="auto">
              <a:xfrm>
                <a:off x="627" y="2034"/>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371" name="Oval 617"/>
              <p:cNvSpPr>
                <a:spLocks noChangeArrowheads="1"/>
              </p:cNvSpPr>
              <p:nvPr/>
            </p:nvSpPr>
            <p:spPr bwMode="auto">
              <a:xfrm>
                <a:off x="622" y="3591"/>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grpSp>
        <p:sp>
          <p:nvSpPr>
            <p:cNvPr id="1051372" name="文本框 252"/>
            <p:cNvSpPr txBox="1">
              <a:spLocks noChangeAspect="1" noMove="1" noResize="1" noRot="1" noAdjustHandles="1" noEditPoints="1" noChangeArrowheads="1" noChangeShapeType="1" noTextEdit="1"/>
            </p:cNvSpPr>
            <p:nvPr/>
          </p:nvSpPr>
          <p:spPr bwMode="auto">
            <a:xfrm>
              <a:off x="612158" y="4303210"/>
              <a:ext cx="401442" cy="461665"/>
            </a:xfrm>
            <a:prstGeom prst="rect"/>
            <a:blipFill>
              <a:blip xmlns:r="http://schemas.openxmlformats.org/officeDocument/2006/relationships" r:embed="rId9"/>
              <a:stretch>
                <a:fillRect l="-13636" b="-5263"/>
              </a:stretch>
            </a:blipFill>
            <a:ln>
              <a:noFill/>
            </a:ln>
            <a:effectLst/>
          </p:spPr>
          <p:txBody>
            <a:bodyPr/>
            <a:p>
              <a:r>
                <a:rPr altLang="en-US" lang="zh-CN">
                  <a:noFill/>
                </a:rPr>
                <a:t> </a:t>
              </a:r>
            </a:p>
          </p:txBody>
        </p:sp>
        <p:sp>
          <p:nvSpPr>
            <p:cNvPr id="1051373" name="Rectangle 518"/>
            <p:cNvSpPr>
              <a:spLocks noChangeAspect="1" noMove="1" noResize="1" noRot="1" noAdjustHandles="1" noEditPoints="1" noChangeArrowheads="1" noChangeShapeType="1" noTextEdit="1"/>
            </p:cNvSpPr>
            <p:nvPr/>
          </p:nvSpPr>
          <p:spPr bwMode="auto">
            <a:xfrm>
              <a:off x="696156" y="3350212"/>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1374" name="Rectangle 519"/>
            <p:cNvSpPr>
              <a:spLocks noChangeAspect="1" noMove="1" noResize="1" noRot="1" noAdjustHandles="1" noEditPoints="1" noChangeArrowheads="1" noChangeShapeType="1" noTextEdit="1"/>
            </p:cNvSpPr>
            <p:nvPr/>
          </p:nvSpPr>
          <p:spPr bwMode="auto">
            <a:xfrm>
              <a:off x="693466" y="5386684"/>
              <a:ext cx="175129" cy="307777"/>
            </a:xfrm>
            <a:prstGeom prst="rect"/>
            <a:blipFill>
              <a:blip xmlns:r="http://schemas.openxmlformats.org/officeDocument/2006/relationships" r:embed="rId11"/>
              <a:stretch>
                <a:fillRect l="-24138" r="-34483"/>
              </a:stretch>
            </a:blipFill>
            <a:ln w="28575">
              <a:noFill/>
              <a:miter lim="800000"/>
              <a:headEnd/>
              <a:tailEnd/>
            </a:ln>
          </p:spPr>
          <p:txBody>
            <a:bodyPr/>
            <a:p>
              <a:r>
                <a:rPr altLang="en-US" lang="zh-CN">
                  <a:noFill/>
                </a:rPr>
                <a:t> </a:t>
              </a:r>
            </a:p>
          </p:txBody>
        </p:sp>
        <p:sp>
          <p:nvSpPr>
            <p:cNvPr id="1051375" name="文本框 255"/>
            <p:cNvSpPr txBox="1">
              <a:spLocks noChangeAspect="1" noMove="1" noResize="1" noRot="1" noAdjustHandles="1" noEditPoints="1" noChangeArrowheads="1" noChangeShapeType="1" noTextEdit="1"/>
            </p:cNvSpPr>
            <p:nvPr/>
          </p:nvSpPr>
          <p:spPr bwMode="auto">
            <a:xfrm>
              <a:off x="1291009" y="3399328"/>
              <a:ext cx="401442" cy="461665"/>
            </a:xfrm>
            <a:prstGeom prst="rect"/>
            <a:blipFill>
              <a:blip xmlns:r="http://schemas.openxmlformats.org/officeDocument/2006/relationships" r:embed="rId12"/>
              <a:stretch>
                <a:fillRect l="-24242" b="-3947"/>
              </a:stretch>
            </a:blipFill>
            <a:ln>
              <a:noFill/>
            </a:ln>
            <a:effectLst/>
          </p:spPr>
          <p:txBody>
            <a:bodyPr/>
            <a:p>
              <a:r>
                <a:rPr altLang="en-US" lang="zh-CN">
                  <a:noFill/>
                </a:rPr>
                <a:t> </a:t>
              </a:r>
            </a:p>
          </p:txBody>
        </p:sp>
        <p:sp>
          <p:nvSpPr>
            <p:cNvPr id="1051376" name="文本框 256"/>
            <p:cNvSpPr txBox="1">
              <a:spLocks noChangeAspect="1" noMove="1" noResize="1" noRot="1" noAdjustHandles="1" noEditPoints="1" noChangeArrowheads="1" noChangeShapeType="1" noTextEdit="1"/>
            </p:cNvSpPr>
            <p:nvPr/>
          </p:nvSpPr>
          <p:spPr bwMode="auto">
            <a:xfrm>
              <a:off x="1373672" y="2339071"/>
              <a:ext cx="401442" cy="461665"/>
            </a:xfrm>
            <a:prstGeom prst="rect"/>
            <a:blipFill>
              <a:blip xmlns:r="http://schemas.openxmlformats.org/officeDocument/2006/relationships" r:embed="rId13"/>
              <a:stretch>
                <a:fillRect l="-63636" r="-30303" b="-5263"/>
              </a:stretch>
            </a:blipFill>
            <a:ln>
              <a:noFill/>
            </a:ln>
            <a:effectLst/>
          </p:spPr>
          <p:txBody>
            <a:bodyPr/>
            <a:p>
              <a:r>
                <a:rPr altLang="en-US" lang="zh-CN">
                  <a:noFill/>
                </a:rPr>
                <a:t> </a:t>
              </a:r>
            </a:p>
          </p:txBody>
        </p:sp>
        <p:sp>
          <p:nvSpPr>
            <p:cNvPr id="1051377" name="文本框 257"/>
            <p:cNvSpPr txBox="1">
              <a:spLocks noChangeAspect="1" noMove="1" noResize="1" noRot="1" noAdjustHandles="1" noEditPoints="1" noChangeArrowheads="1" noChangeShapeType="1" noTextEdit="1"/>
            </p:cNvSpPr>
            <p:nvPr/>
          </p:nvSpPr>
          <p:spPr bwMode="auto">
            <a:xfrm>
              <a:off x="2433327" y="2155821"/>
              <a:ext cx="401442" cy="461665"/>
            </a:xfrm>
            <a:prstGeom prst="rect"/>
            <a:blipFill>
              <a:blip xmlns:r="http://schemas.openxmlformats.org/officeDocument/2006/relationships" r:embed="rId14"/>
              <a:stretch>
                <a:fillRect l="-46154" r="-13846" b="-5263"/>
              </a:stretch>
            </a:blipFill>
            <a:ln>
              <a:noFill/>
            </a:ln>
            <a:effectLst/>
          </p:spPr>
          <p:txBody>
            <a:bodyPr/>
            <a:p>
              <a:r>
                <a:rPr altLang="en-US" lang="zh-CN">
                  <a:noFill/>
                </a:rPr>
                <a:t> </a:t>
              </a:r>
            </a:p>
          </p:txBody>
        </p:sp>
        <p:sp>
          <p:nvSpPr>
            <p:cNvPr id="1051378" name="文本框 261"/>
            <p:cNvSpPr txBox="1">
              <a:spLocks noChangeAspect="1" noMove="1" noResize="1" noRot="1" noAdjustHandles="1" noEditPoints="1" noChangeArrowheads="1" noChangeShapeType="1" noTextEdit="1"/>
            </p:cNvSpPr>
            <p:nvPr/>
          </p:nvSpPr>
          <p:spPr bwMode="auto">
            <a:xfrm>
              <a:off x="4542517" y="3661732"/>
              <a:ext cx="401442" cy="461665"/>
            </a:xfrm>
            <a:prstGeom prst="rect"/>
            <a:blipFill>
              <a:blip xmlns:r="http://schemas.openxmlformats.org/officeDocument/2006/relationships" r:embed="rId15"/>
              <a:stretch>
                <a:fillRect l="-64615" r="-32308" b="-5263"/>
              </a:stretch>
            </a:blipFill>
            <a:ln>
              <a:noFill/>
            </a:ln>
            <a:effectLst/>
          </p:spPr>
          <p:txBody>
            <a:bodyPr/>
            <a:p>
              <a:r>
                <a:rPr altLang="en-US" lang="zh-CN">
                  <a:noFill/>
                </a:rPr>
                <a:t> </a:t>
              </a:r>
            </a:p>
          </p:txBody>
        </p:sp>
        <p:sp>
          <p:nvSpPr>
            <p:cNvPr id="1051379" name="文本框 262"/>
            <p:cNvSpPr txBox="1">
              <a:spLocks noChangeAspect="1" noMove="1" noResize="1" noRot="1" noAdjustHandles="1" noEditPoints="1" noChangeArrowheads="1" noChangeShapeType="1" noTextEdit="1"/>
            </p:cNvSpPr>
            <p:nvPr/>
          </p:nvSpPr>
          <p:spPr bwMode="auto">
            <a:xfrm>
              <a:off x="5568142" y="2196268"/>
              <a:ext cx="401442" cy="461665"/>
            </a:xfrm>
            <a:prstGeom prst="rect"/>
            <a:blipFill>
              <a:blip xmlns:r="http://schemas.openxmlformats.org/officeDocument/2006/relationships" r:embed="rId16"/>
              <a:stretch>
                <a:fillRect l="-45455" r="-12121" b="-5333"/>
              </a:stretch>
            </a:blipFill>
            <a:ln>
              <a:noFill/>
            </a:ln>
            <a:effectLst/>
          </p:spPr>
          <p:txBody>
            <a:bodyPr/>
            <a:p>
              <a:r>
                <a:rPr altLang="en-US" lang="zh-CN">
                  <a:noFill/>
                </a:rPr>
                <a:t> </a:t>
              </a:r>
            </a:p>
          </p:txBody>
        </p:sp>
        <p:sp>
          <p:nvSpPr>
            <p:cNvPr id="1051380" name="文本框 263"/>
            <p:cNvSpPr txBox="1">
              <a:spLocks noChangeAspect="1" noMove="1" noResize="1" noRot="1" noAdjustHandles="1" noEditPoints="1" noChangeArrowheads="1" noChangeShapeType="1" noTextEdit="1"/>
            </p:cNvSpPr>
            <p:nvPr/>
          </p:nvSpPr>
          <p:spPr bwMode="auto">
            <a:xfrm>
              <a:off x="4161322" y="2803416"/>
              <a:ext cx="401442" cy="461665"/>
            </a:xfrm>
            <a:prstGeom prst="rect"/>
            <a:blipFill>
              <a:blip xmlns:r="http://schemas.openxmlformats.org/officeDocument/2006/relationships" r:embed="rId17"/>
              <a:stretch>
                <a:fillRect l="-24242" b="-3947"/>
              </a:stretch>
            </a:blipFill>
            <a:ln>
              <a:noFill/>
            </a:ln>
            <a:effectLst/>
          </p:spPr>
          <p:txBody>
            <a:bodyPr/>
            <a:p>
              <a:r>
                <a:rPr altLang="en-US" lang="zh-CN">
                  <a:noFill/>
                </a:rPr>
                <a:t> </a:t>
              </a:r>
            </a:p>
          </p:txBody>
        </p:sp>
        <p:sp>
          <p:nvSpPr>
            <p:cNvPr id="1051381" name="文本框 264"/>
            <p:cNvSpPr txBox="1">
              <a:spLocks noChangeAspect="1" noMove="1" noResize="1" noRot="1" noAdjustHandles="1" noEditPoints="1" noChangeArrowheads="1" noChangeShapeType="1" noTextEdit="1"/>
            </p:cNvSpPr>
            <p:nvPr/>
          </p:nvSpPr>
          <p:spPr bwMode="auto">
            <a:xfrm>
              <a:off x="1348467" y="4198926"/>
              <a:ext cx="401442" cy="461665"/>
            </a:xfrm>
            <a:prstGeom prst="rect"/>
            <a:blipFill>
              <a:blip xmlns:r="http://schemas.openxmlformats.org/officeDocument/2006/relationships" r:embed="rId18"/>
              <a:stretch>
                <a:fillRect l="-64615" r="-32308" b="-5263"/>
              </a:stretch>
            </a:blipFill>
            <a:ln>
              <a:noFill/>
            </a:ln>
            <a:effectLst/>
          </p:spPr>
          <p:txBody>
            <a:bodyPr/>
            <a:p>
              <a:r>
                <a:rPr altLang="en-US" lang="zh-CN">
                  <a:noFill/>
                </a:rPr>
                <a:t> </a:t>
              </a:r>
            </a:p>
          </p:txBody>
        </p:sp>
        <p:sp>
          <p:nvSpPr>
            <p:cNvPr id="1051382" name="文本框 265"/>
            <p:cNvSpPr txBox="1">
              <a:spLocks noChangeAspect="1" noMove="1" noResize="1" noRot="1" noAdjustHandles="1" noEditPoints="1" noChangeArrowheads="1" noChangeShapeType="1" noTextEdit="1"/>
            </p:cNvSpPr>
            <p:nvPr/>
          </p:nvSpPr>
          <p:spPr bwMode="auto">
            <a:xfrm>
              <a:off x="2447307" y="3939919"/>
              <a:ext cx="401442" cy="461665"/>
            </a:xfrm>
            <a:prstGeom prst="rect"/>
            <a:blipFill>
              <a:blip xmlns:r="http://schemas.openxmlformats.org/officeDocument/2006/relationships" r:embed="rId19"/>
              <a:stretch>
                <a:fillRect l="-45455" r="-13636" b="-5333"/>
              </a:stretch>
            </a:blipFill>
            <a:ln>
              <a:noFill/>
            </a:ln>
            <a:effectLst/>
          </p:spPr>
          <p:txBody>
            <a:bodyPr/>
            <a:p>
              <a:r>
                <a:rPr altLang="en-US" lang="zh-CN">
                  <a:noFill/>
                </a:rPr>
                <a:t> </a:t>
              </a:r>
            </a:p>
          </p:txBody>
        </p:sp>
        <p:sp>
          <p:nvSpPr>
            <p:cNvPr id="1051383" name="文本框 266"/>
            <p:cNvSpPr txBox="1">
              <a:spLocks noChangeAspect="1" noMove="1" noResize="1" noRot="1" noAdjustHandles="1" noEditPoints="1" noChangeArrowheads="1" noChangeShapeType="1" noTextEdit="1"/>
            </p:cNvSpPr>
            <p:nvPr/>
          </p:nvSpPr>
          <p:spPr bwMode="auto">
            <a:xfrm>
              <a:off x="3200426" y="5033164"/>
              <a:ext cx="401442" cy="461665"/>
            </a:xfrm>
            <a:prstGeom prst="rect"/>
            <a:blipFill>
              <a:blip xmlns:r="http://schemas.openxmlformats.org/officeDocument/2006/relationships" r:embed="rId20"/>
              <a:stretch>
                <a:fillRect l="-25758" b="-3947"/>
              </a:stretch>
            </a:blipFill>
            <a:ln>
              <a:noFill/>
            </a:ln>
            <a:effectLst/>
          </p:spPr>
          <p:txBody>
            <a:bodyPr/>
            <a:p>
              <a:r>
                <a:rPr altLang="en-US" lang="zh-CN">
                  <a:noFill/>
                </a:rPr>
                <a:t> </a:t>
              </a:r>
            </a:p>
          </p:txBody>
        </p:sp>
        <p:sp>
          <p:nvSpPr>
            <p:cNvPr id="1051384" name="文本框 267"/>
            <p:cNvSpPr txBox="1">
              <a:spLocks noChangeAspect="1" noMove="1" noResize="1" noRot="1" noAdjustHandles="1" noEditPoints="1" noChangeArrowheads="1" noChangeShapeType="1" noTextEdit="1"/>
            </p:cNvSpPr>
            <p:nvPr/>
          </p:nvSpPr>
          <p:spPr bwMode="auto">
            <a:xfrm>
              <a:off x="4196149" y="4892179"/>
              <a:ext cx="401442" cy="461665"/>
            </a:xfrm>
            <a:prstGeom prst="rect"/>
            <a:blipFill>
              <a:blip xmlns:r="http://schemas.openxmlformats.org/officeDocument/2006/relationships" r:embed="rId21"/>
              <a:stretch>
                <a:fillRect l="-28788" b="-2632"/>
              </a:stretch>
            </a:blipFill>
            <a:ln>
              <a:noFill/>
            </a:ln>
            <a:effectLst/>
          </p:spPr>
          <p:txBody>
            <a:bodyPr/>
            <a:p>
              <a:r>
                <a:rPr altLang="en-US" lang="zh-CN">
                  <a:noFill/>
                </a:rPr>
                <a:t> </a:t>
              </a:r>
            </a:p>
          </p:txBody>
        </p:sp>
        <p:sp>
          <p:nvSpPr>
            <p:cNvPr id="1051385" name="文本框 268"/>
            <p:cNvSpPr txBox="1">
              <a:spLocks noChangeAspect="1" noMove="1" noResize="1" noRot="1" noAdjustHandles="1" noEditPoints="1" noChangeArrowheads="1" noChangeShapeType="1" noTextEdit="1"/>
            </p:cNvSpPr>
            <p:nvPr/>
          </p:nvSpPr>
          <p:spPr bwMode="auto">
            <a:xfrm>
              <a:off x="4567624" y="2083175"/>
              <a:ext cx="401442" cy="461665"/>
            </a:xfrm>
            <a:prstGeom prst="rect"/>
            <a:blipFill>
              <a:blip xmlns:r="http://schemas.openxmlformats.org/officeDocument/2006/relationships" r:embed="rId22"/>
              <a:stretch>
                <a:fillRect l="-63636" r="-30303" b="-5263"/>
              </a:stretch>
            </a:blipFill>
            <a:ln>
              <a:noFill/>
            </a:ln>
            <a:effectLst/>
          </p:spPr>
          <p:txBody>
            <a:bodyPr/>
            <a:p>
              <a:r>
                <a:rPr altLang="en-US" lang="zh-CN">
                  <a:noFill/>
                </a:rPr>
                <a:t> </a:t>
              </a:r>
            </a:p>
          </p:txBody>
        </p:sp>
        <p:sp>
          <p:nvSpPr>
            <p:cNvPr id="1051386" name="文本框 269"/>
            <p:cNvSpPr txBox="1">
              <a:spLocks noChangeAspect="1" noMove="1" noResize="1" noRot="1" noAdjustHandles="1" noEditPoints="1" noChangeArrowheads="1" noChangeShapeType="1" noTextEdit="1"/>
            </p:cNvSpPr>
            <p:nvPr/>
          </p:nvSpPr>
          <p:spPr bwMode="auto">
            <a:xfrm>
              <a:off x="5624301" y="3886587"/>
              <a:ext cx="401442" cy="461665"/>
            </a:xfrm>
            <a:prstGeom prst="rect"/>
            <a:blipFill>
              <a:blip xmlns:r="http://schemas.openxmlformats.org/officeDocument/2006/relationships" r:embed="rId23"/>
              <a:stretch>
                <a:fillRect l="-45455" r="-13636" b="-3947"/>
              </a:stretch>
            </a:blipFill>
            <a:ln>
              <a:noFill/>
            </a:ln>
            <a:effectLst/>
          </p:spPr>
          <p:txBody>
            <a:bodyPr/>
            <a:p>
              <a:r>
                <a:rPr altLang="en-US" lang="zh-CN">
                  <a:noFill/>
                </a:rPr>
                <a:t> </a:t>
              </a:r>
            </a:p>
          </p:txBody>
        </p:sp>
        <p:sp>
          <p:nvSpPr>
            <p:cNvPr id="1051387" name="文本框 270"/>
            <p:cNvSpPr txBox="1">
              <a:spLocks noChangeAspect="1" noMove="1" noResize="1" noRot="1" noAdjustHandles="1" noEditPoints="1" noChangeArrowheads="1" noChangeShapeType="1" noTextEdit="1"/>
            </p:cNvSpPr>
            <p:nvPr/>
          </p:nvSpPr>
          <p:spPr bwMode="auto">
            <a:xfrm>
              <a:off x="3817629" y="3980739"/>
              <a:ext cx="401442" cy="461665"/>
            </a:xfrm>
            <a:prstGeom prst="rect"/>
            <a:blipFill>
              <a:blip xmlns:r="http://schemas.openxmlformats.org/officeDocument/2006/relationships" r:embed="rId24"/>
              <a:stretch>
                <a:fillRect l="-43939" r="-10606" b="-5263"/>
              </a:stretch>
            </a:blipFill>
            <a:ln>
              <a:noFill/>
            </a:ln>
            <a:effectLst/>
          </p:spPr>
          <p:txBody>
            <a:bodyPr/>
            <a:p>
              <a:r>
                <a:rPr altLang="en-US" lang="zh-CN">
                  <a:noFill/>
                </a:rPr>
                <a:t> </a:t>
              </a:r>
            </a:p>
          </p:txBody>
        </p:sp>
        <p:sp>
          <p:nvSpPr>
            <p:cNvPr id="1051388" name="文本框 271"/>
            <p:cNvSpPr txBox="1">
              <a:spLocks noChangeAspect="1" noMove="1" noResize="1" noRot="1" noAdjustHandles="1" noEditPoints="1" noChangeArrowheads="1" noChangeShapeType="1" noTextEdit="1"/>
            </p:cNvSpPr>
            <p:nvPr/>
          </p:nvSpPr>
          <p:spPr bwMode="auto">
            <a:xfrm>
              <a:off x="6947671" y="3975524"/>
              <a:ext cx="401442" cy="461665"/>
            </a:xfrm>
            <a:prstGeom prst="rect"/>
            <a:blipFill>
              <a:blip xmlns:r="http://schemas.openxmlformats.org/officeDocument/2006/relationships" r:embed="rId25"/>
              <a:stretch>
                <a:fillRect l="-42424" r="-10606" b="-5333"/>
              </a:stretch>
            </a:blipFill>
            <a:ln>
              <a:noFill/>
            </a:ln>
            <a:effectLst/>
          </p:spPr>
          <p:txBody>
            <a:bodyPr/>
            <a:p>
              <a:r>
                <a:rPr altLang="en-US" lang="zh-CN">
                  <a:noFill/>
                </a:rPr>
                <a:t> </a:t>
              </a:r>
            </a:p>
          </p:txBody>
        </p:sp>
        <p:sp>
          <p:nvSpPr>
            <p:cNvPr id="1051389" name="文本框 272"/>
            <p:cNvSpPr txBox="1">
              <a:spLocks noChangeAspect="1" noMove="1" noResize="1" noRot="1" noAdjustHandles="1" noEditPoints="1" noChangeArrowheads="1" noChangeShapeType="1" noTextEdit="1"/>
            </p:cNvSpPr>
            <p:nvPr/>
          </p:nvSpPr>
          <p:spPr bwMode="auto">
            <a:xfrm>
              <a:off x="6901830" y="2786759"/>
              <a:ext cx="401442" cy="461665"/>
            </a:xfrm>
            <a:prstGeom prst="rect"/>
            <a:blipFill>
              <a:blip xmlns:r="http://schemas.openxmlformats.org/officeDocument/2006/relationships" r:embed="rId26"/>
              <a:stretch>
                <a:fillRect l="-26154" b="-4000"/>
              </a:stretch>
            </a:blipFill>
            <a:ln>
              <a:noFill/>
            </a:ln>
            <a:effectLst/>
          </p:spPr>
          <p:txBody>
            <a:bodyPr/>
            <a:p>
              <a:r>
                <a:rPr altLang="en-US" lang="zh-CN">
                  <a:noFill/>
                </a:rPr>
                <a:t> </a:t>
              </a:r>
            </a:p>
          </p:txBody>
        </p:sp>
        <p:sp>
          <p:nvSpPr>
            <p:cNvPr id="1051390" name="文本框 273"/>
            <p:cNvSpPr txBox="1">
              <a:spLocks noChangeAspect="1" noMove="1" noResize="1" noRot="1" noAdjustHandles="1" noEditPoints="1" noChangeArrowheads="1" noChangeShapeType="1" noTextEdit="1"/>
            </p:cNvSpPr>
            <p:nvPr/>
          </p:nvSpPr>
          <p:spPr bwMode="auto">
            <a:xfrm>
              <a:off x="7455474" y="1554828"/>
              <a:ext cx="785518" cy="461665"/>
            </a:xfrm>
            <a:prstGeom prst="rect"/>
            <a:blipFill>
              <a:blip xmlns:r="http://schemas.openxmlformats.org/officeDocument/2006/relationships" r:embed="rId27"/>
              <a:stretch>
                <a:fillRect l="-10078" b="-5263"/>
              </a:stretch>
            </a:blipFill>
            <a:ln>
              <a:noFill/>
            </a:ln>
            <a:effectLst/>
          </p:spPr>
          <p:txBody>
            <a:bodyPr/>
            <a:p>
              <a:r>
                <a:rPr altLang="en-US" lang="zh-CN">
                  <a:noFill/>
                </a:rPr>
                <a:t> </a:t>
              </a:r>
            </a:p>
          </p:txBody>
        </p:sp>
        <p:sp>
          <p:nvSpPr>
            <p:cNvPr id="1051391" name="文本框 274"/>
            <p:cNvSpPr txBox="1">
              <a:spLocks noChangeAspect="1" noMove="1" noResize="1" noRot="1" noAdjustHandles="1" noEditPoints="1" noChangeArrowheads="1" noChangeShapeType="1" noTextEdit="1"/>
            </p:cNvSpPr>
            <p:nvPr/>
          </p:nvSpPr>
          <p:spPr bwMode="auto">
            <a:xfrm>
              <a:off x="7718116" y="4002578"/>
              <a:ext cx="401442" cy="461665"/>
            </a:xfrm>
            <a:prstGeom prst="rect"/>
            <a:blipFill>
              <a:blip xmlns:r="http://schemas.openxmlformats.org/officeDocument/2006/relationships" r:embed="rId28"/>
              <a:stretch>
                <a:fillRect l="-24615" r="-1538" b="-3947"/>
              </a:stretch>
            </a:blipFill>
            <a:ln>
              <a:noFill/>
            </a:ln>
            <a:effectLst/>
          </p:spPr>
          <p:txBody>
            <a:bodyPr/>
            <a:p>
              <a:r>
                <a:rPr altLang="en-US" lang="zh-CN">
                  <a:noFill/>
                </a:rPr>
                <a:t> </a:t>
              </a:r>
            </a:p>
          </p:txBody>
        </p:sp>
        <p:sp>
          <p:nvSpPr>
            <p:cNvPr id="1051392" name="Rectangle 518"/>
            <p:cNvSpPr>
              <a:spLocks noChangeAspect="1" noMove="1" noResize="1" noRot="1" noAdjustHandles="1" noEditPoints="1" noChangeArrowheads="1" noChangeShapeType="1" noTextEdit="1"/>
            </p:cNvSpPr>
            <p:nvPr/>
          </p:nvSpPr>
          <p:spPr bwMode="auto">
            <a:xfrm>
              <a:off x="7801210" y="2939698"/>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51393" name="Rectangle 519"/>
            <p:cNvSpPr>
              <a:spLocks noChangeAspect="1" noMove="1" noResize="1" noRot="1" noAdjustHandles="1" noEditPoints="1" noChangeArrowheads="1" noChangeShapeType="1" noTextEdit="1"/>
            </p:cNvSpPr>
            <p:nvPr/>
          </p:nvSpPr>
          <p:spPr bwMode="auto">
            <a:xfrm>
              <a:off x="7831272" y="5359246"/>
              <a:ext cx="175129" cy="307777"/>
            </a:xfrm>
            <a:prstGeom prst="rect"/>
            <a:blipFill>
              <a:blip xmlns:r="http://schemas.openxmlformats.org/officeDocument/2006/relationships" r:embed="rId30"/>
              <a:stretch>
                <a:fillRect l="-24138" r="-34483"/>
              </a:stretch>
            </a:blipFill>
            <a:ln w="28575">
              <a:noFill/>
              <a:miter lim="800000"/>
              <a:headEnd/>
              <a:tailEnd/>
            </a:ln>
          </p:spPr>
          <p:txBody>
            <a:bodyPr/>
            <a:p>
              <a:r>
                <a:rPr altLang="en-US" lang="zh-CN">
                  <a:noFill/>
                </a:rPr>
                <a:t> </a:t>
              </a:r>
            </a:p>
          </p:txBody>
        </p:sp>
        <p:sp>
          <p:nvSpPr>
            <p:cNvPr id="1051394" name="文本框 277"/>
            <p:cNvSpPr txBox="1">
              <a:spLocks noChangeAspect="1" noMove="1" noResize="1" noRot="1" noAdjustHandles="1" noEditPoints="1" noChangeArrowheads="1" noChangeShapeType="1" noTextEdit="1"/>
            </p:cNvSpPr>
            <p:nvPr/>
          </p:nvSpPr>
          <p:spPr bwMode="auto">
            <a:xfrm>
              <a:off x="8519803" y="3982284"/>
              <a:ext cx="401442" cy="461665"/>
            </a:xfrm>
            <a:prstGeom prst="rect"/>
            <a:blipFill>
              <a:blip xmlns:r="http://schemas.openxmlformats.org/officeDocument/2006/relationships" r:embed="rId31"/>
              <a:stretch>
                <a:fillRect l="-28788" b="-5333"/>
              </a:stretch>
            </a:blipFill>
            <a:ln>
              <a:noFill/>
            </a:ln>
            <a:effectLst/>
          </p:spPr>
          <p:txBody>
            <a:bodyPr/>
            <a:p>
              <a:r>
                <a:rPr altLang="en-US" lang="zh-CN">
                  <a:noFill/>
                </a:rPr>
                <a:t> </a:t>
              </a:r>
            </a:p>
          </p:txBody>
        </p:sp>
      </p:grpSp>
      <p:sp>
        <p:nvSpPr>
          <p:cNvPr id="1051395"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(5) Input resistance</a:t>
            </a:r>
            <a:endParaRPr altLang="en-US" dirty="0" sz="2000" kumimoji="1" lang="zh-CN">
              <a:cs typeface="Arial" panose="020B0604020202020204" pitchFamily="34" charset="0"/>
            </a:endParaRPr>
          </a:p>
        </p:txBody>
      </p:sp>
      <p:grpSp>
        <p:nvGrpSpPr>
          <p:cNvPr id="404" name="组合 2"/>
          <p:cNvGrpSpPr/>
          <p:nvPr/>
        </p:nvGrpSpPr>
        <p:grpSpPr>
          <a:xfrm>
            <a:off x="2335187" y="3071085"/>
            <a:ext cx="629649" cy="661645"/>
            <a:chOff x="2335187" y="3473757"/>
            <a:chExt cx="629649" cy="661645"/>
          </a:xfrm>
        </p:grpSpPr>
        <p:sp>
          <p:nvSpPr>
            <p:cNvPr id="1051396"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2"/>
              <a:stretch>
                <a:fillRect l="-33333" r="-30556" b="-8000"/>
              </a:stretch>
            </a:blipFill>
            <a:ln w="28575">
              <a:noFill/>
              <a:miter lim="800000"/>
              <a:headEnd/>
              <a:tailEnd/>
            </a:ln>
          </p:spPr>
          <p:txBody>
            <a:bodyPr/>
            <a:p>
              <a:r>
                <a:rPr altLang="en-US" lang="zh-CN">
                  <a:noFill/>
                </a:rPr>
                <a:t> </a:t>
              </a:r>
            </a:p>
          </p:txBody>
        </p:sp>
        <p:sp>
          <p:nvSpPr>
            <p:cNvPr id="1051397" name="Rectangle 519"/>
            <p:cNvSpPr>
              <a:spLocks noChangeAspect="1" noMove="1" noResize="1" noRot="1" noAdjustHandles="1" noEditPoints="1" noChangeArrowheads="1" noChangeShapeType="1" noTextEdit="1"/>
            </p:cNvSpPr>
            <p:nvPr/>
          </p:nvSpPr>
          <p:spPr bwMode="auto">
            <a:xfrm>
              <a:off x="2789707" y="3827625"/>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398" name="文本框 281"/>
            <p:cNvSpPr txBox="1">
              <a:spLocks noChangeAspect="1" noMove="1" noResize="1" noRot="1" noAdjustHandles="1" noEditPoints="1" noChangeArrowheads="1" noChangeShapeType="1" noTextEdit="1"/>
            </p:cNvSpPr>
            <p:nvPr/>
          </p:nvSpPr>
          <p:spPr bwMode="auto">
            <a:xfrm>
              <a:off x="2335187" y="3581999"/>
              <a:ext cx="401442" cy="461665"/>
            </a:xfrm>
            <a:prstGeom prst="rect"/>
            <a:blipFill>
              <a:blip xmlns:r="http://schemas.openxmlformats.org/officeDocument/2006/relationships" r:embed="rId34"/>
              <a:stretch>
                <a:fillRect l="-30303" r="-7576" b="-6667"/>
              </a:stretch>
            </a:blipFill>
            <a:ln>
              <a:noFill/>
            </a:ln>
            <a:effectLst/>
          </p:spPr>
          <p:txBody>
            <a:bodyPr/>
            <a:p>
              <a:r>
                <a:rPr altLang="en-US" lang="zh-CN">
                  <a:noFill/>
                </a:rPr>
                <a:t> </a:t>
              </a:r>
            </a:p>
          </p:txBody>
        </p:sp>
      </p:grpSp>
      <p:grpSp>
        <p:nvGrpSpPr>
          <p:cNvPr id="405" name="组合 282"/>
          <p:cNvGrpSpPr/>
          <p:nvPr/>
        </p:nvGrpSpPr>
        <p:grpSpPr>
          <a:xfrm>
            <a:off x="2509292" y="4490700"/>
            <a:ext cx="401442" cy="1003620"/>
            <a:chOff x="2322580" y="3473757"/>
            <a:chExt cx="401442" cy="1003620"/>
          </a:xfrm>
        </p:grpSpPr>
        <p:sp>
          <p:nvSpPr>
            <p:cNvPr id="1051399"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5"/>
              <a:stretch>
                <a:fillRect l="-33333" r="-30556" b="-8000"/>
              </a:stretch>
            </a:blipFill>
            <a:ln w="28575">
              <a:noFill/>
              <a:miter lim="800000"/>
              <a:headEnd/>
              <a:tailEnd/>
            </a:ln>
          </p:spPr>
          <p:txBody>
            <a:bodyPr/>
            <a:p>
              <a:r>
                <a:rPr altLang="en-US" lang="zh-CN">
                  <a:noFill/>
                </a:rPr>
                <a:t> </a:t>
              </a:r>
            </a:p>
          </p:txBody>
        </p:sp>
        <p:sp>
          <p:nvSpPr>
            <p:cNvPr id="1051400" name="Rectangle 519"/>
            <p:cNvSpPr>
              <a:spLocks noChangeAspect="1" noMove="1" noResize="1" noRot="1" noAdjustHandles="1" noEditPoints="1" noChangeArrowheads="1" noChangeShapeType="1" noTextEdit="1"/>
            </p:cNvSpPr>
            <p:nvPr/>
          </p:nvSpPr>
          <p:spPr bwMode="auto">
            <a:xfrm>
              <a:off x="2365470" y="4169600"/>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401" name="文本框 285"/>
            <p:cNvSpPr txBox="1">
              <a:spLocks noChangeAspect="1" noMove="1" noResize="1" noRot="1" noAdjustHandles="1" noEditPoints="1" noChangeArrowheads="1" noChangeShapeType="1" noTextEdit="1"/>
            </p:cNvSpPr>
            <p:nvPr/>
          </p:nvSpPr>
          <p:spPr bwMode="auto">
            <a:xfrm>
              <a:off x="2322580" y="3700980"/>
              <a:ext cx="401442" cy="461665"/>
            </a:xfrm>
            <a:prstGeom prst="rect"/>
            <a:blipFill>
              <a:blip xmlns:r="http://schemas.openxmlformats.org/officeDocument/2006/relationships" r:embed="rId36"/>
              <a:stretch>
                <a:fillRect l="-20000" b="-3947"/>
              </a:stretch>
            </a:blipFill>
            <a:ln>
              <a:noFill/>
            </a:ln>
            <a:effectLst/>
          </p:spPr>
          <p:txBody>
            <a:bodyPr/>
            <a:p>
              <a:r>
                <a:rPr altLang="en-US" lang="zh-CN">
                  <a:noFill/>
                </a:rPr>
                <a:t> </a:t>
              </a:r>
            </a:p>
          </p:txBody>
        </p:sp>
      </p:grpSp>
      <p:cxnSp>
        <p:nvCxnSpPr>
          <p:cNvPr id="3146028" name="直接箭头连接符 119"/>
          <p:cNvCxnSpPr>
            <a:cxnSpLocks/>
          </p:cNvCxnSpPr>
          <p:nvPr/>
        </p:nvCxnSpPr>
        <p:spPr>
          <a:xfrm>
            <a:off x="7771019" y="240075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402" name="文本框 121"/>
          <p:cNvSpPr txBox="1">
            <a:spLocks noChangeAspect="1" noMove="1" noResize="1" noRot="1" noAdjustHandles="1" noEditPoints="1" noChangeArrowheads="1" noChangeShapeType="1" noTextEdit="1"/>
          </p:cNvSpPr>
          <p:nvPr/>
        </p:nvSpPr>
        <p:spPr bwMode="auto">
          <a:xfrm>
            <a:off x="7706445" y="1876444"/>
            <a:ext cx="401442" cy="461665"/>
          </a:xfrm>
          <a:prstGeom prst="rect"/>
          <a:blipFill>
            <a:blip xmlns:r="http://schemas.openxmlformats.org/officeDocument/2006/relationships" r:embed="rId37"/>
            <a:stretch>
              <a:fillRect l="-21212" b="-3947"/>
            </a:stretch>
          </a:blipFill>
          <a:ln>
            <a:noFill/>
          </a:ln>
          <a:effectLst/>
        </p:spPr>
        <p:txBody>
          <a:bodyPr/>
          <a:p>
            <a:r>
              <a:rPr altLang="en-US" lang="zh-CN">
                <a:noFill/>
              </a:rPr>
              <a:t> </a:t>
            </a:r>
          </a:p>
        </p:txBody>
      </p:sp>
      <p:sp>
        <p:nvSpPr>
          <p:cNvPr id="1051403" name="文本框 128"/>
          <p:cNvSpPr txBox="1">
            <a:spLocks noChangeAspect="1" noMove="1" noResize="1" noRot="1" noAdjustHandles="1" noEditPoints="1" noChangeArrowheads="1" noChangeShapeType="1" noTextEdit="1"/>
          </p:cNvSpPr>
          <p:nvPr/>
        </p:nvSpPr>
        <p:spPr bwMode="auto">
          <a:xfrm>
            <a:off x="2248250" y="6067881"/>
            <a:ext cx="3175677" cy="400110"/>
          </a:xfrm>
          <a:prstGeom prst="rect"/>
          <a:blipFill>
            <a:blip xmlns:r="http://schemas.openxmlformats.org/officeDocument/2006/relationships" r:embed="rId38"/>
            <a:stretch>
              <a:fillRect b="-16667"/>
            </a:stretch>
          </a:blipFill>
          <a:ln>
            <a:noFill/>
          </a:ln>
          <a:effectLst/>
        </p:spPr>
        <p:txBody>
          <a:bodyPr/>
          <a:p>
            <a:r>
              <a:rPr altLang="en-US" lang="zh-CN">
                <a:noFill/>
              </a:rPr>
              <a:t> </a:t>
            </a:r>
          </a:p>
        </p:txBody>
      </p:sp>
      <p:grpSp>
        <p:nvGrpSpPr>
          <p:cNvPr id="406" name="组合 10"/>
          <p:cNvGrpSpPr/>
          <p:nvPr/>
        </p:nvGrpSpPr>
        <p:grpSpPr>
          <a:xfrm>
            <a:off x="2250906" y="4476601"/>
            <a:ext cx="604524" cy="1497056"/>
            <a:chOff x="2250906" y="4476601"/>
            <a:chExt cx="604524" cy="1497056"/>
          </a:xfrm>
        </p:grpSpPr>
        <p:sp>
          <p:nvSpPr>
            <p:cNvPr id="1051404" name="矩形 4"/>
            <p:cNvSpPr>
              <a:spLocks noChangeAspect="1" noMove="1" noResize="1" noRot="1" noAdjustHandles="1" noEditPoints="1" noChangeArrowheads="1" noChangeShapeType="1" noTextEdit="1"/>
            </p:cNvSpPr>
            <p:nvPr/>
          </p:nvSpPr>
          <p:spPr>
            <a:xfrm>
              <a:off x="2250906" y="5564048"/>
              <a:ext cx="604524" cy="400110"/>
            </a:xfrm>
            <a:prstGeom prst="rect"/>
            <a:blipFill>
              <a:blip xmlns:r="http://schemas.openxmlformats.org/officeDocument/2006/relationships" r:embed="rId39"/>
              <a:stretch>
                <a:fillRect b="-3077"/>
              </a:stretch>
            </a:blipFill>
          </p:spPr>
          <p:txBody>
            <a:bodyPr/>
            <a:p>
              <a:r>
                <a:rPr altLang="en-US" lang="zh-CN">
                  <a:noFill/>
                </a:rPr>
                <a:t> </a:t>
              </a:r>
            </a:p>
          </p:txBody>
        </p:sp>
        <p:cxnSp>
          <p:nvCxnSpPr>
            <p:cNvPr id="3146029" name="直接连接符 6"/>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30" name="直接连接符 129"/>
            <p:cNvCxnSpPr>
              <a:cxnSpLocks/>
            </p:cNvCxnSpPr>
            <p:nvPr/>
          </p:nvCxnSpPr>
          <p:spPr>
            <a:xfrm>
              <a:off x="2287305" y="449559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07" name="组合 132"/>
          <p:cNvGrpSpPr/>
          <p:nvPr/>
        </p:nvGrpSpPr>
        <p:grpSpPr>
          <a:xfrm>
            <a:off x="1233392" y="4462958"/>
            <a:ext cx="538802" cy="1497056"/>
            <a:chOff x="2250906" y="4476601"/>
            <a:chExt cx="538802" cy="1497056"/>
          </a:xfrm>
        </p:grpSpPr>
        <p:sp>
          <p:nvSpPr>
            <p:cNvPr id="1051405" name="矩形 138"/>
            <p:cNvSpPr>
              <a:spLocks noChangeAspect="1" noMove="1" noResize="1" noRot="1" noAdjustHandles="1" noEditPoints="1" noChangeArrowheads="1" noChangeShapeType="1" noTextEdit="1"/>
            </p:cNvSpPr>
            <p:nvPr/>
          </p:nvSpPr>
          <p:spPr>
            <a:xfrm>
              <a:off x="2250906" y="5564048"/>
              <a:ext cx="538802" cy="400110"/>
            </a:xfrm>
            <a:prstGeom prst="rect"/>
            <a:blipFill>
              <a:blip xmlns:r="http://schemas.openxmlformats.org/officeDocument/2006/relationships" r:embed="rId40"/>
              <a:stretch>
                <a:fillRect b="-1515"/>
              </a:stretch>
            </a:blipFill>
          </p:spPr>
          <p:txBody>
            <a:bodyPr/>
            <a:p>
              <a:r>
                <a:rPr altLang="en-US" lang="zh-CN">
                  <a:noFill/>
                </a:rPr>
                <a:t> </a:t>
              </a:r>
            </a:p>
          </p:txBody>
        </p:sp>
        <p:cxnSp>
          <p:nvCxnSpPr>
            <p:cNvPr id="3146031" name="直接连接符 139"/>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32" name="直接连接符 140"/>
            <p:cNvCxnSpPr>
              <a:cxnSpLocks/>
            </p:cNvCxnSpPr>
            <p:nvPr/>
          </p:nvCxnSpPr>
          <p:spPr>
            <a:xfrm>
              <a:off x="2287305" y="449559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51406" name="文本框 141"/>
          <p:cNvSpPr txBox="1">
            <a:spLocks noChangeAspect="1" noMove="1" noResize="1" noRot="1" noAdjustHandles="1" noEditPoints="1" noChangeArrowheads="1" noChangeShapeType="1" noTextEdit="1"/>
          </p:cNvSpPr>
          <p:nvPr/>
        </p:nvSpPr>
        <p:spPr bwMode="auto">
          <a:xfrm>
            <a:off x="5034196" y="6066293"/>
            <a:ext cx="2290048" cy="400110"/>
          </a:xfrm>
          <a:prstGeom prst="rect"/>
          <a:blipFill>
            <a:blip xmlns:r="http://schemas.openxmlformats.org/officeDocument/2006/relationships" r:embed="rId41"/>
            <a:stretch>
              <a:fillRect b="-16667"/>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403"/>
                                        </p:tgtEl>
                                        <p:attrNameLst>
                                          <p:attrName>style.visibility</p:attrName>
                                        </p:attrNameLst>
                                      </p:cBhvr>
                                      <p:to>
                                        <p:strVal val="visible"/>
                                      </p:to>
                                    </p:set>
                                    <p:animEffect transition="in" filter="wipe(down)">
                                      <p:cBhvr>
                                        <p:cTn dur="500" id="7"/>
                                        <p:tgtEl>
                                          <p:spTgt spid="105140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406"/>
                                        </p:tgtEl>
                                        <p:attrNameLst>
                                          <p:attrName>style.visibility</p:attrName>
                                        </p:attrNameLst>
                                      </p:cBhvr>
                                      <p:to>
                                        <p:strVal val="visible"/>
                                      </p:to>
                                    </p:set>
                                    <p:animEffect transition="in" filter="wipe(down)">
                                      <p:cBhvr>
                                        <p:cTn dur="500" id="12"/>
                                        <p:tgtEl>
                                          <p:spTgt spid="1051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403" grpId="0"/>
      <p:bldP spid="105140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10" name=""/>
        <p:cNvGrpSpPr/>
        <p:nvPr/>
      </p:nvGrpSpPr>
      <p:grpSpPr>
        <a:xfrm>
          <a:off x="0" y="0"/>
          <a:ext cx="0" cy="0"/>
          <a:chOff x="0" y="0"/>
          <a:chExt cx="0" cy="0"/>
        </a:xfrm>
      </p:grpSpPr>
      <p:sp>
        <p:nvSpPr>
          <p:cNvPr id="105141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411"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5:</a:t>
            </a:r>
            <a:endParaRPr altLang="en-US" dirty="0" sz="2000" kumimoji="1" lang="zh-CN">
              <a:cs typeface="Arial" panose="020B0604020202020204" pitchFamily="34" charset="0"/>
            </a:endParaRPr>
          </a:p>
        </p:txBody>
      </p:sp>
      <p:grpSp>
        <p:nvGrpSpPr>
          <p:cNvPr id="411" name="组合 1"/>
          <p:cNvGrpSpPr/>
          <p:nvPr/>
        </p:nvGrpSpPr>
        <p:grpSpPr>
          <a:xfrm>
            <a:off x="633130" y="1307353"/>
            <a:ext cx="8309087" cy="4462933"/>
            <a:chOff x="612158" y="1554828"/>
            <a:chExt cx="8309087" cy="4462933"/>
          </a:xfrm>
        </p:grpSpPr>
        <p:grpSp>
          <p:nvGrpSpPr>
            <p:cNvPr id="412" name="Group 623"/>
            <p:cNvGrpSpPr/>
            <p:nvPr/>
          </p:nvGrpSpPr>
          <p:grpSpPr bwMode="auto">
            <a:xfrm>
              <a:off x="717936" y="1791836"/>
              <a:ext cx="7688263" cy="4225925"/>
              <a:chOff x="622" y="1134"/>
              <a:chExt cx="4843" cy="2662"/>
            </a:xfrm>
          </p:grpSpPr>
          <p:sp>
            <p:nvSpPr>
              <p:cNvPr id="1051412" name="Line 507"/>
              <p:cNvSpPr>
                <a:spLocks noChangeShapeType="1"/>
              </p:cNvSpPr>
              <p:nvPr/>
            </p:nvSpPr>
            <p:spPr bwMode="auto">
              <a:xfrm>
                <a:off x="1397" y="1756"/>
                <a:ext cx="1" cy="8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13" name="Line 496"/>
              <p:cNvSpPr>
                <a:spLocks noChangeShapeType="1"/>
              </p:cNvSpPr>
              <p:nvPr/>
            </p:nvSpPr>
            <p:spPr bwMode="auto">
              <a:xfrm flipV="1">
                <a:off x="1091"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14" name="Line 497"/>
              <p:cNvSpPr>
                <a:spLocks noChangeShapeType="1"/>
              </p:cNvSpPr>
              <p:nvPr/>
            </p:nvSpPr>
            <p:spPr bwMode="auto">
              <a:xfrm>
                <a:off x="1027" y="1966"/>
                <a:ext cx="1"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4" name="Object 501"/>
              <p:cNvGraphicFramePr>
                <a:graphicFrameLocks noChangeAspect="1"/>
              </p:cNvGraphicFramePr>
              <p:nvPr/>
            </p:nvGraphicFramePr>
            <p:xfrm>
              <a:off x="941" y="2173"/>
              <a:ext cx="217" cy="220"/>
            </p:xfrm>
            <a:graphic>
              <a:graphicData uri="http://schemas.openxmlformats.org/presentationml/2006/ole">
                <mc:AlternateContent xmlns:mc="http://schemas.openxmlformats.org/markup-compatibility/2006">
                  <mc:Choice xmlns:v="urn:schemas-microsoft-com:vml" Requires="v">
                    <p:oleObj name="Equation" r:id="rId1" spid="_x0000_s12482" imgH="215640" imgW="190440" progId="Equation.3">
                      <p:embed/>
                    </p:oleObj>
                  </mc:Choice>
                  <mc:Fallback>
                    <p:oleObj name="Equation" r:id="rId1" spid="" imgH="215640" imgW="190440" progId="Equation.3">
                      <p:embed/>
                      <p:pic>
                        <p:nvPicPr>
                          <p:cNvPr id="2097197" name="Object 501"/>
                          <p:cNvPicPr>
                            <a:picLocks noChangeAspect="1" noChangeArrowheads="1"/>
                          </p:cNvPicPr>
                          <p:nvPr/>
                        </p:nvPicPr>
                        <p:blipFill>
                          <a:blip xmlns:r="http://schemas.openxmlformats.org/officeDocument/2006/relationships" r:embed="rId2">
                            <a:lum bright="100000"/>
                          </a:blip>
                          <a:srcRect/>
                          <a:stretch>
                            <a:fillRect/>
                          </a:stretch>
                        </p:blipFill>
                        <p:spPr bwMode="auto">
                          <a:xfrm>
                            <a:off x="941" y="2173"/>
                            <a:ext cx="217" cy="220"/>
                          </a:xfrm>
                          <a:prstGeom prst="rect"/>
                          <a:noFill/>
                          <a:ln>
                            <a:noFill/>
                          </a:ln>
                          <a:effectLst/>
                        </p:spPr>
                      </p:pic>
                    </p:oleObj>
                  </mc:Fallback>
                </mc:AlternateContent>
              </a:graphicData>
            </a:graphic>
          </p:graphicFrame>
          <p:sp>
            <p:nvSpPr>
              <p:cNvPr id="1051415" name="Line 504"/>
              <p:cNvSpPr>
                <a:spLocks noChangeShapeType="1"/>
              </p:cNvSpPr>
              <p:nvPr/>
            </p:nvSpPr>
            <p:spPr bwMode="auto">
              <a:xfrm>
                <a:off x="1088" y="2076"/>
                <a:ext cx="77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16" name="Line 505"/>
              <p:cNvSpPr>
                <a:spLocks noChangeShapeType="1"/>
              </p:cNvSpPr>
              <p:nvPr/>
            </p:nvSpPr>
            <p:spPr bwMode="auto">
              <a:xfrm>
                <a:off x="709" y="2076"/>
                <a:ext cx="3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17" name="Oval 506"/>
              <p:cNvSpPr>
                <a:spLocks noChangeArrowheads="1"/>
              </p:cNvSpPr>
              <p:nvPr/>
            </p:nvSpPr>
            <p:spPr bwMode="auto">
              <a:xfrm>
                <a:off x="1359" y="2037"/>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18" name="Line 508"/>
              <p:cNvSpPr>
                <a:spLocks noChangeShapeType="1"/>
              </p:cNvSpPr>
              <p:nvPr/>
            </p:nvSpPr>
            <p:spPr bwMode="auto">
              <a:xfrm>
                <a:off x="1399" y="1166"/>
                <a:ext cx="0" cy="3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19" name="Line 509"/>
              <p:cNvSpPr>
                <a:spLocks noChangeShapeType="1"/>
              </p:cNvSpPr>
              <p:nvPr/>
            </p:nvSpPr>
            <p:spPr bwMode="auto">
              <a:xfrm>
                <a:off x="1388" y="1175"/>
                <a:ext cx="3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0" name="Oval 511"/>
              <p:cNvSpPr>
                <a:spLocks noChangeArrowheads="1"/>
              </p:cNvSpPr>
              <p:nvPr/>
            </p:nvSpPr>
            <p:spPr bwMode="auto">
              <a:xfrm>
                <a:off x="4780" y="1134"/>
                <a:ext cx="79" cy="79"/>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1" name="Line 513"/>
              <p:cNvSpPr>
                <a:spLocks noChangeShapeType="1"/>
              </p:cNvSpPr>
              <p:nvPr/>
            </p:nvSpPr>
            <p:spPr bwMode="auto">
              <a:xfrm flipV="1">
                <a:off x="1861"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422" name="Line 514"/>
              <p:cNvSpPr>
                <a:spLocks noChangeShapeType="1"/>
              </p:cNvSpPr>
              <p:nvPr/>
            </p:nvSpPr>
            <p:spPr bwMode="auto">
              <a:xfrm flipV="1">
                <a:off x="1861"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423" name="Line 515"/>
              <p:cNvSpPr>
                <a:spLocks noChangeShapeType="1"/>
              </p:cNvSpPr>
              <p:nvPr/>
            </p:nvSpPr>
            <p:spPr bwMode="auto">
              <a:xfrm>
                <a:off x="1861"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424" name="Line 516"/>
              <p:cNvSpPr>
                <a:spLocks noChangeShapeType="1"/>
              </p:cNvSpPr>
              <p:nvPr/>
            </p:nvSpPr>
            <p:spPr bwMode="auto">
              <a:xfrm>
                <a:off x="2056" y="1172"/>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5" name="Line 517"/>
              <p:cNvSpPr>
                <a:spLocks noChangeShapeType="1"/>
              </p:cNvSpPr>
              <p:nvPr/>
            </p:nvSpPr>
            <p:spPr bwMode="auto">
              <a:xfrm>
                <a:off x="2053"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6" name="Line 519"/>
              <p:cNvSpPr>
                <a:spLocks noChangeShapeType="1"/>
              </p:cNvSpPr>
              <p:nvPr/>
            </p:nvSpPr>
            <p:spPr bwMode="auto">
              <a:xfrm>
                <a:off x="2092"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7" name="Line 520"/>
              <p:cNvSpPr>
                <a:spLocks noChangeShapeType="1"/>
              </p:cNvSpPr>
              <p:nvPr/>
            </p:nvSpPr>
            <p:spPr bwMode="auto">
              <a:xfrm>
                <a:off x="2092" y="2796"/>
                <a:ext cx="0" cy="36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8" name="Line 521"/>
              <p:cNvSpPr>
                <a:spLocks noChangeShapeType="1"/>
              </p:cNvSpPr>
              <p:nvPr/>
            </p:nvSpPr>
            <p:spPr bwMode="auto">
              <a:xfrm>
                <a:off x="2095" y="3444"/>
                <a:ext cx="0" cy="19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29" name="Line 522"/>
              <p:cNvSpPr>
                <a:spLocks noChangeShapeType="1"/>
              </p:cNvSpPr>
              <p:nvPr/>
            </p:nvSpPr>
            <p:spPr bwMode="auto">
              <a:xfrm>
                <a:off x="2096" y="3057"/>
                <a:ext cx="6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30" name="Rectangle 523"/>
              <p:cNvSpPr>
                <a:spLocks noChangeArrowheads="1"/>
              </p:cNvSpPr>
              <p:nvPr/>
            </p:nvSpPr>
            <p:spPr bwMode="auto">
              <a:xfrm rot="5400000">
                <a:off x="2833" y="2899"/>
                <a:ext cx="10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31" name="Line 524"/>
              <p:cNvSpPr>
                <a:spLocks noChangeShapeType="1"/>
              </p:cNvSpPr>
              <p:nvPr/>
            </p:nvSpPr>
            <p:spPr bwMode="auto">
              <a:xfrm>
                <a:off x="2095"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32" name="Line 525"/>
              <p:cNvSpPr>
                <a:spLocks noChangeShapeType="1"/>
              </p:cNvSpPr>
              <p:nvPr/>
            </p:nvSpPr>
            <p:spPr bwMode="auto">
              <a:xfrm>
                <a:off x="2093" y="2927"/>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413" name="Group 526"/>
              <p:cNvGrpSpPr/>
              <p:nvPr/>
            </p:nvGrpSpPr>
            <p:grpSpPr bwMode="auto">
              <a:xfrm rot="5400000">
                <a:off x="2391" y="2550"/>
                <a:ext cx="53" cy="230"/>
                <a:chOff x="990" y="1507"/>
                <a:chExt cx="59" cy="230"/>
              </a:xfrm>
            </p:grpSpPr>
            <p:sp>
              <p:nvSpPr>
                <p:cNvPr id="1051433" name="Line 527"/>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34" name="Line 528"/>
                <p:cNvSpPr>
                  <a:spLocks noChangeShapeType="1"/>
                </p:cNvSpPr>
                <p:nvPr/>
              </p:nvSpPr>
              <p:spPr bwMode="auto">
                <a:xfrm flipH="1">
                  <a:off x="990" y="1507"/>
                  <a:ext cx="0"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435" name="Line 529"/>
              <p:cNvSpPr>
                <a:spLocks noChangeShapeType="1"/>
              </p:cNvSpPr>
              <p:nvPr/>
            </p:nvSpPr>
            <p:spPr bwMode="auto">
              <a:xfrm>
                <a:off x="2417" y="2369"/>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36" name="Line 530"/>
              <p:cNvSpPr>
                <a:spLocks noChangeShapeType="1"/>
              </p:cNvSpPr>
              <p:nvPr/>
            </p:nvSpPr>
            <p:spPr bwMode="auto">
              <a:xfrm>
                <a:off x="2417" y="2681"/>
                <a:ext cx="0" cy="24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5" name="Object 531"/>
              <p:cNvGraphicFramePr>
                <a:graphicFrameLocks noChangeAspect="1"/>
              </p:cNvGraphicFramePr>
              <p:nvPr/>
            </p:nvGraphicFramePr>
            <p:xfrm>
              <a:off x="2548" y="2551"/>
              <a:ext cx="289" cy="220"/>
            </p:xfrm>
            <a:graphic>
              <a:graphicData uri="http://schemas.openxmlformats.org/presentationml/2006/ole">
                <mc:AlternateContent xmlns:mc="http://schemas.openxmlformats.org/markup-compatibility/2006">
                  <mc:Choice xmlns:v="urn:schemas-microsoft-com:vml" Requires="v">
                    <p:oleObj name="Equation" r:id="rId3" spid="_x0000_s12483" imgH="215640" imgW="253800" progId="Equation.3">
                      <p:embed/>
                    </p:oleObj>
                  </mc:Choice>
                  <mc:Fallback>
                    <p:oleObj name="Equation" r:id="rId3" spid="" imgH="215640" imgW="253800" progId="Equation.3">
                      <p:embed/>
                      <p:pic>
                        <p:nvPicPr>
                          <p:cNvPr id="2097198" name="Object 531"/>
                          <p:cNvPicPr>
                            <a:picLocks noChangeAspect="1" noChangeArrowheads="1"/>
                          </p:cNvPicPr>
                          <p:nvPr/>
                        </p:nvPicPr>
                        <p:blipFill>
                          <a:blip xmlns:r="http://schemas.openxmlformats.org/officeDocument/2006/relationships" r:embed="rId4">
                            <a:lum bright="100000"/>
                          </a:blip>
                          <a:srcRect/>
                          <a:stretch>
                            <a:fillRect/>
                          </a:stretch>
                        </p:blipFill>
                        <p:spPr bwMode="auto">
                          <a:xfrm>
                            <a:off x="2548" y="2551"/>
                            <a:ext cx="289" cy="220"/>
                          </a:xfrm>
                          <a:prstGeom prst="rect"/>
                          <a:noFill/>
                          <a:ln>
                            <a:noFill/>
                          </a:ln>
                          <a:effectLst/>
                        </p:spPr>
                      </p:pic>
                    </p:oleObj>
                  </mc:Fallback>
                </mc:AlternateContent>
              </a:graphicData>
            </a:graphic>
          </p:graphicFrame>
          <p:sp>
            <p:nvSpPr>
              <p:cNvPr id="1051437" name="Line 533"/>
              <p:cNvSpPr>
                <a:spLocks noChangeShapeType="1"/>
              </p:cNvSpPr>
              <p:nvPr/>
            </p:nvSpPr>
            <p:spPr bwMode="auto">
              <a:xfrm>
                <a:off x="2053"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38" name="Line 534"/>
              <p:cNvSpPr>
                <a:spLocks noChangeShapeType="1"/>
              </p:cNvSpPr>
              <p:nvPr/>
            </p:nvSpPr>
            <p:spPr bwMode="auto">
              <a:xfrm>
                <a:off x="270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6" name="Object 537"/>
              <p:cNvGraphicFramePr>
                <a:graphicFrameLocks noChangeAspect="1"/>
              </p:cNvGraphicFramePr>
              <p:nvPr/>
            </p:nvGraphicFramePr>
            <p:xfrm>
              <a:off x="2638" y="1871"/>
              <a:ext cx="231" cy="220"/>
            </p:xfrm>
            <a:graphic>
              <a:graphicData uri="http://schemas.openxmlformats.org/presentationml/2006/ole">
                <mc:AlternateContent xmlns:mc="http://schemas.openxmlformats.org/markup-compatibility/2006">
                  <mc:Choice xmlns:v="urn:schemas-microsoft-com:vml" Requires="v">
                    <p:oleObj name="Equation" r:id="rId5" spid="_x0000_s12484" imgH="215640" imgW="203040" progId="Equation.3">
                      <p:embed/>
                    </p:oleObj>
                  </mc:Choice>
                  <mc:Fallback>
                    <p:oleObj name="Equation" r:id="rId5" spid="" imgH="215640" imgW="203040" progId="Equation.3">
                      <p:embed/>
                      <p:pic>
                        <p:nvPicPr>
                          <p:cNvPr id="2097199" name="Object 537"/>
                          <p:cNvPicPr>
                            <a:picLocks noChangeAspect="1" noChangeArrowheads="1"/>
                          </p:cNvPicPr>
                          <p:nvPr/>
                        </p:nvPicPr>
                        <p:blipFill>
                          <a:blip xmlns:r="http://schemas.openxmlformats.org/officeDocument/2006/relationships" r:embed="rId6">
                            <a:lum bright="100000"/>
                          </a:blip>
                          <a:srcRect/>
                          <a:stretch>
                            <a:fillRect/>
                          </a:stretch>
                        </p:blipFill>
                        <p:spPr bwMode="auto">
                          <a:xfrm>
                            <a:off x="2638" y="1871"/>
                            <a:ext cx="231" cy="220"/>
                          </a:xfrm>
                          <a:prstGeom prst="rect"/>
                          <a:noFill/>
                          <a:ln>
                            <a:noFill/>
                          </a:ln>
                          <a:effectLst/>
                        </p:spPr>
                      </p:pic>
                    </p:oleObj>
                  </mc:Fallback>
                </mc:AlternateContent>
              </a:graphicData>
            </a:graphic>
          </p:graphicFrame>
          <p:sp>
            <p:nvSpPr>
              <p:cNvPr id="1051439" name="Line 538"/>
              <p:cNvSpPr>
                <a:spLocks noChangeShapeType="1"/>
              </p:cNvSpPr>
              <p:nvPr/>
            </p:nvSpPr>
            <p:spPr bwMode="auto">
              <a:xfrm>
                <a:off x="2773" y="1773"/>
                <a:ext cx="6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0" name="Line 539"/>
              <p:cNvSpPr>
                <a:spLocks noChangeShapeType="1"/>
              </p:cNvSpPr>
              <p:nvPr/>
            </p:nvSpPr>
            <p:spPr bwMode="auto">
              <a:xfrm>
                <a:off x="3406" y="1627"/>
                <a:ext cx="1" cy="75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1" name="Line 540"/>
              <p:cNvSpPr>
                <a:spLocks noChangeShapeType="1"/>
              </p:cNvSpPr>
              <p:nvPr/>
            </p:nvSpPr>
            <p:spPr bwMode="auto">
              <a:xfrm>
                <a:off x="3406" y="1187"/>
                <a:ext cx="0" cy="154"/>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2" name="Rectangle 541"/>
              <p:cNvSpPr>
                <a:spLocks noChangeArrowheads="1"/>
              </p:cNvSpPr>
              <p:nvPr/>
            </p:nvSpPr>
            <p:spPr bwMode="auto">
              <a:xfrm>
                <a:off x="1344" y="264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43" name="Line 542"/>
              <p:cNvSpPr>
                <a:spLocks noChangeShapeType="1"/>
              </p:cNvSpPr>
              <p:nvPr/>
            </p:nvSpPr>
            <p:spPr bwMode="auto">
              <a:xfrm>
                <a:off x="709" y="3632"/>
                <a:ext cx="444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4" name="Line 544"/>
              <p:cNvSpPr>
                <a:spLocks noChangeShapeType="1"/>
              </p:cNvSpPr>
              <p:nvPr/>
            </p:nvSpPr>
            <p:spPr bwMode="auto">
              <a:xfrm>
                <a:off x="1397" y="2929"/>
                <a:ext cx="1" cy="69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7" name="Object 545"/>
              <p:cNvGraphicFramePr>
                <a:graphicFrameLocks noChangeAspect="1"/>
              </p:cNvGraphicFramePr>
              <p:nvPr/>
            </p:nvGraphicFramePr>
            <p:xfrm>
              <a:off x="910" y="2672"/>
              <a:ext cx="423" cy="268"/>
            </p:xfrm>
            <a:graphic>
              <a:graphicData uri="http://schemas.openxmlformats.org/presentationml/2006/ole">
                <mc:AlternateContent xmlns:mc="http://schemas.openxmlformats.org/markup-compatibility/2006">
                  <mc:Choice xmlns:v="urn:schemas-microsoft-com:vml" Requires="v">
                    <p:oleObj name="Equation" r:id="rId7" spid="_x0000_s12485" imgH="215640" imgW="304560" progId="Equation.3">
                      <p:embed/>
                    </p:oleObj>
                  </mc:Choice>
                  <mc:Fallback>
                    <p:oleObj name="Equation" r:id="rId7" spid="" imgH="215640" imgW="304560" progId="Equation.3">
                      <p:embed/>
                      <p:pic>
                        <p:nvPicPr>
                          <p:cNvPr id="2097200" name="Object 545"/>
                          <p:cNvPicPr>
                            <a:picLocks noChangeAspect="1" noChangeArrowheads="1"/>
                          </p:cNvPicPr>
                          <p:nvPr/>
                        </p:nvPicPr>
                        <p:blipFill>
                          <a:blip xmlns:r="http://schemas.openxmlformats.org/officeDocument/2006/relationships" r:embed="rId8">
                            <a:lum bright="100000"/>
                          </a:blip>
                          <a:srcRect/>
                          <a:stretch>
                            <a:fillRect/>
                          </a:stretch>
                        </p:blipFill>
                        <p:spPr bwMode="auto">
                          <a:xfrm>
                            <a:off x="910" y="2672"/>
                            <a:ext cx="423" cy="268"/>
                          </a:xfrm>
                          <a:prstGeom prst="rect"/>
                          <a:noFill/>
                          <a:ln>
                            <a:noFill/>
                          </a:ln>
                          <a:effectLst/>
                        </p:spPr>
                      </p:pic>
                    </p:oleObj>
                  </mc:Fallback>
                </mc:AlternateContent>
              </a:graphicData>
            </a:graphic>
          </p:graphicFrame>
          <p:sp>
            <p:nvSpPr>
              <p:cNvPr id="1051445" name="Line 546"/>
              <p:cNvSpPr>
                <a:spLocks noChangeShapeType="1"/>
              </p:cNvSpPr>
              <p:nvPr/>
            </p:nvSpPr>
            <p:spPr bwMode="auto">
              <a:xfrm>
                <a:off x="3410" y="2658"/>
                <a:ext cx="1" cy="9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6" name="Line 547"/>
              <p:cNvSpPr>
                <a:spLocks noChangeShapeType="1"/>
              </p:cNvSpPr>
              <p:nvPr/>
            </p:nvSpPr>
            <p:spPr bwMode="auto">
              <a:xfrm>
                <a:off x="3047" y="3058"/>
                <a:ext cx="180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7" name="Line 548"/>
              <p:cNvSpPr>
                <a:spLocks noChangeShapeType="1"/>
              </p:cNvSpPr>
              <p:nvPr/>
            </p:nvSpPr>
            <p:spPr bwMode="auto">
              <a:xfrm>
                <a:off x="3397" y="2076"/>
                <a:ext cx="43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48" name="Line 549"/>
              <p:cNvSpPr>
                <a:spLocks noChangeShapeType="1"/>
              </p:cNvSpPr>
              <p:nvPr/>
            </p:nvSpPr>
            <p:spPr bwMode="auto">
              <a:xfrm flipV="1">
                <a:off x="3829" y="1925"/>
                <a:ext cx="0" cy="30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449" name="Line 550"/>
              <p:cNvSpPr>
                <a:spLocks noChangeShapeType="1"/>
              </p:cNvSpPr>
              <p:nvPr/>
            </p:nvSpPr>
            <p:spPr bwMode="auto">
              <a:xfrm flipV="1">
                <a:off x="3829" y="1860"/>
                <a:ext cx="195" cy="179"/>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450" name="Line 551"/>
              <p:cNvSpPr>
                <a:spLocks noChangeShapeType="1"/>
              </p:cNvSpPr>
              <p:nvPr/>
            </p:nvSpPr>
            <p:spPr bwMode="auto">
              <a:xfrm>
                <a:off x="3829" y="2126"/>
                <a:ext cx="225" cy="125"/>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451" name="Line 553"/>
              <p:cNvSpPr>
                <a:spLocks noChangeShapeType="1"/>
              </p:cNvSpPr>
              <p:nvPr/>
            </p:nvSpPr>
            <p:spPr bwMode="auto">
              <a:xfrm>
                <a:off x="4020" y="1169"/>
                <a:ext cx="0" cy="21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52" name="Line 554"/>
              <p:cNvSpPr>
                <a:spLocks noChangeShapeType="1"/>
              </p:cNvSpPr>
              <p:nvPr/>
            </p:nvSpPr>
            <p:spPr bwMode="auto">
              <a:xfrm>
                <a:off x="4020" y="1682"/>
                <a:ext cx="0" cy="19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53" name="Line 555"/>
              <p:cNvSpPr>
                <a:spLocks noChangeShapeType="1"/>
              </p:cNvSpPr>
              <p:nvPr/>
            </p:nvSpPr>
            <p:spPr bwMode="auto">
              <a:xfrm>
                <a:off x="4059" y="2249"/>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54" name="Line 556"/>
              <p:cNvSpPr>
                <a:spLocks noChangeShapeType="1"/>
              </p:cNvSpPr>
              <p:nvPr/>
            </p:nvSpPr>
            <p:spPr bwMode="auto">
              <a:xfrm>
                <a:off x="4059" y="2781"/>
                <a:ext cx="0" cy="101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55" name="Line 557"/>
              <p:cNvSpPr>
                <a:spLocks noChangeShapeType="1"/>
              </p:cNvSpPr>
              <p:nvPr/>
            </p:nvSpPr>
            <p:spPr bwMode="auto">
              <a:xfrm>
                <a:off x="4066" y="2378"/>
                <a:ext cx="3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56" name="Line 558"/>
              <p:cNvSpPr>
                <a:spLocks noChangeShapeType="1"/>
              </p:cNvSpPr>
              <p:nvPr/>
            </p:nvSpPr>
            <p:spPr bwMode="auto">
              <a:xfrm>
                <a:off x="4061" y="2940"/>
                <a:ext cx="336"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414" name="Group 559"/>
              <p:cNvGrpSpPr/>
              <p:nvPr/>
            </p:nvGrpSpPr>
            <p:grpSpPr bwMode="auto">
              <a:xfrm rot="5400000">
                <a:off x="4359" y="2550"/>
                <a:ext cx="53" cy="230"/>
                <a:chOff x="990" y="1507"/>
                <a:chExt cx="59" cy="230"/>
              </a:xfrm>
            </p:grpSpPr>
            <p:sp>
              <p:nvSpPr>
                <p:cNvPr id="1051457" name="Line 560"/>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58" name="Line 561"/>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459" name="Line 562"/>
              <p:cNvSpPr>
                <a:spLocks noChangeShapeType="1"/>
              </p:cNvSpPr>
              <p:nvPr/>
            </p:nvSpPr>
            <p:spPr bwMode="auto">
              <a:xfrm>
                <a:off x="4388" y="2366"/>
                <a:ext cx="0" cy="26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0" name="Line 563"/>
              <p:cNvSpPr>
                <a:spLocks noChangeShapeType="1"/>
              </p:cNvSpPr>
              <p:nvPr/>
            </p:nvSpPr>
            <p:spPr bwMode="auto">
              <a:xfrm>
                <a:off x="4385" y="2681"/>
                <a:ext cx="0" cy="259"/>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1" name="Oval 565"/>
              <p:cNvSpPr>
                <a:spLocks noChangeArrowheads="1"/>
              </p:cNvSpPr>
              <p:nvPr/>
            </p:nvSpPr>
            <p:spPr bwMode="auto">
              <a:xfrm>
                <a:off x="4020" y="3595"/>
                <a:ext cx="68" cy="68"/>
              </a:xfrm>
              <a:prstGeom prst="ellipse"/>
              <a:solidFill>
                <a:schemeClr val="tx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2" name="Line 567"/>
              <p:cNvSpPr>
                <a:spLocks noChangeShapeType="1"/>
              </p:cNvSpPr>
              <p:nvPr/>
            </p:nvSpPr>
            <p:spPr bwMode="auto">
              <a:xfrm>
                <a:off x="3947" y="3796"/>
                <a:ext cx="22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3" name="Line 568"/>
              <p:cNvSpPr>
                <a:spLocks noChangeShapeType="1"/>
              </p:cNvSpPr>
              <p:nvPr/>
            </p:nvSpPr>
            <p:spPr bwMode="auto">
              <a:xfrm>
                <a:off x="4021" y="1773"/>
                <a:ext cx="41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4" name="Line 569"/>
              <p:cNvSpPr>
                <a:spLocks noChangeShapeType="1"/>
              </p:cNvSpPr>
              <p:nvPr/>
            </p:nvSpPr>
            <p:spPr bwMode="auto">
              <a:xfrm flipH="1">
                <a:off x="4439" y="1664"/>
                <a:ext cx="0" cy="21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5" name="Line 571"/>
              <p:cNvSpPr>
                <a:spLocks noChangeShapeType="1"/>
              </p:cNvSpPr>
              <p:nvPr/>
            </p:nvSpPr>
            <p:spPr bwMode="auto">
              <a:xfrm>
                <a:off x="4501" y="1667"/>
                <a:ext cx="0" cy="20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6" name="Line 572"/>
              <p:cNvSpPr>
                <a:spLocks noChangeShapeType="1"/>
              </p:cNvSpPr>
              <p:nvPr/>
            </p:nvSpPr>
            <p:spPr bwMode="auto">
              <a:xfrm>
                <a:off x="4501" y="1773"/>
                <a:ext cx="65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7" name="Oval 573"/>
              <p:cNvSpPr>
                <a:spLocks noChangeArrowheads="1"/>
              </p:cNvSpPr>
              <p:nvPr/>
            </p:nvSpPr>
            <p:spPr bwMode="auto">
              <a:xfrm>
                <a:off x="5142" y="173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8" name="Oval 574"/>
              <p:cNvSpPr>
                <a:spLocks noChangeArrowheads="1"/>
              </p:cNvSpPr>
              <p:nvPr/>
            </p:nvSpPr>
            <p:spPr bwMode="auto">
              <a:xfrm>
                <a:off x="5142" y="3592"/>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69" name="Line 575"/>
              <p:cNvSpPr>
                <a:spLocks noChangeShapeType="1"/>
              </p:cNvSpPr>
              <p:nvPr/>
            </p:nvSpPr>
            <p:spPr bwMode="auto">
              <a:xfrm>
                <a:off x="4836" y="1773"/>
                <a:ext cx="1" cy="128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70" name="Line 585"/>
              <p:cNvSpPr>
                <a:spLocks noChangeShapeType="1"/>
              </p:cNvSpPr>
              <p:nvPr/>
            </p:nvSpPr>
            <p:spPr bwMode="auto">
              <a:xfrm>
                <a:off x="5217" y="1773"/>
                <a:ext cx="21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71" name="Line 586"/>
              <p:cNvSpPr>
                <a:spLocks noChangeShapeType="1"/>
              </p:cNvSpPr>
              <p:nvPr/>
            </p:nvSpPr>
            <p:spPr bwMode="auto">
              <a:xfrm>
                <a:off x="5218" y="3632"/>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72" name="Rectangle 601"/>
              <p:cNvSpPr>
                <a:spLocks noChangeArrowheads="1"/>
              </p:cNvSpPr>
              <p:nvPr/>
            </p:nvSpPr>
            <p:spPr bwMode="auto">
              <a:xfrm>
                <a:off x="1347" y="148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3" name="Rectangle 602"/>
              <p:cNvSpPr>
                <a:spLocks noChangeArrowheads="1"/>
              </p:cNvSpPr>
              <p:nvPr/>
            </p:nvSpPr>
            <p:spPr bwMode="auto">
              <a:xfrm>
                <a:off x="2002"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4" name="Rectangle 603"/>
              <p:cNvSpPr>
                <a:spLocks noChangeArrowheads="1"/>
              </p:cNvSpPr>
              <p:nvPr/>
            </p:nvSpPr>
            <p:spPr bwMode="auto">
              <a:xfrm>
                <a:off x="2041" y="316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5" name="Rectangle 604"/>
              <p:cNvSpPr>
                <a:spLocks noChangeArrowheads="1"/>
              </p:cNvSpPr>
              <p:nvPr/>
            </p:nvSpPr>
            <p:spPr bwMode="auto">
              <a:xfrm>
                <a:off x="2041" y="2508"/>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6" name="Rectangle 605"/>
              <p:cNvSpPr>
                <a:spLocks noChangeArrowheads="1"/>
              </p:cNvSpPr>
              <p:nvPr/>
            </p:nvSpPr>
            <p:spPr bwMode="auto">
              <a:xfrm>
                <a:off x="3354" y="1344"/>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7" name="Rectangle 606"/>
              <p:cNvSpPr>
                <a:spLocks noChangeArrowheads="1"/>
              </p:cNvSpPr>
              <p:nvPr/>
            </p:nvSpPr>
            <p:spPr bwMode="auto">
              <a:xfrm>
                <a:off x="3353" y="2370"/>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8" name="Rectangle 607"/>
              <p:cNvSpPr>
                <a:spLocks noChangeArrowheads="1"/>
              </p:cNvSpPr>
              <p:nvPr/>
            </p:nvSpPr>
            <p:spPr bwMode="auto">
              <a:xfrm>
                <a:off x="3966" y="1392"/>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79" name="Rectangle 608"/>
              <p:cNvSpPr>
                <a:spLocks noChangeArrowheads="1"/>
              </p:cNvSpPr>
              <p:nvPr/>
            </p:nvSpPr>
            <p:spPr bwMode="auto">
              <a:xfrm>
                <a:off x="4008"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80" name="Rectangle 609"/>
              <p:cNvSpPr>
                <a:spLocks noChangeArrowheads="1"/>
              </p:cNvSpPr>
              <p:nvPr/>
            </p:nvSpPr>
            <p:spPr bwMode="auto">
              <a:xfrm>
                <a:off x="5363" y="2496"/>
                <a:ext cx="102" cy="28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81" name="Line 610"/>
              <p:cNvSpPr>
                <a:spLocks noChangeShapeType="1"/>
              </p:cNvSpPr>
              <p:nvPr/>
            </p:nvSpPr>
            <p:spPr bwMode="auto">
              <a:xfrm>
                <a:off x="5417" y="2781"/>
                <a:ext cx="0" cy="86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482" name="Line 612"/>
              <p:cNvSpPr>
                <a:spLocks noChangeShapeType="1"/>
              </p:cNvSpPr>
              <p:nvPr/>
            </p:nvSpPr>
            <p:spPr bwMode="auto">
              <a:xfrm>
                <a:off x="2767" y="1674"/>
                <a:ext cx="1" cy="20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483" name="Line 613"/>
              <p:cNvSpPr>
                <a:spLocks noChangeShapeType="1"/>
              </p:cNvSpPr>
              <p:nvPr/>
            </p:nvSpPr>
            <p:spPr bwMode="auto">
              <a:xfrm flipV="1">
                <a:off x="5418" y="1762"/>
                <a:ext cx="0" cy="734"/>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484" name="Oval 616"/>
              <p:cNvSpPr>
                <a:spLocks noChangeArrowheads="1"/>
              </p:cNvSpPr>
              <p:nvPr/>
            </p:nvSpPr>
            <p:spPr bwMode="auto">
              <a:xfrm>
                <a:off x="627" y="2034"/>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485" name="Oval 617"/>
              <p:cNvSpPr>
                <a:spLocks noChangeArrowheads="1"/>
              </p:cNvSpPr>
              <p:nvPr/>
            </p:nvSpPr>
            <p:spPr bwMode="auto">
              <a:xfrm>
                <a:off x="622" y="3591"/>
                <a:ext cx="79" cy="79"/>
              </a:xfrm>
              <a:prstGeom prst="ellipse"/>
              <a:noFill/>
              <a:ln w="38100">
                <a:solidFill>
                  <a:schemeClr val="tx1"/>
                </a:solidFill>
                <a:round/>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grpSp>
        <p:sp>
          <p:nvSpPr>
            <p:cNvPr id="1051486" name="文本框 252"/>
            <p:cNvSpPr txBox="1">
              <a:spLocks noChangeAspect="1" noMove="1" noResize="1" noRot="1" noAdjustHandles="1" noEditPoints="1" noChangeArrowheads="1" noChangeShapeType="1" noTextEdit="1"/>
            </p:cNvSpPr>
            <p:nvPr/>
          </p:nvSpPr>
          <p:spPr bwMode="auto">
            <a:xfrm>
              <a:off x="612158" y="4303210"/>
              <a:ext cx="401442" cy="461665"/>
            </a:xfrm>
            <a:prstGeom prst="rect"/>
            <a:blipFill>
              <a:blip xmlns:r="http://schemas.openxmlformats.org/officeDocument/2006/relationships" r:embed="rId9"/>
              <a:stretch>
                <a:fillRect l="-13636" b="-5263"/>
              </a:stretch>
            </a:blipFill>
            <a:ln>
              <a:noFill/>
            </a:ln>
            <a:effectLst/>
          </p:spPr>
          <p:txBody>
            <a:bodyPr/>
            <a:p>
              <a:r>
                <a:rPr altLang="en-US" lang="zh-CN">
                  <a:noFill/>
                </a:rPr>
                <a:t> </a:t>
              </a:r>
            </a:p>
          </p:txBody>
        </p:sp>
        <p:sp>
          <p:nvSpPr>
            <p:cNvPr id="1051487" name="Rectangle 518"/>
            <p:cNvSpPr>
              <a:spLocks noChangeAspect="1" noMove="1" noResize="1" noRot="1" noAdjustHandles="1" noEditPoints="1" noChangeArrowheads="1" noChangeShapeType="1" noTextEdit="1"/>
            </p:cNvSpPr>
            <p:nvPr/>
          </p:nvSpPr>
          <p:spPr bwMode="auto">
            <a:xfrm>
              <a:off x="696156" y="3350212"/>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1488" name="Rectangle 519"/>
            <p:cNvSpPr>
              <a:spLocks noChangeAspect="1" noMove="1" noResize="1" noRot="1" noAdjustHandles="1" noEditPoints="1" noChangeArrowheads="1" noChangeShapeType="1" noTextEdit="1"/>
            </p:cNvSpPr>
            <p:nvPr/>
          </p:nvSpPr>
          <p:spPr bwMode="auto">
            <a:xfrm>
              <a:off x="693466" y="5386684"/>
              <a:ext cx="175129" cy="307777"/>
            </a:xfrm>
            <a:prstGeom prst="rect"/>
            <a:blipFill>
              <a:blip xmlns:r="http://schemas.openxmlformats.org/officeDocument/2006/relationships" r:embed="rId11"/>
              <a:stretch>
                <a:fillRect l="-24138" r="-34483"/>
              </a:stretch>
            </a:blipFill>
            <a:ln w="28575">
              <a:noFill/>
              <a:miter lim="800000"/>
              <a:headEnd/>
              <a:tailEnd/>
            </a:ln>
          </p:spPr>
          <p:txBody>
            <a:bodyPr/>
            <a:p>
              <a:r>
                <a:rPr altLang="en-US" lang="zh-CN">
                  <a:noFill/>
                </a:rPr>
                <a:t> </a:t>
              </a:r>
            </a:p>
          </p:txBody>
        </p:sp>
        <p:sp>
          <p:nvSpPr>
            <p:cNvPr id="1051489" name="文本框 255"/>
            <p:cNvSpPr txBox="1">
              <a:spLocks noChangeAspect="1" noMove="1" noResize="1" noRot="1" noAdjustHandles="1" noEditPoints="1" noChangeArrowheads="1" noChangeShapeType="1" noTextEdit="1"/>
            </p:cNvSpPr>
            <p:nvPr/>
          </p:nvSpPr>
          <p:spPr bwMode="auto">
            <a:xfrm>
              <a:off x="1291009" y="3399328"/>
              <a:ext cx="401442" cy="461665"/>
            </a:xfrm>
            <a:prstGeom prst="rect"/>
            <a:blipFill>
              <a:blip xmlns:r="http://schemas.openxmlformats.org/officeDocument/2006/relationships" r:embed="rId12"/>
              <a:stretch>
                <a:fillRect l="-24242" b="-3947"/>
              </a:stretch>
            </a:blipFill>
            <a:ln>
              <a:noFill/>
            </a:ln>
            <a:effectLst/>
          </p:spPr>
          <p:txBody>
            <a:bodyPr/>
            <a:p>
              <a:r>
                <a:rPr altLang="en-US" lang="zh-CN">
                  <a:noFill/>
                </a:rPr>
                <a:t> </a:t>
              </a:r>
            </a:p>
          </p:txBody>
        </p:sp>
        <p:sp>
          <p:nvSpPr>
            <p:cNvPr id="1051490" name="文本框 256"/>
            <p:cNvSpPr txBox="1">
              <a:spLocks noChangeAspect="1" noMove="1" noResize="1" noRot="1" noAdjustHandles="1" noEditPoints="1" noChangeArrowheads="1" noChangeShapeType="1" noTextEdit="1"/>
            </p:cNvSpPr>
            <p:nvPr/>
          </p:nvSpPr>
          <p:spPr bwMode="auto">
            <a:xfrm>
              <a:off x="1373672" y="2339071"/>
              <a:ext cx="401442" cy="461665"/>
            </a:xfrm>
            <a:prstGeom prst="rect"/>
            <a:blipFill>
              <a:blip xmlns:r="http://schemas.openxmlformats.org/officeDocument/2006/relationships" r:embed="rId13"/>
              <a:stretch>
                <a:fillRect l="-63636" r="-30303" b="-5263"/>
              </a:stretch>
            </a:blipFill>
            <a:ln>
              <a:noFill/>
            </a:ln>
            <a:effectLst/>
          </p:spPr>
          <p:txBody>
            <a:bodyPr/>
            <a:p>
              <a:r>
                <a:rPr altLang="en-US" lang="zh-CN">
                  <a:noFill/>
                </a:rPr>
                <a:t> </a:t>
              </a:r>
            </a:p>
          </p:txBody>
        </p:sp>
        <p:sp>
          <p:nvSpPr>
            <p:cNvPr id="1051491" name="文本框 257"/>
            <p:cNvSpPr txBox="1">
              <a:spLocks noChangeAspect="1" noMove="1" noResize="1" noRot="1" noAdjustHandles="1" noEditPoints="1" noChangeArrowheads="1" noChangeShapeType="1" noTextEdit="1"/>
            </p:cNvSpPr>
            <p:nvPr/>
          </p:nvSpPr>
          <p:spPr bwMode="auto">
            <a:xfrm>
              <a:off x="2433327" y="2155821"/>
              <a:ext cx="401442" cy="461665"/>
            </a:xfrm>
            <a:prstGeom prst="rect"/>
            <a:blipFill>
              <a:blip xmlns:r="http://schemas.openxmlformats.org/officeDocument/2006/relationships" r:embed="rId14"/>
              <a:stretch>
                <a:fillRect l="-46154" r="-13846" b="-5263"/>
              </a:stretch>
            </a:blipFill>
            <a:ln>
              <a:noFill/>
            </a:ln>
            <a:effectLst/>
          </p:spPr>
          <p:txBody>
            <a:bodyPr/>
            <a:p>
              <a:r>
                <a:rPr altLang="en-US" lang="zh-CN">
                  <a:noFill/>
                </a:rPr>
                <a:t> </a:t>
              </a:r>
            </a:p>
          </p:txBody>
        </p:sp>
        <p:sp>
          <p:nvSpPr>
            <p:cNvPr id="1051492" name="文本框 261"/>
            <p:cNvSpPr txBox="1">
              <a:spLocks noChangeAspect="1" noMove="1" noResize="1" noRot="1" noAdjustHandles="1" noEditPoints="1" noChangeArrowheads="1" noChangeShapeType="1" noTextEdit="1"/>
            </p:cNvSpPr>
            <p:nvPr/>
          </p:nvSpPr>
          <p:spPr bwMode="auto">
            <a:xfrm>
              <a:off x="4542517" y="3661732"/>
              <a:ext cx="401442" cy="461665"/>
            </a:xfrm>
            <a:prstGeom prst="rect"/>
            <a:blipFill>
              <a:blip xmlns:r="http://schemas.openxmlformats.org/officeDocument/2006/relationships" r:embed="rId15"/>
              <a:stretch>
                <a:fillRect l="-64615" r="-32308" b="-5263"/>
              </a:stretch>
            </a:blipFill>
            <a:ln>
              <a:noFill/>
            </a:ln>
            <a:effectLst/>
          </p:spPr>
          <p:txBody>
            <a:bodyPr/>
            <a:p>
              <a:r>
                <a:rPr altLang="en-US" lang="zh-CN">
                  <a:noFill/>
                </a:rPr>
                <a:t> </a:t>
              </a:r>
            </a:p>
          </p:txBody>
        </p:sp>
        <p:sp>
          <p:nvSpPr>
            <p:cNvPr id="1051493" name="文本框 262"/>
            <p:cNvSpPr txBox="1">
              <a:spLocks noChangeAspect="1" noMove="1" noResize="1" noRot="1" noAdjustHandles="1" noEditPoints="1" noChangeArrowheads="1" noChangeShapeType="1" noTextEdit="1"/>
            </p:cNvSpPr>
            <p:nvPr/>
          </p:nvSpPr>
          <p:spPr bwMode="auto">
            <a:xfrm>
              <a:off x="5568142" y="2196268"/>
              <a:ext cx="401442" cy="461665"/>
            </a:xfrm>
            <a:prstGeom prst="rect"/>
            <a:blipFill>
              <a:blip xmlns:r="http://schemas.openxmlformats.org/officeDocument/2006/relationships" r:embed="rId16"/>
              <a:stretch>
                <a:fillRect l="-45455" r="-12121" b="-5333"/>
              </a:stretch>
            </a:blipFill>
            <a:ln>
              <a:noFill/>
            </a:ln>
            <a:effectLst/>
          </p:spPr>
          <p:txBody>
            <a:bodyPr/>
            <a:p>
              <a:r>
                <a:rPr altLang="en-US" lang="zh-CN">
                  <a:noFill/>
                </a:rPr>
                <a:t> </a:t>
              </a:r>
            </a:p>
          </p:txBody>
        </p:sp>
        <p:sp>
          <p:nvSpPr>
            <p:cNvPr id="1051494" name="文本框 263"/>
            <p:cNvSpPr txBox="1">
              <a:spLocks noChangeAspect="1" noMove="1" noResize="1" noRot="1" noAdjustHandles="1" noEditPoints="1" noChangeArrowheads="1" noChangeShapeType="1" noTextEdit="1"/>
            </p:cNvSpPr>
            <p:nvPr/>
          </p:nvSpPr>
          <p:spPr bwMode="auto">
            <a:xfrm>
              <a:off x="4161322" y="2803416"/>
              <a:ext cx="401442" cy="461665"/>
            </a:xfrm>
            <a:prstGeom prst="rect"/>
            <a:blipFill>
              <a:blip xmlns:r="http://schemas.openxmlformats.org/officeDocument/2006/relationships" r:embed="rId17"/>
              <a:stretch>
                <a:fillRect l="-24242" b="-3947"/>
              </a:stretch>
            </a:blipFill>
            <a:ln>
              <a:noFill/>
            </a:ln>
            <a:effectLst/>
          </p:spPr>
          <p:txBody>
            <a:bodyPr/>
            <a:p>
              <a:r>
                <a:rPr altLang="en-US" lang="zh-CN">
                  <a:noFill/>
                </a:rPr>
                <a:t> </a:t>
              </a:r>
            </a:p>
          </p:txBody>
        </p:sp>
        <p:sp>
          <p:nvSpPr>
            <p:cNvPr id="1051495" name="文本框 264"/>
            <p:cNvSpPr txBox="1">
              <a:spLocks noChangeAspect="1" noMove="1" noResize="1" noRot="1" noAdjustHandles="1" noEditPoints="1" noChangeArrowheads="1" noChangeShapeType="1" noTextEdit="1"/>
            </p:cNvSpPr>
            <p:nvPr/>
          </p:nvSpPr>
          <p:spPr bwMode="auto">
            <a:xfrm>
              <a:off x="1348467" y="4198926"/>
              <a:ext cx="401442" cy="461665"/>
            </a:xfrm>
            <a:prstGeom prst="rect"/>
            <a:blipFill>
              <a:blip xmlns:r="http://schemas.openxmlformats.org/officeDocument/2006/relationships" r:embed="rId18"/>
              <a:stretch>
                <a:fillRect l="-64615" r="-32308" b="-5263"/>
              </a:stretch>
            </a:blipFill>
            <a:ln>
              <a:noFill/>
            </a:ln>
            <a:effectLst/>
          </p:spPr>
          <p:txBody>
            <a:bodyPr/>
            <a:p>
              <a:r>
                <a:rPr altLang="en-US" lang="zh-CN">
                  <a:noFill/>
                </a:rPr>
                <a:t> </a:t>
              </a:r>
            </a:p>
          </p:txBody>
        </p:sp>
        <p:sp>
          <p:nvSpPr>
            <p:cNvPr id="1051496" name="文本框 265"/>
            <p:cNvSpPr txBox="1">
              <a:spLocks noChangeAspect="1" noMove="1" noResize="1" noRot="1" noAdjustHandles="1" noEditPoints="1" noChangeArrowheads="1" noChangeShapeType="1" noTextEdit="1"/>
            </p:cNvSpPr>
            <p:nvPr/>
          </p:nvSpPr>
          <p:spPr bwMode="auto">
            <a:xfrm>
              <a:off x="2447307" y="3939919"/>
              <a:ext cx="401442" cy="461665"/>
            </a:xfrm>
            <a:prstGeom prst="rect"/>
            <a:blipFill>
              <a:blip xmlns:r="http://schemas.openxmlformats.org/officeDocument/2006/relationships" r:embed="rId19"/>
              <a:stretch>
                <a:fillRect l="-45455" r="-13636" b="-5333"/>
              </a:stretch>
            </a:blipFill>
            <a:ln>
              <a:noFill/>
            </a:ln>
            <a:effectLst/>
          </p:spPr>
          <p:txBody>
            <a:bodyPr/>
            <a:p>
              <a:r>
                <a:rPr altLang="en-US" lang="zh-CN">
                  <a:noFill/>
                </a:rPr>
                <a:t> </a:t>
              </a:r>
            </a:p>
          </p:txBody>
        </p:sp>
        <p:sp>
          <p:nvSpPr>
            <p:cNvPr id="1051497" name="文本框 266"/>
            <p:cNvSpPr txBox="1">
              <a:spLocks noChangeAspect="1" noMove="1" noResize="1" noRot="1" noAdjustHandles="1" noEditPoints="1" noChangeArrowheads="1" noChangeShapeType="1" noTextEdit="1"/>
            </p:cNvSpPr>
            <p:nvPr/>
          </p:nvSpPr>
          <p:spPr bwMode="auto">
            <a:xfrm>
              <a:off x="3200426" y="5033164"/>
              <a:ext cx="401442" cy="461665"/>
            </a:xfrm>
            <a:prstGeom prst="rect"/>
            <a:blipFill>
              <a:blip xmlns:r="http://schemas.openxmlformats.org/officeDocument/2006/relationships" r:embed="rId20"/>
              <a:stretch>
                <a:fillRect l="-25758" b="-3947"/>
              </a:stretch>
            </a:blipFill>
            <a:ln>
              <a:noFill/>
            </a:ln>
            <a:effectLst/>
          </p:spPr>
          <p:txBody>
            <a:bodyPr/>
            <a:p>
              <a:r>
                <a:rPr altLang="en-US" lang="zh-CN">
                  <a:noFill/>
                </a:rPr>
                <a:t> </a:t>
              </a:r>
            </a:p>
          </p:txBody>
        </p:sp>
        <p:sp>
          <p:nvSpPr>
            <p:cNvPr id="1051498" name="文本框 267"/>
            <p:cNvSpPr txBox="1">
              <a:spLocks noChangeAspect="1" noMove="1" noResize="1" noRot="1" noAdjustHandles="1" noEditPoints="1" noChangeArrowheads="1" noChangeShapeType="1" noTextEdit="1"/>
            </p:cNvSpPr>
            <p:nvPr/>
          </p:nvSpPr>
          <p:spPr bwMode="auto">
            <a:xfrm>
              <a:off x="4196149" y="4892179"/>
              <a:ext cx="401442" cy="461665"/>
            </a:xfrm>
            <a:prstGeom prst="rect"/>
            <a:blipFill>
              <a:blip xmlns:r="http://schemas.openxmlformats.org/officeDocument/2006/relationships" r:embed="rId21"/>
              <a:stretch>
                <a:fillRect l="-28788" b="-2632"/>
              </a:stretch>
            </a:blipFill>
            <a:ln>
              <a:noFill/>
            </a:ln>
            <a:effectLst/>
          </p:spPr>
          <p:txBody>
            <a:bodyPr/>
            <a:p>
              <a:r>
                <a:rPr altLang="en-US" lang="zh-CN">
                  <a:noFill/>
                </a:rPr>
                <a:t> </a:t>
              </a:r>
            </a:p>
          </p:txBody>
        </p:sp>
        <p:sp>
          <p:nvSpPr>
            <p:cNvPr id="1051499" name="文本框 268"/>
            <p:cNvSpPr txBox="1">
              <a:spLocks noChangeAspect="1" noMove="1" noResize="1" noRot="1" noAdjustHandles="1" noEditPoints="1" noChangeArrowheads="1" noChangeShapeType="1" noTextEdit="1"/>
            </p:cNvSpPr>
            <p:nvPr/>
          </p:nvSpPr>
          <p:spPr bwMode="auto">
            <a:xfrm>
              <a:off x="4567624" y="2083175"/>
              <a:ext cx="401442" cy="461665"/>
            </a:xfrm>
            <a:prstGeom prst="rect"/>
            <a:blipFill>
              <a:blip xmlns:r="http://schemas.openxmlformats.org/officeDocument/2006/relationships" r:embed="rId22"/>
              <a:stretch>
                <a:fillRect l="-63636" r="-30303" b="-5263"/>
              </a:stretch>
            </a:blipFill>
            <a:ln>
              <a:noFill/>
            </a:ln>
            <a:effectLst/>
          </p:spPr>
          <p:txBody>
            <a:bodyPr/>
            <a:p>
              <a:r>
                <a:rPr altLang="en-US" lang="zh-CN">
                  <a:noFill/>
                </a:rPr>
                <a:t> </a:t>
              </a:r>
            </a:p>
          </p:txBody>
        </p:sp>
        <p:sp>
          <p:nvSpPr>
            <p:cNvPr id="1051500" name="文本框 269"/>
            <p:cNvSpPr txBox="1">
              <a:spLocks noChangeAspect="1" noMove="1" noResize="1" noRot="1" noAdjustHandles="1" noEditPoints="1" noChangeArrowheads="1" noChangeShapeType="1" noTextEdit="1"/>
            </p:cNvSpPr>
            <p:nvPr/>
          </p:nvSpPr>
          <p:spPr bwMode="auto">
            <a:xfrm>
              <a:off x="5624301" y="3886587"/>
              <a:ext cx="401442" cy="461665"/>
            </a:xfrm>
            <a:prstGeom prst="rect"/>
            <a:blipFill>
              <a:blip xmlns:r="http://schemas.openxmlformats.org/officeDocument/2006/relationships" r:embed="rId23"/>
              <a:stretch>
                <a:fillRect l="-45455" r="-13636" b="-3947"/>
              </a:stretch>
            </a:blipFill>
            <a:ln>
              <a:noFill/>
            </a:ln>
            <a:effectLst/>
          </p:spPr>
          <p:txBody>
            <a:bodyPr/>
            <a:p>
              <a:r>
                <a:rPr altLang="en-US" lang="zh-CN">
                  <a:noFill/>
                </a:rPr>
                <a:t> </a:t>
              </a:r>
            </a:p>
          </p:txBody>
        </p:sp>
        <p:sp>
          <p:nvSpPr>
            <p:cNvPr id="1051501" name="文本框 270"/>
            <p:cNvSpPr txBox="1">
              <a:spLocks noChangeAspect="1" noMove="1" noResize="1" noRot="1" noAdjustHandles="1" noEditPoints="1" noChangeArrowheads="1" noChangeShapeType="1" noTextEdit="1"/>
            </p:cNvSpPr>
            <p:nvPr/>
          </p:nvSpPr>
          <p:spPr bwMode="auto">
            <a:xfrm>
              <a:off x="3817629" y="3980739"/>
              <a:ext cx="401442" cy="461665"/>
            </a:xfrm>
            <a:prstGeom prst="rect"/>
            <a:blipFill>
              <a:blip xmlns:r="http://schemas.openxmlformats.org/officeDocument/2006/relationships" r:embed="rId24"/>
              <a:stretch>
                <a:fillRect l="-43939" r="-10606" b="-5263"/>
              </a:stretch>
            </a:blipFill>
            <a:ln>
              <a:noFill/>
            </a:ln>
            <a:effectLst/>
          </p:spPr>
          <p:txBody>
            <a:bodyPr/>
            <a:p>
              <a:r>
                <a:rPr altLang="en-US" lang="zh-CN">
                  <a:noFill/>
                </a:rPr>
                <a:t> </a:t>
              </a:r>
            </a:p>
          </p:txBody>
        </p:sp>
        <p:sp>
          <p:nvSpPr>
            <p:cNvPr id="1051502" name="文本框 271"/>
            <p:cNvSpPr txBox="1">
              <a:spLocks noChangeAspect="1" noMove="1" noResize="1" noRot="1" noAdjustHandles="1" noEditPoints="1" noChangeArrowheads="1" noChangeShapeType="1" noTextEdit="1"/>
            </p:cNvSpPr>
            <p:nvPr/>
          </p:nvSpPr>
          <p:spPr bwMode="auto">
            <a:xfrm>
              <a:off x="6947671" y="3975524"/>
              <a:ext cx="401442" cy="461665"/>
            </a:xfrm>
            <a:prstGeom prst="rect"/>
            <a:blipFill>
              <a:blip xmlns:r="http://schemas.openxmlformats.org/officeDocument/2006/relationships" r:embed="rId25"/>
              <a:stretch>
                <a:fillRect l="-42424" r="-10606" b="-5333"/>
              </a:stretch>
            </a:blipFill>
            <a:ln>
              <a:noFill/>
            </a:ln>
            <a:effectLst/>
          </p:spPr>
          <p:txBody>
            <a:bodyPr/>
            <a:p>
              <a:r>
                <a:rPr altLang="en-US" lang="zh-CN">
                  <a:noFill/>
                </a:rPr>
                <a:t> </a:t>
              </a:r>
            </a:p>
          </p:txBody>
        </p:sp>
        <p:sp>
          <p:nvSpPr>
            <p:cNvPr id="1051503" name="文本框 272"/>
            <p:cNvSpPr txBox="1">
              <a:spLocks noChangeAspect="1" noMove="1" noResize="1" noRot="1" noAdjustHandles="1" noEditPoints="1" noChangeArrowheads="1" noChangeShapeType="1" noTextEdit="1"/>
            </p:cNvSpPr>
            <p:nvPr/>
          </p:nvSpPr>
          <p:spPr bwMode="auto">
            <a:xfrm>
              <a:off x="6901830" y="2786759"/>
              <a:ext cx="401442" cy="461665"/>
            </a:xfrm>
            <a:prstGeom prst="rect"/>
            <a:blipFill>
              <a:blip xmlns:r="http://schemas.openxmlformats.org/officeDocument/2006/relationships" r:embed="rId26"/>
              <a:stretch>
                <a:fillRect l="-26154" b="-4000"/>
              </a:stretch>
            </a:blipFill>
            <a:ln>
              <a:noFill/>
            </a:ln>
            <a:effectLst/>
          </p:spPr>
          <p:txBody>
            <a:bodyPr/>
            <a:p>
              <a:r>
                <a:rPr altLang="en-US" lang="zh-CN">
                  <a:noFill/>
                </a:rPr>
                <a:t> </a:t>
              </a:r>
            </a:p>
          </p:txBody>
        </p:sp>
        <p:sp>
          <p:nvSpPr>
            <p:cNvPr id="1051504" name="文本框 273"/>
            <p:cNvSpPr txBox="1">
              <a:spLocks noChangeAspect="1" noMove="1" noResize="1" noRot="1" noAdjustHandles="1" noEditPoints="1" noChangeArrowheads="1" noChangeShapeType="1" noTextEdit="1"/>
            </p:cNvSpPr>
            <p:nvPr/>
          </p:nvSpPr>
          <p:spPr bwMode="auto">
            <a:xfrm>
              <a:off x="7455474" y="1554828"/>
              <a:ext cx="785518" cy="461665"/>
            </a:xfrm>
            <a:prstGeom prst="rect"/>
            <a:blipFill>
              <a:blip xmlns:r="http://schemas.openxmlformats.org/officeDocument/2006/relationships" r:embed="rId27"/>
              <a:stretch>
                <a:fillRect l="-10078" b="-5263"/>
              </a:stretch>
            </a:blipFill>
            <a:ln>
              <a:noFill/>
            </a:ln>
            <a:effectLst/>
          </p:spPr>
          <p:txBody>
            <a:bodyPr/>
            <a:p>
              <a:r>
                <a:rPr altLang="en-US" lang="zh-CN">
                  <a:noFill/>
                </a:rPr>
                <a:t> </a:t>
              </a:r>
            </a:p>
          </p:txBody>
        </p:sp>
        <p:sp>
          <p:nvSpPr>
            <p:cNvPr id="1051505" name="文本框 274"/>
            <p:cNvSpPr txBox="1">
              <a:spLocks noChangeAspect="1" noMove="1" noResize="1" noRot="1" noAdjustHandles="1" noEditPoints="1" noChangeArrowheads="1" noChangeShapeType="1" noTextEdit="1"/>
            </p:cNvSpPr>
            <p:nvPr/>
          </p:nvSpPr>
          <p:spPr bwMode="auto">
            <a:xfrm>
              <a:off x="7718116" y="4002578"/>
              <a:ext cx="401442" cy="461665"/>
            </a:xfrm>
            <a:prstGeom prst="rect"/>
            <a:blipFill>
              <a:blip xmlns:r="http://schemas.openxmlformats.org/officeDocument/2006/relationships" r:embed="rId28"/>
              <a:stretch>
                <a:fillRect l="-24615" r="-1538" b="-3947"/>
              </a:stretch>
            </a:blipFill>
            <a:ln>
              <a:noFill/>
            </a:ln>
            <a:effectLst/>
          </p:spPr>
          <p:txBody>
            <a:bodyPr/>
            <a:p>
              <a:r>
                <a:rPr altLang="en-US" lang="zh-CN">
                  <a:noFill/>
                </a:rPr>
                <a:t> </a:t>
              </a:r>
            </a:p>
          </p:txBody>
        </p:sp>
        <p:sp>
          <p:nvSpPr>
            <p:cNvPr id="1051506" name="Rectangle 518"/>
            <p:cNvSpPr>
              <a:spLocks noChangeAspect="1" noMove="1" noResize="1" noRot="1" noAdjustHandles="1" noEditPoints="1" noChangeArrowheads="1" noChangeShapeType="1" noTextEdit="1"/>
            </p:cNvSpPr>
            <p:nvPr/>
          </p:nvSpPr>
          <p:spPr bwMode="auto">
            <a:xfrm>
              <a:off x="7801210" y="2939698"/>
              <a:ext cx="217639" cy="307777"/>
            </a:xfrm>
            <a:prstGeom prst="rect"/>
            <a:blipFill>
              <a:blip xmlns:r="http://schemas.openxmlformats.org/officeDocument/2006/relationships" r:embed="rId29"/>
              <a:stretch>
                <a:fillRect l="-33333" r="-30556" b="-8000"/>
              </a:stretch>
            </a:blipFill>
            <a:ln w="28575">
              <a:noFill/>
              <a:miter lim="800000"/>
              <a:headEnd/>
              <a:tailEnd/>
            </a:ln>
          </p:spPr>
          <p:txBody>
            <a:bodyPr/>
            <a:p>
              <a:r>
                <a:rPr altLang="en-US" lang="zh-CN">
                  <a:noFill/>
                </a:rPr>
                <a:t> </a:t>
              </a:r>
            </a:p>
          </p:txBody>
        </p:sp>
        <p:sp>
          <p:nvSpPr>
            <p:cNvPr id="1051507" name="Rectangle 519"/>
            <p:cNvSpPr>
              <a:spLocks noChangeAspect="1" noMove="1" noResize="1" noRot="1" noAdjustHandles="1" noEditPoints="1" noChangeArrowheads="1" noChangeShapeType="1" noTextEdit="1"/>
            </p:cNvSpPr>
            <p:nvPr/>
          </p:nvSpPr>
          <p:spPr bwMode="auto">
            <a:xfrm>
              <a:off x="7831272" y="5359246"/>
              <a:ext cx="175129" cy="307777"/>
            </a:xfrm>
            <a:prstGeom prst="rect"/>
            <a:blipFill>
              <a:blip xmlns:r="http://schemas.openxmlformats.org/officeDocument/2006/relationships" r:embed="rId30"/>
              <a:stretch>
                <a:fillRect l="-24138" r="-34483"/>
              </a:stretch>
            </a:blipFill>
            <a:ln w="28575">
              <a:noFill/>
              <a:miter lim="800000"/>
              <a:headEnd/>
              <a:tailEnd/>
            </a:ln>
          </p:spPr>
          <p:txBody>
            <a:bodyPr/>
            <a:p>
              <a:r>
                <a:rPr altLang="en-US" lang="zh-CN">
                  <a:noFill/>
                </a:rPr>
                <a:t> </a:t>
              </a:r>
            </a:p>
          </p:txBody>
        </p:sp>
        <p:sp>
          <p:nvSpPr>
            <p:cNvPr id="1051508" name="文本框 277"/>
            <p:cNvSpPr txBox="1">
              <a:spLocks noChangeAspect="1" noMove="1" noResize="1" noRot="1" noAdjustHandles="1" noEditPoints="1" noChangeArrowheads="1" noChangeShapeType="1" noTextEdit="1"/>
            </p:cNvSpPr>
            <p:nvPr/>
          </p:nvSpPr>
          <p:spPr bwMode="auto">
            <a:xfrm>
              <a:off x="8519803" y="3982284"/>
              <a:ext cx="401442" cy="461665"/>
            </a:xfrm>
            <a:prstGeom prst="rect"/>
            <a:blipFill>
              <a:blip xmlns:r="http://schemas.openxmlformats.org/officeDocument/2006/relationships" r:embed="rId31"/>
              <a:stretch>
                <a:fillRect l="-28788" b="-5333"/>
              </a:stretch>
            </a:blipFill>
            <a:ln>
              <a:noFill/>
            </a:ln>
            <a:effectLst/>
          </p:spPr>
          <p:txBody>
            <a:bodyPr/>
            <a:p>
              <a:r>
                <a:rPr altLang="en-US" lang="zh-CN">
                  <a:noFill/>
                </a:rPr>
                <a:t> </a:t>
              </a:r>
            </a:p>
          </p:txBody>
        </p:sp>
      </p:grpSp>
      <p:sp>
        <p:nvSpPr>
          <p:cNvPr id="1051509"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(6) Output resistance</a:t>
            </a:r>
            <a:endParaRPr altLang="en-US" dirty="0" sz="2000" kumimoji="1" lang="zh-CN">
              <a:cs typeface="Arial" panose="020B0604020202020204" pitchFamily="34" charset="0"/>
            </a:endParaRPr>
          </a:p>
        </p:txBody>
      </p:sp>
      <p:grpSp>
        <p:nvGrpSpPr>
          <p:cNvPr id="415" name="组合 2"/>
          <p:cNvGrpSpPr/>
          <p:nvPr/>
        </p:nvGrpSpPr>
        <p:grpSpPr>
          <a:xfrm>
            <a:off x="2335187" y="3071085"/>
            <a:ext cx="629649" cy="661645"/>
            <a:chOff x="2335187" y="3473757"/>
            <a:chExt cx="629649" cy="661645"/>
          </a:xfrm>
        </p:grpSpPr>
        <p:sp>
          <p:nvSpPr>
            <p:cNvPr id="1051510"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2"/>
              <a:stretch>
                <a:fillRect l="-33333" r="-30556" b="-8000"/>
              </a:stretch>
            </a:blipFill>
            <a:ln w="28575">
              <a:noFill/>
              <a:miter lim="800000"/>
              <a:headEnd/>
              <a:tailEnd/>
            </a:ln>
          </p:spPr>
          <p:txBody>
            <a:bodyPr/>
            <a:p>
              <a:r>
                <a:rPr altLang="en-US" lang="zh-CN">
                  <a:noFill/>
                </a:rPr>
                <a:t> </a:t>
              </a:r>
            </a:p>
          </p:txBody>
        </p:sp>
        <p:sp>
          <p:nvSpPr>
            <p:cNvPr id="1051511" name="Rectangle 519"/>
            <p:cNvSpPr>
              <a:spLocks noChangeAspect="1" noMove="1" noResize="1" noRot="1" noAdjustHandles="1" noEditPoints="1" noChangeArrowheads="1" noChangeShapeType="1" noTextEdit="1"/>
            </p:cNvSpPr>
            <p:nvPr/>
          </p:nvSpPr>
          <p:spPr bwMode="auto">
            <a:xfrm>
              <a:off x="2789707" y="3827625"/>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512" name="文本框 281"/>
            <p:cNvSpPr txBox="1">
              <a:spLocks noChangeAspect="1" noMove="1" noResize="1" noRot="1" noAdjustHandles="1" noEditPoints="1" noChangeArrowheads="1" noChangeShapeType="1" noTextEdit="1"/>
            </p:cNvSpPr>
            <p:nvPr/>
          </p:nvSpPr>
          <p:spPr bwMode="auto">
            <a:xfrm>
              <a:off x="2335187" y="3581999"/>
              <a:ext cx="401442" cy="461665"/>
            </a:xfrm>
            <a:prstGeom prst="rect"/>
            <a:blipFill>
              <a:blip xmlns:r="http://schemas.openxmlformats.org/officeDocument/2006/relationships" r:embed="rId34"/>
              <a:stretch>
                <a:fillRect l="-30303" r="-7576" b="-6667"/>
              </a:stretch>
            </a:blipFill>
            <a:ln>
              <a:noFill/>
            </a:ln>
            <a:effectLst/>
          </p:spPr>
          <p:txBody>
            <a:bodyPr/>
            <a:p>
              <a:r>
                <a:rPr altLang="en-US" lang="zh-CN">
                  <a:noFill/>
                </a:rPr>
                <a:t> </a:t>
              </a:r>
            </a:p>
          </p:txBody>
        </p:sp>
      </p:grpSp>
      <p:grpSp>
        <p:nvGrpSpPr>
          <p:cNvPr id="416" name="组合 282"/>
          <p:cNvGrpSpPr/>
          <p:nvPr/>
        </p:nvGrpSpPr>
        <p:grpSpPr>
          <a:xfrm>
            <a:off x="2509292" y="4490700"/>
            <a:ext cx="401442" cy="1003620"/>
            <a:chOff x="2322580" y="3473757"/>
            <a:chExt cx="401442" cy="1003620"/>
          </a:xfrm>
        </p:grpSpPr>
        <p:sp>
          <p:nvSpPr>
            <p:cNvPr id="1051513" name="Rectangle 518"/>
            <p:cNvSpPr>
              <a:spLocks noChangeAspect="1" noMove="1" noResize="1" noRot="1" noAdjustHandles="1" noEditPoints="1" noChangeArrowheads="1" noChangeShapeType="1" noTextEdit="1"/>
            </p:cNvSpPr>
            <p:nvPr/>
          </p:nvSpPr>
          <p:spPr bwMode="auto">
            <a:xfrm>
              <a:off x="2348725" y="3473757"/>
              <a:ext cx="217639" cy="307777"/>
            </a:xfrm>
            <a:prstGeom prst="rect"/>
            <a:blipFill>
              <a:blip xmlns:r="http://schemas.openxmlformats.org/officeDocument/2006/relationships" r:embed="rId35"/>
              <a:stretch>
                <a:fillRect l="-33333" r="-30556" b="-8000"/>
              </a:stretch>
            </a:blipFill>
            <a:ln w="28575">
              <a:noFill/>
              <a:miter lim="800000"/>
              <a:headEnd/>
              <a:tailEnd/>
            </a:ln>
          </p:spPr>
          <p:txBody>
            <a:bodyPr/>
            <a:p>
              <a:r>
                <a:rPr altLang="en-US" lang="zh-CN">
                  <a:noFill/>
                </a:rPr>
                <a:t> </a:t>
              </a:r>
            </a:p>
          </p:txBody>
        </p:sp>
        <p:sp>
          <p:nvSpPr>
            <p:cNvPr id="1051514" name="Rectangle 519"/>
            <p:cNvSpPr>
              <a:spLocks noChangeAspect="1" noMove="1" noResize="1" noRot="1" noAdjustHandles="1" noEditPoints="1" noChangeArrowheads="1" noChangeShapeType="1" noTextEdit="1"/>
            </p:cNvSpPr>
            <p:nvPr/>
          </p:nvSpPr>
          <p:spPr bwMode="auto">
            <a:xfrm>
              <a:off x="2365470" y="4169600"/>
              <a:ext cx="175129" cy="307777"/>
            </a:xfrm>
            <a:prstGeom prst="rect"/>
            <a:blipFill>
              <a:blip xmlns:r="http://schemas.openxmlformats.org/officeDocument/2006/relationships" r:embed="rId33"/>
              <a:stretch>
                <a:fillRect l="-28571" r="-35714"/>
              </a:stretch>
            </a:blipFill>
            <a:ln w="28575">
              <a:noFill/>
              <a:miter lim="800000"/>
              <a:headEnd/>
              <a:tailEnd/>
            </a:ln>
          </p:spPr>
          <p:txBody>
            <a:bodyPr/>
            <a:p>
              <a:r>
                <a:rPr altLang="en-US" lang="zh-CN">
                  <a:noFill/>
                </a:rPr>
                <a:t> </a:t>
              </a:r>
            </a:p>
          </p:txBody>
        </p:sp>
        <p:sp>
          <p:nvSpPr>
            <p:cNvPr id="1051515" name="文本框 285"/>
            <p:cNvSpPr txBox="1">
              <a:spLocks noChangeAspect="1" noMove="1" noResize="1" noRot="1" noAdjustHandles="1" noEditPoints="1" noChangeArrowheads="1" noChangeShapeType="1" noTextEdit="1"/>
            </p:cNvSpPr>
            <p:nvPr/>
          </p:nvSpPr>
          <p:spPr bwMode="auto">
            <a:xfrm>
              <a:off x="2322580" y="3700980"/>
              <a:ext cx="401442" cy="461665"/>
            </a:xfrm>
            <a:prstGeom prst="rect"/>
            <a:blipFill>
              <a:blip xmlns:r="http://schemas.openxmlformats.org/officeDocument/2006/relationships" r:embed="rId36"/>
              <a:stretch>
                <a:fillRect l="-20000" b="-3947"/>
              </a:stretch>
            </a:blipFill>
            <a:ln>
              <a:noFill/>
            </a:ln>
            <a:effectLst/>
          </p:spPr>
          <p:txBody>
            <a:bodyPr/>
            <a:p>
              <a:r>
                <a:rPr altLang="en-US" lang="zh-CN">
                  <a:noFill/>
                </a:rPr>
                <a:t> </a:t>
              </a:r>
            </a:p>
          </p:txBody>
        </p:sp>
      </p:grpSp>
      <p:cxnSp>
        <p:nvCxnSpPr>
          <p:cNvPr id="3146033" name="直接箭头连接符 119"/>
          <p:cNvCxnSpPr>
            <a:cxnSpLocks/>
          </p:cNvCxnSpPr>
          <p:nvPr/>
        </p:nvCxnSpPr>
        <p:spPr>
          <a:xfrm>
            <a:off x="7771019" y="240075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516" name="文本框 121"/>
          <p:cNvSpPr txBox="1">
            <a:spLocks noChangeAspect="1" noMove="1" noResize="1" noRot="1" noAdjustHandles="1" noEditPoints="1" noChangeArrowheads="1" noChangeShapeType="1" noTextEdit="1"/>
          </p:cNvSpPr>
          <p:nvPr/>
        </p:nvSpPr>
        <p:spPr bwMode="auto">
          <a:xfrm>
            <a:off x="7706445" y="1876444"/>
            <a:ext cx="401442" cy="461665"/>
          </a:xfrm>
          <a:prstGeom prst="rect"/>
          <a:blipFill>
            <a:blip xmlns:r="http://schemas.openxmlformats.org/officeDocument/2006/relationships" r:embed="rId37"/>
            <a:stretch>
              <a:fillRect l="-21212" b="-3947"/>
            </a:stretch>
          </a:blipFill>
          <a:ln>
            <a:noFill/>
          </a:ln>
          <a:effectLst/>
        </p:spPr>
        <p:txBody>
          <a:bodyPr/>
          <a:p>
            <a:r>
              <a:rPr altLang="en-US" lang="zh-CN">
                <a:noFill/>
              </a:rPr>
              <a:t> </a:t>
            </a:r>
          </a:p>
        </p:txBody>
      </p:sp>
      <p:sp>
        <p:nvSpPr>
          <p:cNvPr id="1051517" name="文本框 128"/>
          <p:cNvSpPr txBox="1">
            <a:spLocks noChangeAspect="1" noMove="1" noResize="1" noRot="1" noAdjustHandles="1" noEditPoints="1" noChangeArrowheads="1" noChangeShapeType="1" noTextEdit="1"/>
          </p:cNvSpPr>
          <p:nvPr/>
        </p:nvSpPr>
        <p:spPr bwMode="auto">
          <a:xfrm>
            <a:off x="3289344" y="6013163"/>
            <a:ext cx="3175677" cy="400110"/>
          </a:xfrm>
          <a:prstGeom prst="rect"/>
          <a:blipFill>
            <a:blip xmlns:r="http://schemas.openxmlformats.org/officeDocument/2006/relationships" r:embed="rId38"/>
            <a:stretch>
              <a:fillRect/>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517"/>
                                        </p:tgtEl>
                                        <p:attrNameLst>
                                          <p:attrName>style.visibility</p:attrName>
                                        </p:attrNameLst>
                                      </p:cBhvr>
                                      <p:to>
                                        <p:strVal val="visible"/>
                                      </p:to>
                                    </p:set>
                                    <p:animEffect transition="in" filter="wipe(down)">
                                      <p:cBhvr>
                                        <p:cTn dur="500" id="7"/>
                                        <p:tgtEl>
                                          <p:spTgt spid="105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5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19" name=""/>
        <p:cNvGrpSpPr/>
        <p:nvPr/>
      </p:nvGrpSpPr>
      <p:grpSpPr>
        <a:xfrm>
          <a:off x="0" y="0"/>
          <a:ext cx="0" cy="0"/>
          <a:chOff x="0" y="0"/>
          <a:chExt cx="0" cy="0"/>
        </a:xfrm>
      </p:grpSpPr>
      <p:sp>
        <p:nvSpPr>
          <p:cNvPr id="105152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522"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1523"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(1) Find the feedback network for AC circuit</a:t>
            </a:r>
            <a:endParaRPr altLang="en-US" dirty="0" sz="2000" kumimoji="1" lang="zh-CN">
              <a:cs typeface="Arial" panose="020B0604020202020204" pitchFamily="34" charset="0"/>
            </a:endParaRPr>
          </a:p>
        </p:txBody>
      </p:sp>
      <p:grpSp>
        <p:nvGrpSpPr>
          <p:cNvPr id="420" name="组合 4"/>
          <p:cNvGrpSpPr/>
          <p:nvPr/>
        </p:nvGrpSpPr>
        <p:grpSpPr>
          <a:xfrm>
            <a:off x="537587" y="1150326"/>
            <a:ext cx="8375453" cy="4628175"/>
            <a:chOff x="537587" y="1150326"/>
            <a:chExt cx="8375453" cy="4628175"/>
          </a:xfrm>
        </p:grpSpPr>
        <p:grpSp>
          <p:nvGrpSpPr>
            <p:cNvPr id="421" name="Group 196"/>
            <p:cNvGrpSpPr/>
            <p:nvPr/>
          </p:nvGrpSpPr>
          <p:grpSpPr bwMode="auto">
            <a:xfrm>
              <a:off x="878608" y="1566863"/>
              <a:ext cx="7488238" cy="4211638"/>
              <a:chOff x="546" y="899"/>
              <a:chExt cx="4717" cy="2653"/>
            </a:xfrm>
          </p:grpSpPr>
          <p:sp>
            <p:nvSpPr>
              <p:cNvPr id="1051524"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25"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26"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27"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28"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29" name="Oval 20"/>
              <p:cNvSpPr>
                <a:spLocks noChangeArrowheads="1"/>
              </p:cNvSpPr>
              <p:nvPr/>
            </p:nvSpPr>
            <p:spPr bwMode="auto">
              <a:xfrm>
                <a:off x="4865" y="899"/>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30"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31"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32"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533"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34"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35" name="Rectangle 30"/>
              <p:cNvSpPr>
                <a:spLocks noChangeArrowheads="1"/>
              </p:cNvSpPr>
              <p:nvPr/>
            </p:nvSpPr>
            <p:spPr bwMode="auto">
              <a:xfrm>
                <a:off x="2494" y="290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36" name="Line 31"/>
              <p:cNvSpPr>
                <a:spLocks noChangeShapeType="1"/>
              </p:cNvSpPr>
              <p:nvPr/>
            </p:nvSpPr>
            <p:spPr bwMode="auto">
              <a:xfrm>
                <a:off x="2548" y="3194"/>
                <a:ext cx="0" cy="24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37"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38" name="Line 36"/>
              <p:cNvSpPr>
                <a:spLocks noChangeShapeType="1"/>
              </p:cNvSpPr>
              <p:nvPr/>
            </p:nvSpPr>
            <p:spPr bwMode="auto">
              <a:xfrm flipV="1">
                <a:off x="2547" y="2792"/>
                <a:ext cx="347" cy="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nvGrpSpPr>
              <p:cNvPr id="422" name="Group 38"/>
              <p:cNvGrpSpPr/>
              <p:nvPr/>
            </p:nvGrpSpPr>
            <p:grpSpPr bwMode="auto">
              <a:xfrm rot="5400000">
                <a:off x="2853" y="3005"/>
                <a:ext cx="58" cy="230"/>
                <a:chOff x="990" y="1507"/>
                <a:chExt cx="59" cy="230"/>
              </a:xfrm>
            </p:grpSpPr>
            <p:sp>
              <p:nvSpPr>
                <p:cNvPr id="1051539" name="Line 39"/>
                <p:cNvSpPr>
                  <a:spLocks noChangeShapeType="1"/>
                </p:cNvSpPr>
                <p:nvPr/>
              </p:nvSpPr>
              <p:spPr bwMode="auto">
                <a:xfrm flipV="1">
                  <a:off x="1048"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40" name="Line 40"/>
                <p:cNvSpPr>
                  <a:spLocks noChangeShapeType="1"/>
                </p:cNvSpPr>
                <p:nvPr/>
              </p:nvSpPr>
              <p:spPr bwMode="auto">
                <a:xfrm>
                  <a:off x="990" y="1507"/>
                  <a:ext cx="1" cy="23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541" name="Line 41"/>
              <p:cNvSpPr>
                <a:spLocks noChangeShapeType="1"/>
              </p:cNvSpPr>
              <p:nvPr/>
            </p:nvSpPr>
            <p:spPr bwMode="auto">
              <a:xfrm>
                <a:off x="2881" y="2784"/>
                <a:ext cx="0" cy="317"/>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42" name="Line 42"/>
              <p:cNvSpPr>
                <a:spLocks noChangeShapeType="1"/>
              </p:cNvSpPr>
              <p:nvPr/>
            </p:nvSpPr>
            <p:spPr bwMode="auto">
              <a:xfrm>
                <a:off x="2880" y="3149"/>
                <a:ext cx="0" cy="28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43"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44"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45"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46"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47"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548" name="Line 69"/>
              <p:cNvSpPr>
                <a:spLocks noChangeShapeType="1"/>
              </p:cNvSpPr>
              <p:nvPr/>
            </p:nvSpPr>
            <p:spPr bwMode="auto">
              <a:xfrm>
                <a:off x="4119" y="1426"/>
                <a:ext cx="0" cy="32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49"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0" name="Line 84"/>
              <p:cNvSpPr>
                <a:spLocks noChangeShapeType="1"/>
              </p:cNvSpPr>
              <p:nvPr/>
            </p:nvSpPr>
            <p:spPr bwMode="auto">
              <a:xfrm>
                <a:off x="4121" y="1568"/>
                <a:ext cx="42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1" name="Line 85"/>
              <p:cNvSpPr>
                <a:spLocks noChangeShapeType="1"/>
              </p:cNvSpPr>
              <p:nvPr/>
            </p:nvSpPr>
            <p:spPr bwMode="auto">
              <a:xfrm flipH="1">
                <a:off x="4540" y="1450"/>
                <a:ext cx="1"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2" name="Line 87"/>
              <p:cNvSpPr>
                <a:spLocks noChangeShapeType="1"/>
              </p:cNvSpPr>
              <p:nvPr/>
            </p:nvSpPr>
            <p:spPr bwMode="auto">
              <a:xfrm flipH="1">
                <a:off x="4608" y="1448"/>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3" name="Line 88"/>
              <p:cNvSpPr>
                <a:spLocks noChangeShapeType="1"/>
              </p:cNvSpPr>
              <p:nvPr/>
            </p:nvSpPr>
            <p:spPr bwMode="auto">
              <a:xfrm>
                <a:off x="4608" y="1568"/>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4"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5"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6"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7"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8"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59"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8"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1" spid="_x0000_s13464" imgH="215640" imgW="215640" progId="Equation.3">
                      <p:embed/>
                    </p:oleObj>
                  </mc:Choice>
                  <mc:Fallback>
                    <p:oleObj name="Equation" r:id="rId1" spid="" imgH="215640" imgW="215640" progId="Equation.3">
                      <p:embed/>
                      <p:pic>
                        <p:nvPicPr>
                          <p:cNvPr id="2097205" name="Object 124"/>
                          <p:cNvPicPr>
                            <a:picLocks noChangeAspect="1" noChangeArrowheads="1"/>
                          </p:cNvPicPr>
                          <p:nvPr/>
                        </p:nvPicPr>
                        <p:blipFill>
                          <a:blip xmlns:r="http://schemas.openxmlformats.org/officeDocument/2006/relationships" r:embed="rId2">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1560"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1561"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62"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63"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64"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65"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66"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67"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68"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69"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70"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571"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29"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3" spid="_x0000_s13465" imgH="215640" imgW="203040" progId="Equation.3">
                      <p:embed/>
                    </p:oleObj>
                  </mc:Choice>
                  <mc:Fallback>
                    <p:oleObj name="Equation" r:id="rId3" spid="" imgH="215640" imgW="203040" progId="Equation.3">
                      <p:embed/>
                      <p:pic>
                        <p:nvPicPr>
                          <p:cNvPr id="2097206" name="Object 148"/>
                          <p:cNvPicPr>
                            <a:picLocks noChangeAspect="1" noChangeArrowheads="1"/>
                          </p:cNvPicPr>
                          <p:nvPr/>
                        </p:nvPicPr>
                        <p:blipFill>
                          <a:blip xmlns:r="http://schemas.openxmlformats.org/officeDocument/2006/relationships" r:embed="rId4">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30"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5" spid="_x0000_s13466" imgH="215640" imgW="177480" progId="Equation.3">
                      <p:embed/>
                    </p:oleObj>
                  </mc:Choice>
                  <mc:Fallback>
                    <p:oleObj name="Equation" r:id="rId5" spid="" imgH="215640" imgW="177480" progId="Equation.3">
                      <p:embed/>
                      <p:pic>
                        <p:nvPicPr>
                          <p:cNvPr id="2097207" name="Object 162"/>
                          <p:cNvPicPr>
                            <a:picLocks noChangeAspect="1" noChangeArrowheads="1"/>
                          </p:cNvPicPr>
                          <p:nvPr/>
                        </p:nvPicPr>
                        <p:blipFill>
                          <a:blip xmlns:r="http://schemas.openxmlformats.org/officeDocument/2006/relationships" r:embed="rId6">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1572" name="Line 181"/>
              <p:cNvSpPr>
                <a:spLocks noChangeShapeType="1"/>
              </p:cNvSpPr>
              <p:nvPr/>
            </p:nvSpPr>
            <p:spPr bwMode="auto">
              <a:xfrm>
                <a:off x="2546" y="2555"/>
                <a:ext cx="0" cy="34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73"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74"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75"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76" name="Rectangle 185"/>
              <p:cNvSpPr>
                <a:spLocks noChangeArrowheads="1"/>
              </p:cNvSpPr>
              <p:nvPr/>
            </p:nvSpPr>
            <p:spPr bwMode="auto">
              <a:xfrm>
                <a:off x="4064" y="113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577" name="Line 186"/>
              <p:cNvSpPr>
                <a:spLocks noChangeShapeType="1"/>
              </p:cNvSpPr>
              <p:nvPr/>
            </p:nvSpPr>
            <p:spPr bwMode="auto">
              <a:xfrm flipV="1">
                <a:off x="4117" y="941"/>
                <a:ext cx="0" cy="19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78"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579"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34"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580"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7"/>
              <a:stretch>
                <a:fillRect l="-19697" b="-5263"/>
              </a:stretch>
            </a:blipFill>
            <a:ln>
              <a:noFill/>
            </a:ln>
            <a:effectLst/>
          </p:spPr>
          <p:txBody>
            <a:bodyPr/>
            <a:p>
              <a:r>
                <a:rPr altLang="en-US" lang="zh-CN">
                  <a:noFill/>
                </a:rPr>
                <a:t> </a:t>
              </a:r>
            </a:p>
          </p:txBody>
        </p:sp>
        <p:sp>
          <p:nvSpPr>
            <p:cNvPr id="1051581"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8"/>
              <a:stretch>
                <a:fillRect l="-18182" b="-5333"/>
              </a:stretch>
            </a:blipFill>
            <a:ln>
              <a:noFill/>
            </a:ln>
            <a:effectLst/>
          </p:spPr>
          <p:txBody>
            <a:bodyPr/>
            <a:p>
              <a:r>
                <a:rPr altLang="en-US" lang="zh-CN">
                  <a:noFill/>
                </a:rPr>
                <a:t> </a:t>
              </a:r>
            </a:p>
          </p:txBody>
        </p:sp>
        <p:sp>
          <p:nvSpPr>
            <p:cNvPr id="1051582"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9"/>
              <a:stretch>
                <a:fillRect l="-33333" r="-30556" b="-8000"/>
              </a:stretch>
            </a:blipFill>
            <a:ln w="28575">
              <a:noFill/>
              <a:miter lim="800000"/>
              <a:headEnd/>
              <a:tailEnd/>
            </a:ln>
          </p:spPr>
          <p:txBody>
            <a:bodyPr/>
            <a:p>
              <a:r>
                <a:rPr altLang="en-US" lang="zh-CN">
                  <a:noFill/>
                </a:rPr>
                <a:t> </a:t>
              </a:r>
            </a:p>
          </p:txBody>
        </p:sp>
        <p:sp>
          <p:nvSpPr>
            <p:cNvPr id="1051583"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4138" r="-34483"/>
              </a:stretch>
            </a:blipFill>
            <a:ln w="28575">
              <a:noFill/>
              <a:miter lim="800000"/>
              <a:headEnd/>
              <a:tailEnd/>
            </a:ln>
          </p:spPr>
          <p:txBody>
            <a:bodyPr/>
            <a:p>
              <a:r>
                <a:rPr altLang="en-US" lang="zh-CN">
                  <a:noFill/>
                </a:rPr>
                <a:t> </a:t>
              </a:r>
            </a:p>
          </p:txBody>
        </p:sp>
        <p:sp>
          <p:nvSpPr>
            <p:cNvPr id="1051584"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3947"/>
              </a:stretch>
            </a:blipFill>
            <a:ln>
              <a:noFill/>
            </a:ln>
            <a:effectLst/>
          </p:spPr>
          <p:txBody>
            <a:bodyPr/>
            <a:p>
              <a:r>
                <a:rPr altLang="en-US" lang="zh-CN">
                  <a:noFill/>
                </a:rPr>
                <a:t> </a:t>
              </a:r>
            </a:p>
          </p:txBody>
        </p:sp>
        <p:sp>
          <p:nvSpPr>
            <p:cNvPr id="1051585"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273" b="-3947"/>
              </a:stretch>
            </a:blipFill>
            <a:ln>
              <a:noFill/>
            </a:ln>
            <a:effectLst/>
          </p:spPr>
          <p:txBody>
            <a:bodyPr/>
            <a:p>
              <a:r>
                <a:rPr altLang="en-US" lang="zh-CN">
                  <a:noFill/>
                </a:rPr>
                <a:t> </a:t>
              </a:r>
            </a:p>
          </p:txBody>
        </p:sp>
        <p:sp>
          <p:nvSpPr>
            <p:cNvPr id="1051586" name="文本框 310"/>
            <p:cNvSpPr txBox="1">
              <a:spLocks noChangeAspect="1" noMove="1" noResize="1" noRot="1" noAdjustHandles="1" noEditPoints="1" noChangeArrowheads="1" noChangeShapeType="1" noTextEdit="1"/>
            </p:cNvSpPr>
            <p:nvPr/>
          </p:nvSpPr>
          <p:spPr bwMode="auto">
            <a:xfrm>
              <a:off x="7506716" y="1150326"/>
              <a:ext cx="785518" cy="461665"/>
            </a:xfrm>
            <a:prstGeom prst="rect"/>
            <a:blipFill>
              <a:blip xmlns:r="http://schemas.openxmlformats.org/officeDocument/2006/relationships" r:embed="rId13"/>
              <a:stretch>
                <a:fillRect l="-10078" b="-5333"/>
              </a:stretch>
            </a:blipFill>
            <a:ln>
              <a:noFill/>
            </a:ln>
            <a:effectLst/>
          </p:spPr>
          <p:txBody>
            <a:bodyPr/>
            <a:p>
              <a:r>
                <a:rPr altLang="en-US" lang="zh-CN">
                  <a:noFill/>
                </a:rPr>
                <a:t> </a:t>
              </a:r>
            </a:p>
          </p:txBody>
        </p:sp>
        <p:sp>
          <p:nvSpPr>
            <p:cNvPr id="1051587"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4"/>
              <a:stretch>
                <a:fillRect l="-45455" r="-12121" b="-5333"/>
              </a:stretch>
            </a:blipFill>
            <a:ln>
              <a:noFill/>
            </a:ln>
            <a:effectLst/>
          </p:spPr>
          <p:txBody>
            <a:bodyPr/>
            <a:p>
              <a:r>
                <a:rPr altLang="en-US" lang="zh-CN">
                  <a:noFill/>
                </a:rPr>
                <a:t> </a:t>
              </a:r>
            </a:p>
          </p:txBody>
        </p:sp>
        <p:sp>
          <p:nvSpPr>
            <p:cNvPr id="1051588" name="文本框 312"/>
            <p:cNvSpPr txBox="1">
              <a:spLocks noChangeAspect="1" noMove="1" noResize="1" noRot="1" noAdjustHandles="1" noEditPoints="1" noChangeArrowheads="1" noChangeShapeType="1" noTextEdit="1"/>
            </p:cNvSpPr>
            <p:nvPr/>
          </p:nvSpPr>
          <p:spPr bwMode="auto">
            <a:xfrm>
              <a:off x="6046546" y="1944986"/>
              <a:ext cx="401442" cy="461665"/>
            </a:xfrm>
            <a:prstGeom prst="rect"/>
            <a:blipFill>
              <a:blip xmlns:r="http://schemas.openxmlformats.org/officeDocument/2006/relationships" r:embed="rId15"/>
              <a:stretch>
                <a:fillRect l="-45455" r="-12121" b="-5263"/>
              </a:stretch>
            </a:blipFill>
            <a:ln>
              <a:noFill/>
            </a:ln>
            <a:effectLst/>
          </p:spPr>
          <p:txBody>
            <a:bodyPr/>
            <a:p>
              <a:r>
                <a:rPr altLang="en-US" lang="zh-CN">
                  <a:noFill/>
                </a:rPr>
                <a:t> </a:t>
              </a:r>
            </a:p>
          </p:txBody>
        </p:sp>
        <p:sp>
          <p:nvSpPr>
            <p:cNvPr id="1051589" name="文本框 313"/>
            <p:cNvSpPr txBox="1">
              <a:spLocks noChangeAspect="1" noMove="1" noResize="1" noRot="1" noAdjustHandles="1" noEditPoints="1" noChangeArrowheads="1" noChangeShapeType="1" noTextEdit="1"/>
            </p:cNvSpPr>
            <p:nvPr/>
          </p:nvSpPr>
          <p:spPr bwMode="auto">
            <a:xfrm>
              <a:off x="4817294" y="4855023"/>
              <a:ext cx="401442" cy="461665"/>
            </a:xfrm>
            <a:prstGeom prst="rect"/>
            <a:blipFill>
              <a:blip xmlns:r="http://schemas.openxmlformats.org/officeDocument/2006/relationships" r:embed="rId16"/>
              <a:stretch>
                <a:fillRect l="-27273" b="-5263"/>
              </a:stretch>
            </a:blipFill>
            <a:ln>
              <a:noFill/>
            </a:ln>
            <a:effectLst/>
          </p:spPr>
          <p:txBody>
            <a:bodyPr/>
            <a:p>
              <a:r>
                <a:rPr altLang="en-US" lang="zh-CN">
                  <a:noFill/>
                </a:rPr>
                <a:t> </a:t>
              </a:r>
            </a:p>
          </p:txBody>
        </p:sp>
        <p:sp>
          <p:nvSpPr>
            <p:cNvPr id="1051590"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7"/>
              <a:stretch>
                <a:fillRect l="-27273" b="-2632"/>
              </a:stretch>
            </a:blipFill>
            <a:ln>
              <a:noFill/>
            </a:ln>
            <a:effectLst/>
          </p:spPr>
          <p:txBody>
            <a:bodyPr/>
            <a:p>
              <a:r>
                <a:rPr altLang="en-US" lang="zh-CN">
                  <a:noFill/>
                </a:rPr>
                <a:t> </a:t>
              </a:r>
            </a:p>
          </p:txBody>
        </p:sp>
        <p:sp>
          <p:nvSpPr>
            <p:cNvPr id="1051591"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8"/>
              <a:stretch>
                <a:fillRect l="-28788" b="-2632"/>
              </a:stretch>
            </a:blipFill>
            <a:ln>
              <a:noFill/>
            </a:ln>
            <a:effectLst/>
          </p:spPr>
          <p:txBody>
            <a:bodyPr/>
            <a:p>
              <a:r>
                <a:rPr altLang="en-US" lang="zh-CN">
                  <a:noFill/>
                </a:rPr>
                <a:t> </a:t>
              </a:r>
            </a:p>
          </p:txBody>
        </p:sp>
        <p:sp>
          <p:nvSpPr>
            <p:cNvPr id="1051592" name="文本框 316"/>
            <p:cNvSpPr txBox="1">
              <a:spLocks noChangeAspect="1" noMove="1" noResize="1" noRot="1" noAdjustHandles="1" noEditPoints="1" noChangeArrowheads="1" noChangeShapeType="1" noTextEdit="1"/>
            </p:cNvSpPr>
            <p:nvPr/>
          </p:nvSpPr>
          <p:spPr bwMode="auto">
            <a:xfrm>
              <a:off x="7126312" y="2731913"/>
              <a:ext cx="401442" cy="461665"/>
            </a:xfrm>
            <a:prstGeom prst="rect"/>
            <a:blipFill>
              <a:blip xmlns:r="http://schemas.openxmlformats.org/officeDocument/2006/relationships" r:embed="rId19"/>
              <a:stretch>
                <a:fillRect l="-25758" b="-3947"/>
              </a:stretch>
            </a:blipFill>
            <a:ln>
              <a:noFill/>
            </a:ln>
            <a:effectLst/>
          </p:spPr>
          <p:txBody>
            <a:bodyPr/>
            <a:p>
              <a:r>
                <a:rPr altLang="en-US" lang="zh-CN">
                  <a:noFill/>
                </a:rPr>
                <a:t> </a:t>
              </a:r>
            </a:p>
          </p:txBody>
        </p:sp>
        <p:sp>
          <p:nvSpPr>
            <p:cNvPr id="1051593"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20"/>
              <a:stretch>
                <a:fillRect l="-22727" r="-1515" b="-5263"/>
              </a:stretch>
            </a:blipFill>
            <a:ln>
              <a:noFill/>
            </a:ln>
            <a:effectLst/>
          </p:spPr>
          <p:txBody>
            <a:bodyPr/>
            <a:p>
              <a:r>
                <a:rPr altLang="en-US" lang="zh-CN">
                  <a:noFill/>
                </a:rPr>
                <a:t> </a:t>
              </a:r>
            </a:p>
          </p:txBody>
        </p:sp>
        <p:sp>
          <p:nvSpPr>
            <p:cNvPr id="1051594"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21"/>
              <a:stretch>
                <a:fillRect l="-33333" r="-30556" b="-5882"/>
              </a:stretch>
            </a:blipFill>
            <a:ln w="28575">
              <a:noFill/>
              <a:miter lim="800000"/>
              <a:headEnd/>
              <a:tailEnd/>
            </a:ln>
          </p:spPr>
          <p:txBody>
            <a:bodyPr/>
            <a:p>
              <a:r>
                <a:rPr altLang="en-US" lang="zh-CN">
                  <a:noFill/>
                </a:rPr>
                <a:t> </a:t>
              </a:r>
            </a:p>
          </p:txBody>
        </p:sp>
        <p:sp>
          <p:nvSpPr>
            <p:cNvPr id="1051595"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22"/>
              <a:stretch>
                <a:fillRect l="-24138" r="-34483"/>
              </a:stretch>
            </a:blipFill>
            <a:ln w="28575">
              <a:noFill/>
              <a:miter lim="800000"/>
              <a:headEnd/>
              <a:tailEnd/>
            </a:ln>
          </p:spPr>
          <p:txBody>
            <a:bodyPr/>
            <a:p>
              <a:r>
                <a:rPr altLang="en-US" lang="zh-CN">
                  <a:noFill/>
                </a:rPr>
                <a:t> </a:t>
              </a:r>
            </a:p>
          </p:txBody>
        </p:sp>
        <p:sp>
          <p:nvSpPr>
            <p:cNvPr id="1051596"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3"/>
              <a:stretch>
                <a:fillRect l="-28788" b="-3947"/>
              </a:stretch>
            </a:blipFill>
            <a:ln>
              <a:noFill/>
            </a:ln>
            <a:effectLst/>
          </p:spPr>
          <p:txBody>
            <a:bodyPr/>
            <a:p>
              <a:r>
                <a:rPr altLang="en-US" lang="zh-CN">
                  <a:noFill/>
                </a:rPr>
                <a:t> </a:t>
              </a:r>
            </a:p>
          </p:txBody>
        </p:sp>
        <p:sp>
          <p:nvSpPr>
            <p:cNvPr id="1051597" name="文本框 321"/>
            <p:cNvSpPr txBox="1">
              <a:spLocks noChangeAspect="1" noMove="1" noResize="1" noRot="1" noAdjustHandles="1" noEditPoints="1" noChangeArrowheads="1" noChangeShapeType="1" noTextEdit="1"/>
            </p:cNvSpPr>
            <p:nvPr/>
          </p:nvSpPr>
          <p:spPr bwMode="auto">
            <a:xfrm>
              <a:off x="3536230" y="4740573"/>
              <a:ext cx="401442" cy="461665"/>
            </a:xfrm>
            <a:prstGeom prst="rect"/>
            <a:blipFill>
              <a:blip xmlns:r="http://schemas.openxmlformats.org/officeDocument/2006/relationships" r:embed="rId24"/>
              <a:stretch>
                <a:fillRect l="-45455" r="-13636" b="-5333"/>
              </a:stretch>
            </a:blipFill>
            <a:ln>
              <a:noFill/>
            </a:ln>
            <a:effectLst/>
          </p:spPr>
          <p:txBody>
            <a:bodyPr/>
            <a:p>
              <a:r>
                <a:rPr altLang="en-US" lang="zh-CN">
                  <a:noFill/>
                </a:rPr>
                <a:t> </a:t>
              </a:r>
            </a:p>
          </p:txBody>
        </p:sp>
        <p:sp>
          <p:nvSpPr>
            <p:cNvPr id="1051598"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5"/>
              <a:stretch>
                <a:fillRect l="-13636" b="-5263"/>
              </a:stretch>
            </a:blipFill>
            <a:ln>
              <a:noFill/>
            </a:ln>
            <a:effectLst/>
          </p:spPr>
          <p:txBody>
            <a:bodyPr/>
            <a:p>
              <a:r>
                <a:rPr altLang="en-US" lang="zh-CN">
                  <a:noFill/>
                </a:rPr>
                <a:t> </a:t>
              </a:r>
            </a:p>
          </p:txBody>
        </p:sp>
        <p:sp>
          <p:nvSpPr>
            <p:cNvPr id="1051599"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6"/>
              <a:stretch>
                <a:fillRect l="-34286" r="-34286" b="-5882"/>
              </a:stretch>
            </a:blipFill>
            <a:ln w="28575">
              <a:noFill/>
              <a:miter lim="800000"/>
              <a:headEnd/>
              <a:tailEnd/>
            </a:ln>
          </p:spPr>
          <p:txBody>
            <a:bodyPr/>
            <a:p>
              <a:r>
                <a:rPr altLang="en-US" lang="zh-CN">
                  <a:noFill/>
                </a:rPr>
                <a:t> </a:t>
              </a:r>
            </a:p>
          </p:txBody>
        </p:sp>
        <p:sp>
          <p:nvSpPr>
            <p:cNvPr id="1051600"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7"/>
              <a:stretch>
                <a:fillRect l="-22581" r="-25806"/>
              </a:stretch>
            </a:blipFill>
            <a:ln w="28575">
              <a:noFill/>
              <a:miter lim="800000"/>
              <a:headEnd/>
              <a:tailEnd/>
            </a:ln>
          </p:spPr>
          <p:txBody>
            <a:bodyPr/>
            <a:p>
              <a:r>
                <a:rPr altLang="en-US" lang="zh-CN">
                  <a:noFill/>
                </a:rPr>
                <a:t> </a:t>
              </a:r>
            </a:p>
          </p:txBody>
        </p:sp>
      </p:grpSp>
      <p:cxnSp>
        <p:nvCxnSpPr>
          <p:cNvPr id="3146035"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601"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8"/>
            <a:stretch>
              <a:fillRect l="-12121" b="-3947"/>
            </a:stretch>
          </a:blipFill>
          <a:ln>
            <a:noFill/>
          </a:ln>
          <a:effectLst/>
        </p:spPr>
        <p:txBody>
          <a:bodyPr/>
          <a:p>
            <a:r>
              <a:rPr altLang="en-US" lang="zh-CN">
                <a:noFill/>
              </a:rPr>
              <a:t> </a:t>
            </a:r>
          </a:p>
        </p:txBody>
      </p:sp>
      <p:sp>
        <p:nvSpPr>
          <p:cNvPr id="1051602" name="文本框 327"/>
          <p:cNvSpPr txBox="1"/>
          <p:nvPr/>
        </p:nvSpPr>
        <p:spPr bwMode="auto">
          <a:xfrm>
            <a:off x="5224344" y="5976147"/>
            <a:ext cx="2705192" cy="802639"/>
          </a:xfrm>
          <a:prstGeom prst="rect"/>
          <a:noFill/>
          <a:ln>
            <a:noFill/>
          </a:ln>
          <a:effectLst/>
        </p:spPr>
        <p:txBody>
          <a:bodyPr rtlCol="0" wrap="square">
            <a:spAutoFit/>
          </a:bodyPr>
          <a:p>
            <a:pPr eaLnBrk="1" hangingPunct="1">
              <a:spcBef>
                <a:spcPct val="50000"/>
              </a:spcBef>
            </a:pPr>
            <a:r>
              <a:rPr altLang="zh-CN" dirty="0" sz="2400" kumimoji="1" lang="en-US" smtClean="0">
                <a:solidFill>
                  <a:srgbClr val="C00000"/>
                </a:solidFill>
                <a:latin typeface="Arial" panose="020B0604020202020204" pitchFamily="34" charset="0"/>
                <a:cs typeface="Arial" panose="020B0604020202020204" pitchFamily="34" charset="0"/>
              </a:rPr>
              <a:t>Feedback network</a:t>
            </a:r>
            <a:endParaRPr altLang="en-US" dirty="0" sz="2400" kumimoji="1" lang="zh-CN" smtClean="0">
              <a:solidFill>
                <a:srgbClr val="C00000"/>
              </a:solidFill>
              <a:latin typeface="Arial" panose="020B0604020202020204" pitchFamily="34" charset="0"/>
              <a:cs typeface="Arial" panose="020B0604020202020204" pitchFamily="34" charset="0"/>
            </a:endParaRPr>
          </a:p>
        </p:txBody>
      </p:sp>
      <p:sp>
        <p:nvSpPr>
          <p:cNvPr id="1051603" name="圆角矩形 328"/>
          <p:cNvSpPr/>
          <p:nvPr/>
        </p:nvSpPr>
        <p:spPr>
          <a:xfrm>
            <a:off x="5163544" y="4146550"/>
            <a:ext cx="216348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29">
            <p14:nvContentPartPr>
              <p14:cNvPr id="1051604" name=""/>
              <p14:cNvContentPartPr/>
              <p14:nvPr/>
            </p14:nvContentPartPr>
            <p14:xfrm>
              <a:off x="1419591" y="1493018"/>
              <a:ext cx="65047" cy="104992"/>
            </p14:xfrm>
          </p:contentPart>
        </mc:Choice>
        <mc:Fallback>
          <p:sp>
            <p:nvSpPr>
              <p:cNvPr id="1051604" name=""/>
              <p:cNvSpPr/>
              <p:nvPr/>
            </p:nvSpPr>
            <p:spPr>
              <a:xfrm>
                <a:off x="1419591" y="1493018"/>
                <a:ext cx="65047" cy="104992"/>
              </a:xfrm>
            </p:spPr>
          </p:sp>
        </mc:Fallback>
      </mc:AlternateContent>
      <mc:AlternateContent xmlns:mc="http://schemas.openxmlformats.org/markup-compatibility/2006">
        <mc:Choice xmlns:p14="http://schemas.microsoft.com/office/powerpoint/2010/main" Requires="p14">
          <p:contentPart p14:bwMode="auto" r:id="rId30">
            <p14:nvContentPartPr>
              <p14:cNvPr id="1051605" name=""/>
              <p14:cNvContentPartPr/>
              <p14:nvPr/>
            </p14:nvContentPartPr>
            <p14:xfrm>
              <a:off x="1584484" y="1318202"/>
              <a:ext cx="93822" cy="268770"/>
            </p14:xfrm>
          </p:contentPart>
        </mc:Choice>
        <mc:Fallback>
          <p:sp>
            <p:nvSpPr>
              <p:cNvPr id="1051605" name=""/>
              <p:cNvSpPr/>
              <p:nvPr/>
            </p:nvSpPr>
            <p:spPr>
              <a:xfrm>
                <a:off x="1584484" y="1318202"/>
                <a:ext cx="93822" cy="268770"/>
              </a:xfrm>
            </p:spPr>
          </p:sp>
        </mc:Fallback>
      </mc:AlternateContent>
      <mc:AlternateContent xmlns:mc="http://schemas.openxmlformats.org/markup-compatibility/2006">
        <mc:Choice xmlns:p14="http://schemas.microsoft.com/office/powerpoint/2010/main" Requires="p14">
          <p:contentPart p14:bwMode="auto" r:id="rId31">
            <p14:nvContentPartPr>
              <p14:cNvPr id="1051606" name=""/>
              <p14:cNvContentPartPr/>
              <p14:nvPr/>
            </p14:nvContentPartPr>
            <p14:xfrm>
              <a:off x="1619321" y="1426552"/>
              <a:ext cx="121763" cy="124365"/>
            </p14:xfrm>
          </p:contentPart>
        </mc:Choice>
        <mc:Fallback>
          <p:sp>
            <p:nvSpPr>
              <p:cNvPr id="1051606" name=""/>
              <p:cNvSpPr/>
              <p:nvPr/>
            </p:nvSpPr>
            <p:spPr>
              <a:xfrm>
                <a:off x="1619321" y="1426552"/>
                <a:ext cx="121763" cy="124365"/>
              </a:xfrm>
            </p:spPr>
          </p:sp>
        </mc:Fallback>
      </mc:AlternateContent>
      <mc:AlternateContent xmlns:mc="http://schemas.openxmlformats.org/markup-compatibility/2006">
        <mc:Choice xmlns:p14="http://schemas.microsoft.com/office/powerpoint/2010/main" Requires="p14">
          <p:contentPart p14:bwMode="auto" r:id="rId32">
            <p14:nvContentPartPr>
              <p14:cNvPr id="1051607" name=""/>
              <p14:cNvContentPartPr/>
              <p14:nvPr/>
            </p14:nvContentPartPr>
            <p14:xfrm>
              <a:off x="1645162" y="1474821"/>
              <a:ext cx="183117" cy="114262"/>
            </p14:xfrm>
          </p:contentPart>
        </mc:Choice>
        <mc:Fallback>
          <p:sp>
            <p:nvSpPr>
              <p:cNvPr id="1051607" name=""/>
              <p:cNvSpPr/>
              <p:nvPr/>
            </p:nvSpPr>
            <p:spPr>
              <a:xfrm>
                <a:off x="1645162" y="1474821"/>
                <a:ext cx="183117" cy="114262"/>
              </a:xfrm>
            </p:spPr>
          </p:sp>
        </mc:Fallback>
      </mc:AlternateContent>
      <mc:AlternateContent xmlns:mc="http://schemas.openxmlformats.org/markup-compatibility/2006">
        <mc:Choice xmlns:p14="http://schemas.microsoft.com/office/powerpoint/2010/main" Requires="p14">
          <p:contentPart p14:bwMode="auto" r:id="rId33">
            <p14:nvContentPartPr>
              <p14:cNvPr id="1051608" name=""/>
              <p14:cNvContentPartPr/>
              <p14:nvPr/>
            </p14:nvContentPartPr>
            <p14:xfrm>
              <a:off x="1737935" y="1286358"/>
              <a:ext cx="110093" cy="188132"/>
            </p14:xfrm>
          </p:contentPart>
        </mc:Choice>
        <mc:Fallback>
          <p:sp>
            <p:nvSpPr>
              <p:cNvPr id="1051608" name=""/>
              <p:cNvSpPr/>
              <p:nvPr/>
            </p:nvSpPr>
            <p:spPr>
              <a:xfrm>
                <a:off x="1737935" y="1286358"/>
                <a:ext cx="110093" cy="188132"/>
              </a:xfrm>
            </p:spPr>
          </p:sp>
        </mc:Fallback>
      </mc:AlternateContent>
      <mc:AlternateContent xmlns:mc="http://schemas.openxmlformats.org/markup-compatibility/2006">
        <mc:Choice xmlns:p14="http://schemas.microsoft.com/office/powerpoint/2010/main" Requires="p14">
          <p:contentPart p14:bwMode="auto" r:id="rId34">
            <p14:nvContentPartPr>
              <p14:cNvPr id="1051609" name=""/>
              <p14:cNvContentPartPr/>
              <p14:nvPr/>
            </p14:nvContentPartPr>
            <p14:xfrm>
              <a:off x="1818683" y="1349329"/>
              <a:ext cx="110481" cy="247323"/>
            </p14:xfrm>
          </p:contentPart>
        </mc:Choice>
        <mc:Fallback>
          <p:sp>
            <p:nvSpPr>
              <p:cNvPr id="1051609" name=""/>
              <p:cNvSpPr/>
              <p:nvPr/>
            </p:nvSpPr>
            <p:spPr>
              <a:xfrm>
                <a:off x="1818683" y="1349329"/>
                <a:ext cx="110481" cy="247323"/>
              </a:xfrm>
            </p:spPr>
          </p:sp>
        </mc:Fallback>
      </mc:AlternateContent>
      <mc:AlternateContent xmlns:mc="http://schemas.openxmlformats.org/markup-compatibility/2006">
        <mc:Choice xmlns:p14="http://schemas.microsoft.com/office/powerpoint/2010/main" Requires="p14">
          <p:contentPart p14:bwMode="auto" r:id="rId35">
            <p14:nvContentPartPr>
              <p14:cNvPr id="1051610" name=""/>
              <p14:cNvContentPartPr/>
              <p14:nvPr/>
            </p14:nvContentPartPr>
            <p14:xfrm>
              <a:off x="1935193" y="1342160"/>
              <a:ext cx="97881" cy="74354"/>
            </p14:xfrm>
          </p:contentPart>
        </mc:Choice>
        <mc:Fallback>
          <p:sp>
            <p:nvSpPr>
              <p:cNvPr id="1051610" name=""/>
              <p:cNvSpPr/>
              <p:nvPr/>
            </p:nvSpPr>
            <p:spPr>
              <a:xfrm>
                <a:off x="1935193" y="1342160"/>
                <a:ext cx="97881" cy="74354"/>
              </a:xfrm>
            </p:spPr>
          </p:sp>
        </mc:Fallback>
      </mc:AlternateContent>
      <mc:AlternateContent xmlns:mc="http://schemas.openxmlformats.org/markup-compatibility/2006">
        <mc:Choice xmlns:p14="http://schemas.microsoft.com/office/powerpoint/2010/main" Requires="p14">
          <p:contentPart p14:bwMode="auto" r:id="rId36">
            <p14:nvContentPartPr>
              <p14:cNvPr id="1051611" name=""/>
              <p14:cNvContentPartPr/>
              <p14:nvPr/>
            </p14:nvContentPartPr>
            <p14:xfrm>
              <a:off x="1930122" y="1289608"/>
              <a:ext cx="23341" cy="169244"/>
            </p14:xfrm>
          </p:contentPart>
        </mc:Choice>
        <mc:Fallback>
          <p:sp>
            <p:nvSpPr>
              <p:cNvPr id="1051611" name=""/>
              <p:cNvSpPr/>
              <p:nvPr/>
            </p:nvSpPr>
            <p:spPr>
              <a:xfrm>
                <a:off x="1930122" y="1289608"/>
                <a:ext cx="23341" cy="169244"/>
              </a:xfrm>
            </p:spPr>
          </p:sp>
        </mc:Fallback>
      </mc:AlternateContent>
      <mc:AlternateContent xmlns:mc="http://schemas.openxmlformats.org/markup-compatibility/2006">
        <mc:Choice xmlns:p14="http://schemas.microsoft.com/office/powerpoint/2010/main" Requires="p14">
          <p:contentPart p14:bwMode="auto" r:id="rId37">
            <p14:nvContentPartPr>
              <p14:cNvPr id="1051612" name=""/>
              <p14:cNvContentPartPr/>
              <p14:nvPr/>
            </p14:nvContentPartPr>
            <p14:xfrm>
              <a:off x="1890821" y="1425482"/>
              <a:ext cx="166727" cy="51289"/>
            </p14:xfrm>
          </p:contentPart>
        </mc:Choice>
        <mc:Fallback>
          <p:sp>
            <p:nvSpPr>
              <p:cNvPr id="1051612" name=""/>
              <p:cNvSpPr/>
              <p:nvPr/>
            </p:nvSpPr>
            <p:spPr>
              <a:xfrm>
                <a:off x="1890821" y="1425482"/>
                <a:ext cx="166727" cy="51289"/>
              </a:xfrm>
            </p:spPr>
          </p:sp>
        </mc:Fallback>
      </mc:AlternateContent>
      <mc:AlternateContent xmlns:mc="http://schemas.openxmlformats.org/markup-compatibility/2006">
        <mc:Choice xmlns:p14="http://schemas.microsoft.com/office/powerpoint/2010/main" Requires="p14">
          <p:contentPart p14:bwMode="auto" r:id="rId38">
            <p14:nvContentPartPr>
              <p14:cNvPr id="1051613" name=""/>
              <p14:cNvContentPartPr/>
              <p14:nvPr/>
            </p14:nvContentPartPr>
            <p14:xfrm>
              <a:off x="1914867" y="1483920"/>
              <a:ext cx="21950" cy="90844"/>
            </p14:xfrm>
          </p:contentPart>
        </mc:Choice>
        <mc:Fallback>
          <p:sp>
            <p:nvSpPr>
              <p:cNvPr id="1051613" name=""/>
              <p:cNvSpPr/>
              <p:nvPr/>
            </p:nvSpPr>
            <p:spPr>
              <a:xfrm>
                <a:off x="1914867" y="1483920"/>
                <a:ext cx="21950" cy="90844"/>
              </a:xfrm>
            </p:spPr>
          </p:sp>
        </mc:Fallback>
      </mc:AlternateContent>
      <mc:AlternateContent xmlns:mc="http://schemas.openxmlformats.org/markup-compatibility/2006">
        <mc:Choice xmlns:p14="http://schemas.microsoft.com/office/powerpoint/2010/main" Requires="p14">
          <p:contentPart p14:bwMode="auto" r:id="rId39">
            <p14:nvContentPartPr>
              <p14:cNvPr id="1051614" name=""/>
              <p14:cNvContentPartPr/>
              <p14:nvPr/>
            </p14:nvContentPartPr>
            <p14:xfrm>
              <a:off x="1937614" y="1487378"/>
              <a:ext cx="150251" cy="87663"/>
            </p14:xfrm>
          </p:contentPart>
        </mc:Choice>
        <mc:Fallback>
          <p:sp>
            <p:nvSpPr>
              <p:cNvPr id="1051614" name=""/>
              <p:cNvSpPr/>
              <p:nvPr/>
            </p:nvSpPr>
            <p:spPr>
              <a:xfrm>
                <a:off x="1937614" y="1487378"/>
                <a:ext cx="150251" cy="87663"/>
              </a:xfrm>
            </p:spPr>
          </p:sp>
        </mc:Fallback>
      </mc:AlternateContent>
      <mc:AlternateContent xmlns:mc="http://schemas.openxmlformats.org/markup-compatibility/2006">
        <mc:Choice xmlns:p14="http://schemas.microsoft.com/office/powerpoint/2010/main" Requires="p14">
          <p:contentPart p14:bwMode="auto" r:id="rId40">
            <p14:nvContentPartPr>
              <p14:cNvPr id="1051615" name=""/>
              <p14:cNvContentPartPr/>
              <p14:nvPr/>
            </p14:nvContentPartPr>
            <p14:xfrm>
              <a:off x="1925208" y="1520313"/>
              <a:ext cx="55948" cy="134026"/>
            </p14:xfrm>
          </p:contentPart>
        </mc:Choice>
        <mc:Fallback>
          <p:sp>
            <p:nvSpPr>
              <p:cNvPr id="1051615" name=""/>
              <p:cNvSpPr/>
              <p:nvPr/>
            </p:nvSpPr>
            <p:spPr>
              <a:xfrm>
                <a:off x="1925208" y="1520313"/>
                <a:ext cx="55948" cy="134026"/>
              </a:xfrm>
            </p:spPr>
          </p:sp>
        </mc:Fallback>
      </mc:AlternateContent>
      <mc:AlternateContent xmlns:mc="http://schemas.openxmlformats.org/markup-compatibility/2006">
        <mc:Choice xmlns:p14="http://schemas.microsoft.com/office/powerpoint/2010/main" Requires="p14">
          <p:contentPart p14:bwMode="auto" r:id="rId41">
            <p14:nvContentPartPr>
              <p14:cNvPr id="1051616" name=""/>
              <p14:cNvContentPartPr/>
              <p14:nvPr/>
            </p14:nvContentPartPr>
            <p14:xfrm>
              <a:off x="1982456" y="1568403"/>
              <a:ext cx="130765" cy="128075"/>
            </p14:xfrm>
          </p:contentPart>
        </mc:Choice>
        <mc:Fallback>
          <p:sp>
            <p:nvSpPr>
              <p:cNvPr id="1051616" name=""/>
              <p:cNvSpPr/>
              <p:nvPr/>
            </p:nvSpPr>
            <p:spPr>
              <a:xfrm>
                <a:off x="1982456" y="1568403"/>
                <a:ext cx="130765" cy="128075"/>
              </a:xfrm>
            </p:spPr>
          </p:sp>
        </mc:Fallback>
      </mc:AlternateContent>
      <mc:AlternateContent xmlns:mc="http://schemas.openxmlformats.org/markup-compatibility/2006">
        <mc:Choice xmlns:p14="http://schemas.microsoft.com/office/powerpoint/2010/main" Requires="p14">
          <p:contentPart p14:bwMode="auto" r:id="rId42">
            <p14:nvContentPartPr>
              <p14:cNvPr id="1051617" name=""/>
              <p14:cNvContentPartPr/>
              <p14:nvPr/>
            </p14:nvContentPartPr>
            <p14:xfrm>
              <a:off x="2130631" y="1388388"/>
              <a:ext cx="66671" cy="209201"/>
            </p14:xfrm>
          </p:contentPart>
        </mc:Choice>
        <mc:Fallback>
          <p:sp>
            <p:nvSpPr>
              <p:cNvPr id="1051617" name=""/>
              <p:cNvSpPr/>
              <p:nvPr/>
            </p:nvSpPr>
            <p:spPr>
              <a:xfrm>
                <a:off x="2130631" y="1388388"/>
                <a:ext cx="66671" cy="209201"/>
              </a:xfrm>
            </p:spPr>
          </p:sp>
        </mc:Fallback>
      </mc:AlternateContent>
      <mc:AlternateContent xmlns:mc="http://schemas.openxmlformats.org/markup-compatibility/2006">
        <mc:Choice xmlns:p14="http://schemas.microsoft.com/office/powerpoint/2010/main" Requires="p14">
          <p:contentPart p14:bwMode="auto" r:id="rId43">
            <p14:nvContentPartPr>
              <p14:cNvPr id="1051618" name=""/>
              <p14:cNvContentPartPr/>
              <p14:nvPr/>
            </p14:nvContentPartPr>
            <p14:xfrm>
              <a:off x="2154028" y="1459330"/>
              <a:ext cx="59016" cy="145456"/>
            </p14:xfrm>
          </p:contentPart>
        </mc:Choice>
        <mc:Fallback>
          <p:sp>
            <p:nvSpPr>
              <p:cNvPr id="1051618" name=""/>
              <p:cNvSpPr/>
              <p:nvPr/>
            </p:nvSpPr>
            <p:spPr>
              <a:xfrm>
                <a:off x="2154028" y="1459330"/>
                <a:ext cx="59016" cy="145456"/>
              </a:xfrm>
            </p:spPr>
          </p:sp>
        </mc:Fallback>
      </mc:AlternateContent>
      <mc:AlternateContent xmlns:mc="http://schemas.openxmlformats.org/markup-compatibility/2006">
        <mc:Choice xmlns:p14="http://schemas.microsoft.com/office/powerpoint/2010/main" Requires="p14">
          <p:contentPart p14:bwMode="auto" r:id="rId44">
            <p14:nvContentPartPr>
              <p14:cNvPr id="1051619" name=""/>
              <p14:cNvContentPartPr/>
              <p14:nvPr/>
            </p14:nvContentPartPr>
            <p14:xfrm>
              <a:off x="2150778" y="1509265"/>
              <a:ext cx="47656" cy="7272"/>
            </p14:xfrm>
          </p:contentPart>
        </mc:Choice>
        <mc:Fallback>
          <p:sp>
            <p:nvSpPr>
              <p:cNvPr id="1051619" name=""/>
              <p:cNvSpPr/>
              <p:nvPr/>
            </p:nvSpPr>
            <p:spPr>
              <a:xfrm>
                <a:off x="2150778" y="1509265"/>
                <a:ext cx="47656" cy="7272"/>
              </a:xfrm>
            </p:spPr>
          </p:sp>
        </mc:Fallback>
      </mc:AlternateContent>
      <mc:AlternateContent xmlns:mc="http://schemas.openxmlformats.org/markup-compatibility/2006">
        <mc:Choice xmlns:p14="http://schemas.microsoft.com/office/powerpoint/2010/main" Requires="p14">
          <p:contentPart p14:bwMode="auto" r:id="rId45">
            <p14:nvContentPartPr>
              <p14:cNvPr id="1051620" name=""/>
              <p14:cNvContentPartPr/>
              <p14:nvPr/>
            </p14:nvContentPartPr>
            <p14:xfrm>
              <a:off x="2132582" y="1523119"/>
              <a:ext cx="119628" cy="76478"/>
            </p14:xfrm>
          </p:contentPart>
        </mc:Choice>
        <mc:Fallback>
          <p:sp>
            <p:nvSpPr>
              <p:cNvPr id="1051620" name=""/>
              <p:cNvSpPr/>
              <p:nvPr/>
            </p:nvSpPr>
            <p:spPr>
              <a:xfrm>
                <a:off x="2132582" y="1523119"/>
                <a:ext cx="119628" cy="76478"/>
              </a:xfrm>
            </p:spPr>
          </p:sp>
        </mc:Fallback>
      </mc:AlternateContent>
      <mc:AlternateContent xmlns:mc="http://schemas.openxmlformats.org/markup-compatibility/2006">
        <mc:Choice xmlns:p14="http://schemas.microsoft.com/office/powerpoint/2010/main" Requires="p14">
          <p:contentPart p14:bwMode="auto" r:id="rId46">
            <p14:nvContentPartPr>
              <p14:cNvPr id="1051621" name=""/>
              <p14:cNvContentPartPr/>
              <p14:nvPr/>
            </p14:nvContentPartPr>
            <p14:xfrm>
              <a:off x="2205346" y="1368892"/>
              <a:ext cx="55914" cy="106518"/>
            </p14:xfrm>
          </p:contentPart>
        </mc:Choice>
        <mc:Fallback>
          <p:sp>
            <p:nvSpPr>
              <p:cNvPr id="1051621" name=""/>
              <p:cNvSpPr/>
              <p:nvPr/>
            </p:nvSpPr>
            <p:spPr>
              <a:xfrm>
                <a:off x="2205346" y="1368892"/>
                <a:ext cx="55914" cy="106518"/>
              </a:xfrm>
            </p:spPr>
          </p:sp>
        </mc:Fallback>
      </mc:AlternateContent>
      <mc:AlternateContent xmlns:mc="http://schemas.openxmlformats.org/markup-compatibility/2006">
        <mc:Choice xmlns:p14="http://schemas.microsoft.com/office/powerpoint/2010/main" Requires="p14">
          <p:contentPart p14:bwMode="auto" r:id="rId47">
            <p14:nvContentPartPr>
              <p14:cNvPr id="1051622" name=""/>
              <p14:cNvContentPartPr/>
              <p14:nvPr/>
            </p14:nvContentPartPr>
            <p14:xfrm>
              <a:off x="2248292" y="1453037"/>
              <a:ext cx="117778" cy="175055"/>
            </p14:xfrm>
          </p:contentPart>
        </mc:Choice>
        <mc:Fallback>
          <p:sp>
            <p:nvSpPr>
              <p:cNvPr id="1051622" name=""/>
              <p:cNvSpPr/>
              <p:nvPr/>
            </p:nvSpPr>
            <p:spPr>
              <a:xfrm>
                <a:off x="2248292" y="1453037"/>
                <a:ext cx="117778" cy="175055"/>
              </a:xfrm>
            </p:spPr>
          </p:sp>
        </mc:Fallback>
      </mc:AlternateContent>
      <mc:AlternateContent xmlns:mc="http://schemas.openxmlformats.org/markup-compatibility/2006">
        <mc:Choice xmlns:p14="http://schemas.microsoft.com/office/powerpoint/2010/main" Requires="p14">
          <p:contentPart p14:bwMode="auto" r:id="rId48">
            <p14:nvContentPartPr>
              <p14:cNvPr id="1051623" name=""/>
              <p14:cNvContentPartPr/>
              <p14:nvPr/>
            </p14:nvContentPartPr>
            <p14:xfrm>
              <a:off x="2434132" y="1311053"/>
              <a:ext cx="15802" cy="117464"/>
            </p14:xfrm>
          </p:contentPart>
        </mc:Choice>
        <mc:Fallback>
          <p:sp>
            <p:nvSpPr>
              <p:cNvPr id="1051623" name=""/>
              <p:cNvSpPr/>
              <p:nvPr/>
            </p:nvSpPr>
            <p:spPr>
              <a:xfrm>
                <a:off x="2434132" y="1311053"/>
                <a:ext cx="15802" cy="117464"/>
              </a:xfrm>
            </p:spPr>
          </p:sp>
        </mc:Fallback>
      </mc:AlternateContent>
      <mc:AlternateContent xmlns:mc="http://schemas.openxmlformats.org/markup-compatibility/2006">
        <mc:Choice xmlns:p14="http://schemas.microsoft.com/office/powerpoint/2010/main" Requires="p14">
          <p:contentPart p14:bwMode="auto" r:id="rId49">
            <p14:nvContentPartPr>
              <p14:cNvPr id="1051624" name=""/>
              <p14:cNvContentPartPr/>
              <p14:nvPr/>
            </p14:nvContentPartPr>
            <p14:xfrm>
              <a:off x="2464676" y="1278861"/>
              <a:ext cx="39489" cy="165021"/>
            </p14:xfrm>
          </p:contentPart>
        </mc:Choice>
        <mc:Fallback>
          <p:sp>
            <p:nvSpPr>
              <p:cNvPr id="1051624" name=""/>
              <p:cNvSpPr/>
              <p:nvPr/>
            </p:nvSpPr>
            <p:spPr>
              <a:xfrm>
                <a:off x="2464676" y="1278861"/>
                <a:ext cx="39489" cy="165021"/>
              </a:xfrm>
            </p:spPr>
          </p:sp>
        </mc:Fallback>
      </mc:AlternateContent>
      <mc:AlternateContent xmlns:mc="http://schemas.openxmlformats.org/markup-compatibility/2006">
        <mc:Choice xmlns:p14="http://schemas.microsoft.com/office/powerpoint/2010/main" Requires="p14">
          <p:contentPart p14:bwMode="auto" r:id="rId50">
            <p14:nvContentPartPr>
              <p14:cNvPr id="1051625" name=""/>
              <p14:cNvContentPartPr/>
              <p14:nvPr/>
            </p14:nvContentPartPr>
            <p14:xfrm>
              <a:off x="2436082" y="1358466"/>
              <a:ext cx="43988" cy="34003"/>
            </p14:xfrm>
          </p:contentPart>
        </mc:Choice>
        <mc:Fallback>
          <p:sp>
            <p:nvSpPr>
              <p:cNvPr id="1051625" name=""/>
              <p:cNvSpPr/>
              <p:nvPr/>
            </p:nvSpPr>
            <p:spPr>
              <a:xfrm>
                <a:off x="2436082" y="1358466"/>
                <a:ext cx="43988" cy="34003"/>
              </a:xfrm>
            </p:spPr>
          </p:sp>
        </mc:Fallback>
      </mc:AlternateContent>
      <mc:AlternateContent xmlns:mc="http://schemas.openxmlformats.org/markup-compatibility/2006">
        <mc:Choice xmlns:p14="http://schemas.microsoft.com/office/powerpoint/2010/main" Requires="p14">
          <p:contentPart p14:bwMode="auto" r:id="rId51">
            <p14:nvContentPartPr>
              <p14:cNvPr id="1051626" name=""/>
              <p14:cNvContentPartPr/>
              <p14:nvPr/>
            </p14:nvContentPartPr>
            <p14:xfrm>
              <a:off x="2394488" y="1426962"/>
              <a:ext cx="104767" cy="45724"/>
            </p14:xfrm>
          </p:contentPart>
        </mc:Choice>
        <mc:Fallback>
          <p:sp>
            <p:nvSpPr>
              <p:cNvPr id="1051626" name=""/>
              <p:cNvSpPr/>
              <p:nvPr/>
            </p:nvSpPr>
            <p:spPr>
              <a:xfrm>
                <a:off x="2394488" y="1426962"/>
                <a:ext cx="104767" cy="45724"/>
              </a:xfrm>
            </p:spPr>
          </p:sp>
        </mc:Fallback>
      </mc:AlternateContent>
      <mc:AlternateContent xmlns:mc="http://schemas.openxmlformats.org/markup-compatibility/2006">
        <mc:Choice xmlns:p14="http://schemas.microsoft.com/office/powerpoint/2010/main" Requires="p14">
          <p:contentPart p14:bwMode="auto" r:id="rId52">
            <p14:nvContentPartPr>
              <p14:cNvPr id="1051627" name=""/>
              <p14:cNvContentPartPr/>
              <p14:nvPr/>
            </p14:nvContentPartPr>
            <p14:xfrm>
              <a:off x="2448623" y="1442328"/>
              <a:ext cx="57422" cy="95893"/>
            </p14:xfrm>
          </p:contentPart>
        </mc:Choice>
        <mc:Fallback>
          <p:sp>
            <p:nvSpPr>
              <p:cNvPr id="1051627" name=""/>
              <p:cNvSpPr/>
              <p:nvPr/>
            </p:nvSpPr>
            <p:spPr>
              <a:xfrm>
                <a:off x="2448623" y="1442328"/>
                <a:ext cx="57422" cy="95893"/>
              </a:xfrm>
            </p:spPr>
          </p:sp>
        </mc:Fallback>
      </mc:AlternateContent>
      <mc:AlternateContent xmlns:mc="http://schemas.openxmlformats.org/markup-compatibility/2006">
        <mc:Choice xmlns:p14="http://schemas.microsoft.com/office/powerpoint/2010/main" Requires="p14">
          <p:contentPart p14:bwMode="auto" r:id="rId53">
            <p14:nvContentPartPr>
              <p14:cNvPr id="1051628" name=""/>
              <p14:cNvContentPartPr/>
              <p14:nvPr/>
            </p14:nvContentPartPr>
            <p14:xfrm>
              <a:off x="2385427" y="1484570"/>
              <a:ext cx="38956" cy="119359"/>
            </p14:xfrm>
          </p:contentPart>
        </mc:Choice>
        <mc:Fallback>
          <p:sp>
            <p:nvSpPr>
              <p:cNvPr id="1051628" name=""/>
              <p:cNvSpPr/>
              <p:nvPr/>
            </p:nvSpPr>
            <p:spPr>
              <a:xfrm>
                <a:off x="2385427" y="1484570"/>
                <a:ext cx="38956" cy="119359"/>
              </a:xfrm>
            </p:spPr>
          </p:sp>
        </mc:Fallback>
      </mc:AlternateContent>
      <mc:AlternateContent xmlns:mc="http://schemas.openxmlformats.org/markup-compatibility/2006">
        <mc:Choice xmlns:p14="http://schemas.microsoft.com/office/powerpoint/2010/main" Requires="p14">
          <p:contentPart p14:bwMode="auto" r:id="rId54">
            <p14:nvContentPartPr>
              <p14:cNvPr id="1051629" name=""/>
              <p14:cNvContentPartPr/>
              <p14:nvPr/>
            </p14:nvContentPartPr>
            <p14:xfrm>
              <a:off x="2421134" y="1534610"/>
              <a:ext cx="233141" cy="111279"/>
            </p14:xfrm>
          </p:contentPart>
        </mc:Choice>
        <mc:Fallback>
          <p:sp>
            <p:nvSpPr>
              <p:cNvPr id="1051629" name=""/>
              <p:cNvSpPr/>
              <p:nvPr/>
            </p:nvSpPr>
            <p:spPr>
              <a:xfrm>
                <a:off x="2421134" y="1534610"/>
                <a:ext cx="233141" cy="111279"/>
              </a:xfrm>
            </p:spPr>
          </p:sp>
        </mc:Fallback>
      </mc:AlternateContent>
      <mc:AlternateContent xmlns:mc="http://schemas.openxmlformats.org/markup-compatibility/2006">
        <mc:Choice xmlns:p14="http://schemas.microsoft.com/office/powerpoint/2010/main" Requires="p14">
          <p:contentPart p14:bwMode="auto" r:id="rId55">
            <p14:nvContentPartPr>
              <p14:cNvPr id="1051630" name=""/>
              <p14:cNvContentPartPr/>
              <p14:nvPr/>
            </p14:nvContentPartPr>
            <p14:xfrm>
              <a:off x="2599854" y="1375386"/>
              <a:ext cx="94305" cy="182424"/>
            </p14:xfrm>
          </p:contentPart>
        </mc:Choice>
        <mc:Fallback>
          <p:sp>
            <p:nvSpPr>
              <p:cNvPr id="1051630" name=""/>
              <p:cNvSpPr/>
              <p:nvPr/>
            </p:nvSpPr>
            <p:spPr>
              <a:xfrm>
                <a:off x="2599854" y="1375386"/>
                <a:ext cx="94305" cy="182424"/>
              </a:xfrm>
            </p:spPr>
          </p:sp>
        </mc:Fallback>
      </mc:AlternateContent>
      <mc:AlternateContent xmlns:mc="http://schemas.openxmlformats.org/markup-compatibility/2006">
        <mc:Choice xmlns:p14="http://schemas.microsoft.com/office/powerpoint/2010/main" Requires="p14">
          <p:contentPart p14:bwMode="auto" r:id="rId56">
            <p14:nvContentPartPr>
              <p14:cNvPr id="1051631" name=""/>
              <p14:cNvContentPartPr/>
              <p14:nvPr/>
            </p14:nvContentPartPr>
            <p14:xfrm>
              <a:off x="2615452" y="1539103"/>
              <a:ext cx="146743" cy="24278"/>
            </p14:xfrm>
          </p:contentPart>
        </mc:Choice>
        <mc:Fallback>
          <p:sp>
            <p:nvSpPr>
              <p:cNvPr id="1051631" name=""/>
              <p:cNvSpPr/>
              <p:nvPr/>
            </p:nvSpPr>
            <p:spPr>
              <a:xfrm>
                <a:off x="2615452" y="1539103"/>
                <a:ext cx="146743" cy="24278"/>
              </a:xfrm>
            </p:spPr>
          </p:sp>
        </mc:Fallback>
      </mc:AlternateContent>
      <mc:AlternateContent xmlns:mc="http://schemas.openxmlformats.org/markup-compatibility/2006">
        <mc:Choice xmlns:p14="http://schemas.microsoft.com/office/powerpoint/2010/main" Requires="p14">
          <p:contentPart p14:bwMode="auto" r:id="rId57">
            <p14:nvContentPartPr>
              <p14:cNvPr id="1051632" name=""/>
              <p14:cNvContentPartPr/>
              <p14:nvPr/>
            </p14:nvContentPartPr>
            <p14:xfrm>
              <a:off x="2599854" y="1379453"/>
              <a:ext cx="109716" cy="17254"/>
            </p14:xfrm>
          </p:contentPart>
        </mc:Choice>
        <mc:Fallback>
          <p:sp>
            <p:nvSpPr>
              <p:cNvPr id="1051632" name=""/>
              <p:cNvSpPr/>
              <p:nvPr/>
            </p:nvSpPr>
            <p:spPr>
              <a:xfrm>
                <a:off x="2599854" y="1379453"/>
                <a:ext cx="109716" cy="17254"/>
              </a:xfrm>
            </p:spPr>
          </p:sp>
        </mc:Fallback>
      </mc:AlternateContent>
      <mc:AlternateContent xmlns:mc="http://schemas.openxmlformats.org/markup-compatibility/2006">
        <mc:Choice xmlns:p14="http://schemas.microsoft.com/office/powerpoint/2010/main" Requires="p14">
          <p:contentPart p14:bwMode="auto" r:id="rId58">
            <p14:nvContentPartPr>
              <p14:cNvPr id="1051633" name=""/>
              <p14:cNvContentPartPr/>
              <p14:nvPr/>
            </p14:nvContentPartPr>
            <p14:xfrm>
              <a:off x="2736837" y="1420031"/>
              <a:ext cx="133184" cy="201755"/>
            </p14:xfrm>
          </p:contentPart>
        </mc:Choice>
        <mc:Fallback>
          <p:sp>
            <p:nvSpPr>
              <p:cNvPr id="1051633" name=""/>
              <p:cNvSpPr/>
              <p:nvPr/>
            </p:nvSpPr>
            <p:spPr>
              <a:xfrm>
                <a:off x="2736837" y="1420031"/>
                <a:ext cx="133184" cy="201755"/>
              </a:xfrm>
            </p:spPr>
          </p:sp>
        </mc:Fallback>
      </mc:AlternateContent>
      <mc:AlternateContent xmlns:mc="http://schemas.openxmlformats.org/markup-compatibility/2006">
        <mc:Choice xmlns:p14="http://schemas.microsoft.com/office/powerpoint/2010/main" Requires="p14">
          <p:contentPart p14:bwMode="auto" r:id="rId59">
            <p14:nvContentPartPr>
              <p14:cNvPr id="1051634" name=""/>
              <p14:cNvContentPartPr/>
              <p14:nvPr/>
            </p14:nvContentPartPr>
            <p14:xfrm>
              <a:off x="2744130" y="1510461"/>
              <a:ext cx="77136" cy="24434"/>
            </p14:xfrm>
          </p:contentPart>
        </mc:Choice>
        <mc:Fallback>
          <p:sp>
            <p:nvSpPr>
              <p:cNvPr id="1051634" name=""/>
              <p:cNvSpPr/>
              <p:nvPr/>
            </p:nvSpPr>
            <p:spPr>
              <a:xfrm>
                <a:off x="2744130" y="1510461"/>
                <a:ext cx="77136" cy="24434"/>
              </a:xfrm>
            </p:spPr>
          </p:sp>
        </mc:Fallback>
      </mc:AlternateContent>
      <mc:AlternateContent xmlns:mc="http://schemas.openxmlformats.org/markup-compatibility/2006">
        <mc:Choice xmlns:p14="http://schemas.microsoft.com/office/powerpoint/2010/main" Requires="p14">
          <p:contentPart p14:bwMode="auto" r:id="rId60">
            <p14:nvContentPartPr>
              <p14:cNvPr id="1051635" name=""/>
              <p14:cNvContentPartPr/>
              <p14:nvPr/>
            </p14:nvContentPartPr>
            <p14:xfrm>
              <a:off x="2749330" y="1572383"/>
              <a:ext cx="86258" cy="20715"/>
            </p14:xfrm>
          </p:contentPart>
        </mc:Choice>
        <mc:Fallback>
          <p:sp>
            <p:nvSpPr>
              <p:cNvPr id="1051635" name=""/>
              <p:cNvSpPr/>
              <p:nvPr/>
            </p:nvSpPr>
            <p:spPr>
              <a:xfrm>
                <a:off x="2749330" y="1572383"/>
                <a:ext cx="86258" cy="20715"/>
              </a:xfrm>
            </p:spPr>
          </p:sp>
        </mc:Fallback>
      </mc:AlternateContent>
      <mc:AlternateContent xmlns:mc="http://schemas.openxmlformats.org/markup-compatibility/2006">
        <mc:Choice xmlns:p14="http://schemas.microsoft.com/office/powerpoint/2010/main" Requires="p14">
          <p:contentPart p14:bwMode="auto" r:id="rId61">
            <p14:nvContentPartPr>
              <p14:cNvPr id="1051636" name=""/>
              <p14:cNvContentPartPr/>
              <p14:nvPr/>
            </p14:nvContentPartPr>
            <p14:xfrm>
              <a:off x="2878658" y="1515424"/>
              <a:ext cx="110554" cy="82703"/>
            </p14:xfrm>
          </p:contentPart>
        </mc:Choice>
        <mc:Fallback>
          <p:sp>
            <p:nvSpPr>
              <p:cNvPr id="1051636" name=""/>
              <p:cNvSpPr/>
              <p:nvPr/>
            </p:nvSpPr>
            <p:spPr>
              <a:xfrm>
                <a:off x="2878658" y="1515424"/>
                <a:ext cx="110554" cy="82703"/>
              </a:xfrm>
            </p:spPr>
          </p:sp>
        </mc:Fallback>
      </mc:AlternateContent>
      <mc:AlternateContent xmlns:mc="http://schemas.openxmlformats.org/markup-compatibility/2006">
        <mc:Choice xmlns:p14="http://schemas.microsoft.com/office/powerpoint/2010/main" Requires="p14">
          <p:contentPart p14:bwMode="auto" r:id="rId62">
            <p14:nvContentPartPr>
              <p14:cNvPr id="1051637" name=""/>
              <p14:cNvContentPartPr/>
              <p14:nvPr/>
            </p14:nvContentPartPr>
            <p14:xfrm>
              <a:off x="3039964" y="1265209"/>
              <a:ext cx="193220" cy="417229"/>
            </p14:xfrm>
          </p:contentPart>
        </mc:Choice>
        <mc:Fallback>
          <p:sp>
            <p:nvSpPr>
              <p:cNvPr id="1051637" name=""/>
              <p:cNvSpPr/>
              <p:nvPr/>
            </p:nvSpPr>
            <p:spPr>
              <a:xfrm>
                <a:off x="3039964" y="1265209"/>
                <a:ext cx="193220" cy="417229"/>
              </a:xfrm>
            </p:spPr>
          </p:sp>
        </mc:Fallback>
      </mc:AlternateContent>
      <mc:AlternateContent xmlns:mc="http://schemas.openxmlformats.org/markup-compatibility/2006">
        <mc:Choice xmlns:p14="http://schemas.microsoft.com/office/powerpoint/2010/main" Requires="p14">
          <p:contentPart p14:bwMode="auto" r:id="rId63">
            <p14:nvContentPartPr>
              <p14:cNvPr id="1051638" name=""/>
              <p14:cNvContentPartPr/>
              <p14:nvPr/>
            </p14:nvContentPartPr>
            <p14:xfrm>
              <a:off x="3130328" y="1442978"/>
              <a:ext cx="67427" cy="103922"/>
            </p14:xfrm>
          </p:contentPart>
        </mc:Choice>
        <mc:Fallback>
          <p:sp>
            <p:nvSpPr>
              <p:cNvPr id="1051638" name=""/>
              <p:cNvSpPr/>
              <p:nvPr/>
            </p:nvSpPr>
            <p:spPr>
              <a:xfrm>
                <a:off x="3130328" y="1442978"/>
                <a:ext cx="67427" cy="103922"/>
              </a:xfrm>
            </p:spPr>
          </p:sp>
        </mc:Fallback>
      </mc:AlternateContent>
      <mc:AlternateContent xmlns:mc="http://schemas.openxmlformats.org/markup-compatibility/2006">
        <mc:Choice xmlns:p14="http://schemas.microsoft.com/office/powerpoint/2010/main" Requires="p14">
          <p:contentPart p14:bwMode="auto" r:id="rId64">
            <p14:nvContentPartPr>
              <p14:cNvPr id="1051639" name=""/>
              <p14:cNvContentPartPr/>
              <p14:nvPr/>
            </p14:nvContentPartPr>
            <p14:xfrm>
              <a:off x="3147714" y="1281809"/>
              <a:ext cx="36200" cy="89888"/>
            </p14:xfrm>
          </p:contentPart>
        </mc:Choice>
        <mc:Fallback>
          <p:sp>
            <p:nvSpPr>
              <p:cNvPr id="1051639" name=""/>
              <p:cNvSpPr/>
              <p:nvPr/>
            </p:nvSpPr>
            <p:spPr>
              <a:xfrm>
                <a:off x="3147714" y="1281809"/>
                <a:ext cx="36200" cy="89888"/>
              </a:xfrm>
            </p:spPr>
          </p:sp>
        </mc:Fallback>
      </mc:AlternateContent>
      <mc:AlternateContent xmlns:mc="http://schemas.openxmlformats.org/markup-compatibility/2006">
        <mc:Choice xmlns:p14="http://schemas.microsoft.com/office/powerpoint/2010/main" Requires="p14">
          <p:contentPart p14:bwMode="auto" r:id="rId65">
            <p14:nvContentPartPr>
              <p14:cNvPr id="1051640" name=""/>
              <p14:cNvContentPartPr/>
              <p14:nvPr/>
            </p14:nvContentPartPr>
            <p14:xfrm>
              <a:off x="3237873" y="1331306"/>
              <a:ext cx="70729" cy="242772"/>
            </p14:xfrm>
          </p:contentPart>
        </mc:Choice>
        <mc:Fallback>
          <p:sp>
            <p:nvSpPr>
              <p:cNvPr id="1051640" name=""/>
              <p:cNvSpPr/>
              <p:nvPr/>
            </p:nvSpPr>
            <p:spPr>
              <a:xfrm>
                <a:off x="3237873" y="1331306"/>
                <a:ext cx="70729" cy="242772"/>
              </a:xfrm>
            </p:spPr>
          </p:sp>
        </mc:Fallback>
      </mc:AlternateContent>
      <mc:AlternateContent xmlns:mc="http://schemas.openxmlformats.org/markup-compatibility/2006">
        <mc:Choice xmlns:p14="http://schemas.microsoft.com/office/powerpoint/2010/main" Requires="p14">
          <p:contentPart p14:bwMode="auto" r:id="rId66">
            <p14:nvContentPartPr>
              <p14:cNvPr id="1051641" name=""/>
              <p14:cNvContentPartPr/>
              <p14:nvPr/>
            </p14:nvContentPartPr>
            <p14:xfrm>
              <a:off x="3222451" y="1544133"/>
              <a:ext cx="94968" cy="27440"/>
            </p14:xfrm>
          </p:contentPart>
        </mc:Choice>
        <mc:Fallback>
          <p:sp>
            <p:nvSpPr>
              <p:cNvPr id="1051641" name=""/>
              <p:cNvSpPr/>
              <p:nvPr/>
            </p:nvSpPr>
            <p:spPr>
              <a:xfrm>
                <a:off x="3222451" y="1544133"/>
                <a:ext cx="94968" cy="27440"/>
              </a:xfrm>
            </p:spPr>
          </p:sp>
        </mc:Fallback>
      </mc:AlternateContent>
      <mc:AlternateContent xmlns:mc="http://schemas.openxmlformats.org/markup-compatibility/2006">
        <mc:Choice xmlns:p14="http://schemas.microsoft.com/office/powerpoint/2010/main" Requires="p14">
          <p:contentPart p14:bwMode="auto" r:id="rId67">
            <p14:nvContentPartPr>
              <p14:cNvPr id="1051642" name=""/>
              <p14:cNvContentPartPr/>
              <p14:nvPr/>
            </p14:nvContentPartPr>
            <p14:xfrm>
              <a:off x="3300881" y="1486024"/>
              <a:ext cx="126626" cy="138004"/>
            </p14:xfrm>
          </p:contentPart>
        </mc:Choice>
        <mc:Fallback>
          <p:sp>
            <p:nvSpPr>
              <p:cNvPr id="1051642" name=""/>
              <p:cNvSpPr/>
              <p:nvPr/>
            </p:nvSpPr>
            <p:spPr>
              <a:xfrm>
                <a:off x="3300881" y="1486024"/>
                <a:ext cx="126626" cy="138004"/>
              </a:xfrm>
            </p:spPr>
          </p:sp>
        </mc:Fallback>
      </mc:AlternateContent>
      <mc:AlternateContent xmlns:mc="http://schemas.openxmlformats.org/markup-compatibility/2006">
        <mc:Choice xmlns:p14="http://schemas.microsoft.com/office/powerpoint/2010/main" Requires="p14">
          <p:contentPart p14:bwMode="auto" r:id="rId68">
            <p14:nvContentPartPr>
              <p14:cNvPr id="1051643" name=""/>
              <p14:cNvContentPartPr/>
              <p14:nvPr/>
            </p14:nvContentPartPr>
            <p14:xfrm>
              <a:off x="3451863" y="1532929"/>
              <a:ext cx="104807" cy="116696"/>
            </p14:xfrm>
          </p:contentPart>
        </mc:Choice>
        <mc:Fallback>
          <p:sp>
            <p:nvSpPr>
              <p:cNvPr id="1051643" name=""/>
              <p:cNvSpPr/>
              <p:nvPr/>
            </p:nvSpPr>
            <p:spPr>
              <a:xfrm>
                <a:off x="3451863" y="1532929"/>
                <a:ext cx="104807" cy="116696"/>
              </a:xfrm>
            </p:spPr>
          </p:sp>
        </mc:Fallback>
      </mc:AlternateContent>
      <mc:AlternateContent xmlns:mc="http://schemas.openxmlformats.org/markup-compatibility/2006">
        <mc:Choice xmlns:p14="http://schemas.microsoft.com/office/powerpoint/2010/main" Requires="p14">
          <p:contentPart p14:bwMode="auto" r:id="rId69">
            <p14:nvContentPartPr>
              <p14:cNvPr id="1051644" name=""/>
              <p14:cNvContentPartPr/>
              <p14:nvPr/>
            </p14:nvContentPartPr>
            <p14:xfrm>
              <a:off x="4952465" y="4310565"/>
              <a:ext cx="144808" cy="215110"/>
            </p14:xfrm>
          </p:contentPart>
        </mc:Choice>
        <mc:Fallback>
          <p:sp>
            <p:nvSpPr>
              <p:cNvPr id="1051644" name=""/>
              <p:cNvSpPr/>
              <p:nvPr/>
            </p:nvSpPr>
            <p:spPr>
              <a:xfrm>
                <a:off x="4952465" y="4310565"/>
                <a:ext cx="144808" cy="215110"/>
              </a:xfrm>
            </p:spPr>
          </p:sp>
        </mc:Fallback>
      </mc:AlternateContent>
      <mc:AlternateContent xmlns:mc="http://schemas.openxmlformats.org/markup-compatibility/2006">
        <mc:Choice xmlns:p14="http://schemas.microsoft.com/office/powerpoint/2010/main" Requires="p14">
          <p:contentPart p14:bwMode="auto" r:id="rId70">
            <p14:nvContentPartPr>
              <p14:cNvPr id="1051645" name=""/>
              <p14:cNvContentPartPr/>
              <p14:nvPr/>
            </p14:nvContentPartPr>
            <p14:xfrm>
              <a:off x="4819237" y="3947346"/>
              <a:ext cx="81424" cy="18654"/>
            </p14:xfrm>
          </p:contentPart>
        </mc:Choice>
        <mc:Fallback>
          <p:sp>
            <p:nvSpPr>
              <p:cNvPr id="1051645" name=""/>
              <p:cNvSpPr/>
              <p:nvPr/>
            </p:nvSpPr>
            <p:spPr>
              <a:xfrm>
                <a:off x="4819237" y="3947346"/>
                <a:ext cx="81424" cy="18654"/>
              </a:xfrm>
            </p:spPr>
          </p:sp>
        </mc:Fallback>
      </mc:AlternateContent>
      <mc:AlternateContent xmlns:mc="http://schemas.openxmlformats.org/markup-compatibility/2006">
        <mc:Choice xmlns:p14="http://schemas.microsoft.com/office/powerpoint/2010/main" Requires="p14">
          <p:contentPart p14:bwMode="auto" r:id="rId71">
            <p14:nvContentPartPr>
              <p14:cNvPr id="1051646" name=""/>
              <p14:cNvContentPartPr/>
              <p14:nvPr/>
            </p14:nvContentPartPr>
            <p14:xfrm>
              <a:off x="4823876" y="3977241"/>
              <a:ext cx="35004" cy="239210"/>
            </p14:xfrm>
          </p:contentPart>
        </mc:Choice>
        <mc:Fallback>
          <p:sp>
            <p:nvSpPr>
              <p:cNvPr id="1051646" name=""/>
              <p:cNvSpPr/>
              <p:nvPr/>
            </p:nvSpPr>
            <p:spPr>
              <a:xfrm>
                <a:off x="4823876" y="3977241"/>
                <a:ext cx="35004" cy="239210"/>
              </a:xfrm>
            </p:spPr>
          </p:sp>
        </mc:Fallback>
      </mc:AlternateContent>
      <mc:AlternateContent xmlns:mc="http://schemas.openxmlformats.org/markup-compatibility/2006">
        <mc:Choice xmlns:p14="http://schemas.microsoft.com/office/powerpoint/2010/main" Requires="p14">
          <p:contentPart p14:bwMode="auto" r:id="rId72">
            <p14:nvContentPartPr>
              <p14:cNvPr id="1051647" name=""/>
              <p14:cNvContentPartPr/>
              <p14:nvPr/>
            </p14:nvContentPartPr>
            <p14:xfrm>
              <a:off x="4750999" y="4204398"/>
              <a:ext cx="172489" cy="16249"/>
            </p14:xfrm>
          </p:contentPart>
        </mc:Choice>
        <mc:Fallback>
          <p:sp>
            <p:nvSpPr>
              <p:cNvPr id="1051647" name=""/>
              <p:cNvSpPr/>
              <p:nvPr/>
            </p:nvSpPr>
            <p:spPr>
              <a:xfrm>
                <a:off x="4750999" y="4204398"/>
                <a:ext cx="172489" cy="16249"/>
              </a:xfrm>
            </p:spPr>
          </p:sp>
        </mc:Fallback>
      </mc:AlternateContent>
      <mc:AlternateContent xmlns:mc="http://schemas.openxmlformats.org/markup-compatibility/2006">
        <mc:Choice xmlns:p14="http://schemas.microsoft.com/office/powerpoint/2010/main" Requires="p14">
          <p:contentPart p14:bwMode="auto" r:id="rId73">
            <p14:nvContentPartPr>
              <p14:cNvPr id="1051648" name=""/>
              <p14:cNvContentPartPr/>
              <p14:nvPr/>
            </p14:nvContentPartPr>
            <p14:xfrm>
              <a:off x="4927119" y="4092329"/>
              <a:ext cx="104499" cy="18136"/>
            </p14:xfrm>
          </p:contentPart>
        </mc:Choice>
        <mc:Fallback>
          <p:sp>
            <p:nvSpPr>
              <p:cNvPr id="1051648" name=""/>
              <p:cNvSpPr/>
              <p:nvPr/>
            </p:nvSpPr>
            <p:spPr>
              <a:xfrm>
                <a:off x="4927119" y="4092329"/>
                <a:ext cx="104499" cy="18136"/>
              </a:xfrm>
            </p:spPr>
          </p:sp>
        </mc:Fallback>
      </mc:AlternateContent>
      <mc:AlternateContent xmlns:mc="http://schemas.openxmlformats.org/markup-compatibility/2006">
        <mc:Choice xmlns:p14="http://schemas.microsoft.com/office/powerpoint/2010/main" Requires="p14">
          <p:contentPart p14:bwMode="auto" r:id="rId74">
            <p14:nvContentPartPr>
              <p14:cNvPr id="1051649" name=""/>
              <p14:cNvContentPartPr/>
              <p14:nvPr/>
            </p14:nvContentPartPr>
            <p14:xfrm>
              <a:off x="4912297" y="4099417"/>
              <a:ext cx="38218" cy="257951"/>
            </p14:xfrm>
          </p:contentPart>
        </mc:Choice>
        <mc:Fallback>
          <p:sp>
            <p:nvSpPr>
              <p:cNvPr id="1051649" name=""/>
              <p:cNvSpPr/>
              <p:nvPr/>
            </p:nvSpPr>
            <p:spPr>
              <a:xfrm>
                <a:off x="4912297" y="4099417"/>
                <a:ext cx="38218" cy="257951"/>
              </a:xfrm>
            </p:spPr>
          </p:sp>
        </mc:Fallback>
      </mc:AlternateContent>
      <mc:AlternateContent xmlns:mc="http://schemas.openxmlformats.org/markup-compatibility/2006">
        <mc:Choice xmlns:p14="http://schemas.microsoft.com/office/powerpoint/2010/main" Requires="p14">
          <p:contentPart p14:bwMode="auto" r:id="rId75">
            <p14:nvContentPartPr>
              <p14:cNvPr id="1051650" name=""/>
              <p14:cNvContentPartPr/>
              <p14:nvPr/>
            </p14:nvContentPartPr>
            <p14:xfrm>
              <a:off x="4904373" y="4180170"/>
              <a:ext cx="182793" cy="33624"/>
            </p14:xfrm>
          </p:contentPart>
        </mc:Choice>
        <mc:Fallback>
          <p:sp>
            <p:nvSpPr>
              <p:cNvPr id="1051650" name=""/>
              <p:cNvSpPr/>
              <p:nvPr/>
            </p:nvSpPr>
            <p:spPr>
              <a:xfrm>
                <a:off x="4904373" y="4180170"/>
                <a:ext cx="182793" cy="33624"/>
              </a:xfrm>
            </p:spPr>
          </p:sp>
        </mc:Fallback>
      </mc:AlternateContent>
      <mc:AlternateContent xmlns:mc="http://schemas.openxmlformats.org/markup-compatibility/2006">
        <mc:Choice xmlns:p14="http://schemas.microsoft.com/office/powerpoint/2010/main" Requires="p14">
          <p:contentPart p14:bwMode="auto" r:id="rId76">
            <p14:nvContentPartPr>
              <p14:cNvPr id="1051651" name=""/>
              <p14:cNvContentPartPr/>
              <p14:nvPr/>
            </p14:nvContentPartPr>
            <p14:xfrm>
              <a:off x="3283321" y="3817372"/>
              <a:ext cx="104659" cy="134521"/>
            </p14:xfrm>
          </p:contentPart>
        </mc:Choice>
        <mc:Fallback>
          <p:sp>
            <p:nvSpPr>
              <p:cNvPr id="1051651" name=""/>
              <p:cNvSpPr/>
              <p:nvPr/>
            </p:nvSpPr>
            <p:spPr>
              <a:xfrm>
                <a:off x="3283321" y="3817372"/>
                <a:ext cx="104659" cy="134521"/>
              </a:xfrm>
            </p:spPr>
          </p:sp>
        </mc:Fallback>
      </mc:AlternateContent>
      <mc:AlternateContent xmlns:mc="http://schemas.openxmlformats.org/markup-compatibility/2006">
        <mc:Choice xmlns:p14="http://schemas.microsoft.com/office/powerpoint/2010/main" Requires="p14">
          <p:contentPart p14:bwMode="auto" r:id="rId77">
            <p14:nvContentPartPr>
              <p14:cNvPr id="1051652" name=""/>
              <p14:cNvContentPartPr/>
              <p14:nvPr/>
            </p14:nvContentPartPr>
            <p14:xfrm>
              <a:off x="3013186" y="3171822"/>
              <a:ext cx="147716" cy="28819"/>
            </p14:xfrm>
          </p:contentPart>
        </mc:Choice>
        <mc:Fallback>
          <p:sp>
            <p:nvSpPr>
              <p:cNvPr id="1051652" name=""/>
              <p:cNvSpPr/>
              <p:nvPr/>
            </p:nvSpPr>
            <p:spPr>
              <a:xfrm>
                <a:off x="3013186" y="3171822"/>
                <a:ext cx="147716" cy="28819"/>
              </a:xfrm>
            </p:spPr>
          </p:sp>
        </mc:Fallback>
      </mc:AlternateContent>
      <mc:AlternateContent xmlns:mc="http://schemas.openxmlformats.org/markup-compatibility/2006">
        <mc:Choice xmlns:p14="http://schemas.microsoft.com/office/powerpoint/2010/main" Requires="p14">
          <p:contentPart p14:bwMode="auto" r:id="rId78">
            <p14:nvContentPartPr>
              <p14:cNvPr id="1051653" name=""/>
              <p14:cNvContentPartPr/>
              <p14:nvPr/>
            </p14:nvContentPartPr>
            <p14:xfrm>
              <a:off x="3039181" y="3199759"/>
              <a:ext cx="77465" cy="246255"/>
            </p14:xfrm>
          </p:contentPart>
        </mc:Choice>
        <mc:Fallback>
          <p:sp>
            <p:nvSpPr>
              <p:cNvPr id="1051653" name=""/>
              <p:cNvSpPr/>
              <p:nvPr/>
            </p:nvSpPr>
            <p:spPr>
              <a:xfrm>
                <a:off x="3039181" y="3199759"/>
                <a:ext cx="77465" cy="246255"/>
              </a:xfrm>
            </p:spPr>
          </p:sp>
        </mc:Fallback>
      </mc:AlternateContent>
      <mc:AlternateContent xmlns:mc="http://schemas.openxmlformats.org/markup-compatibility/2006">
        <mc:Choice xmlns:p14="http://schemas.microsoft.com/office/powerpoint/2010/main" Requires="p14">
          <p:contentPart p14:bwMode="auto" r:id="rId79">
            <p14:nvContentPartPr>
              <p14:cNvPr id="1051654" name=""/>
              <p14:cNvContentPartPr/>
              <p14:nvPr/>
            </p14:nvContentPartPr>
            <p14:xfrm>
              <a:off x="2981341" y="3412687"/>
              <a:ext cx="176097" cy="6666"/>
            </p14:xfrm>
          </p:contentPart>
        </mc:Choice>
        <mc:Fallback>
          <p:sp>
            <p:nvSpPr>
              <p:cNvPr id="1051654" name=""/>
              <p:cNvSpPr/>
              <p:nvPr/>
            </p:nvSpPr>
            <p:spPr>
              <a:xfrm>
                <a:off x="2981341" y="3412687"/>
                <a:ext cx="176097" cy="6666"/>
              </a:xfrm>
            </p:spPr>
          </p:sp>
        </mc:Fallback>
      </mc:AlternateContent>
      <mc:AlternateContent xmlns:mc="http://schemas.openxmlformats.org/markup-compatibility/2006">
        <mc:Choice xmlns:p14="http://schemas.microsoft.com/office/powerpoint/2010/main" Requires="p14">
          <p:contentPart p14:bwMode="auto" r:id="rId80">
            <p14:nvContentPartPr>
              <p14:cNvPr id="1051655" name=""/>
              <p14:cNvContentPartPr/>
              <p14:nvPr/>
            </p14:nvContentPartPr>
            <p14:xfrm>
              <a:off x="3186707" y="3307221"/>
              <a:ext cx="34490" cy="126467"/>
            </p14:xfrm>
          </p:contentPart>
        </mc:Choice>
        <mc:Fallback>
          <p:sp>
            <p:nvSpPr>
              <p:cNvPr id="1051655" name=""/>
              <p:cNvSpPr/>
              <p:nvPr/>
            </p:nvSpPr>
            <p:spPr>
              <a:xfrm>
                <a:off x="3186707" y="3307221"/>
                <a:ext cx="34490" cy="126467"/>
              </a:xfrm>
            </p:spPr>
          </p:sp>
        </mc:Fallback>
      </mc:AlternateContent>
      <mc:AlternateContent xmlns:mc="http://schemas.openxmlformats.org/markup-compatibility/2006">
        <mc:Choice xmlns:p14="http://schemas.microsoft.com/office/powerpoint/2010/main" Requires="p14">
          <p:contentPart p14:bwMode="auto" r:id="rId81">
            <p14:nvContentPartPr>
              <p14:cNvPr id="1051656" name=""/>
              <p14:cNvContentPartPr/>
              <p14:nvPr/>
            </p14:nvContentPartPr>
            <p14:xfrm>
              <a:off x="3180208" y="3282526"/>
              <a:ext cx="20887" cy="23286"/>
            </p14:xfrm>
          </p:contentPart>
        </mc:Choice>
        <mc:Fallback>
          <p:sp>
            <p:nvSpPr>
              <p:cNvPr id="1051656" name=""/>
              <p:cNvSpPr/>
              <p:nvPr/>
            </p:nvSpPr>
            <p:spPr>
              <a:xfrm>
                <a:off x="3180208" y="3282526"/>
                <a:ext cx="20887" cy="23286"/>
              </a:xfrm>
            </p:spPr>
          </p:sp>
        </mc:Fallback>
      </mc:AlternateContent>
      <mc:AlternateContent xmlns:mc="http://schemas.openxmlformats.org/markup-compatibility/2006">
        <mc:Choice xmlns:p14="http://schemas.microsoft.com/office/powerpoint/2010/main" Requires="p14">
          <p:contentPart p14:bwMode="auto" r:id="rId82">
            <p14:nvContentPartPr>
              <p14:cNvPr id="1051657" name=""/>
              <p14:cNvContentPartPr/>
              <p14:nvPr/>
            </p14:nvContentPartPr>
            <p14:xfrm>
              <a:off x="3245197" y="3294132"/>
              <a:ext cx="127362" cy="23487"/>
            </p14:xfrm>
          </p:contentPart>
        </mc:Choice>
        <mc:Fallback>
          <p:sp>
            <p:nvSpPr>
              <p:cNvPr id="1051657" name=""/>
              <p:cNvSpPr/>
              <p:nvPr/>
            </p:nvSpPr>
            <p:spPr>
              <a:xfrm>
                <a:off x="3245197" y="3294132"/>
                <a:ext cx="127362" cy="23487"/>
              </a:xfrm>
            </p:spPr>
          </p:sp>
        </mc:Fallback>
      </mc:AlternateContent>
      <mc:AlternateContent xmlns:mc="http://schemas.openxmlformats.org/markup-compatibility/2006">
        <mc:Choice xmlns:p14="http://schemas.microsoft.com/office/powerpoint/2010/main" Requires="p14">
          <p:contentPart p14:bwMode="auto" r:id="rId83">
            <p14:nvContentPartPr>
              <p14:cNvPr id="1051658" name=""/>
              <p14:cNvContentPartPr/>
              <p14:nvPr/>
            </p14:nvContentPartPr>
            <p14:xfrm>
              <a:off x="3388993" y="3084946"/>
              <a:ext cx="111477" cy="287675"/>
            </p14:xfrm>
          </p:contentPart>
        </mc:Choice>
        <mc:Fallback>
          <p:sp>
            <p:nvSpPr>
              <p:cNvPr id="1051658" name=""/>
              <p:cNvSpPr/>
              <p:nvPr/>
            </p:nvSpPr>
            <p:spPr>
              <a:xfrm>
                <a:off x="3388993" y="3084946"/>
                <a:ext cx="111477" cy="287675"/>
              </a:xfrm>
            </p:spPr>
          </p:sp>
        </mc:Fallback>
      </mc:AlternateContent>
      <mc:AlternateContent xmlns:mc="http://schemas.openxmlformats.org/markup-compatibility/2006">
        <mc:Choice xmlns:p14="http://schemas.microsoft.com/office/powerpoint/2010/main" Requires="p14">
          <p:contentPart p14:bwMode="auto" r:id="rId84">
            <p14:nvContentPartPr>
              <p14:cNvPr id="1051659" name=""/>
              <p14:cNvContentPartPr/>
              <p14:nvPr/>
            </p14:nvContentPartPr>
            <p14:xfrm>
              <a:off x="3529201" y="3227710"/>
              <a:ext cx="105466" cy="250604"/>
            </p14:xfrm>
          </p:contentPart>
        </mc:Choice>
        <mc:Fallback>
          <p:sp>
            <p:nvSpPr>
              <p:cNvPr id="1051659" name=""/>
              <p:cNvSpPr/>
              <p:nvPr/>
            </p:nvSpPr>
            <p:spPr>
              <a:xfrm>
                <a:off x="3529201" y="3227710"/>
                <a:ext cx="105466" cy="250604"/>
              </a:xfrm>
            </p:spPr>
          </p:sp>
        </mc:Fallback>
      </mc:AlternateContent>
      <mc:AlternateContent xmlns:mc="http://schemas.openxmlformats.org/markup-compatibility/2006">
        <mc:Choice xmlns:p14="http://schemas.microsoft.com/office/powerpoint/2010/main" Requires="p14">
          <p:contentPart p14:bwMode="auto" r:id="rId85">
            <p14:nvContentPartPr>
              <p14:cNvPr id="1051660" name=""/>
              <p14:cNvContentPartPr/>
              <p14:nvPr/>
            </p14:nvContentPartPr>
            <p14:xfrm>
              <a:off x="3532450" y="3326880"/>
              <a:ext cx="121939" cy="32981"/>
            </p14:xfrm>
          </p:contentPart>
        </mc:Choice>
        <mc:Fallback>
          <p:sp>
            <p:nvSpPr>
              <p:cNvPr id="1051660" name=""/>
              <p:cNvSpPr/>
              <p:nvPr/>
            </p:nvSpPr>
            <p:spPr>
              <a:xfrm>
                <a:off x="3532450" y="3326880"/>
                <a:ext cx="121939" cy="32981"/>
              </a:xfrm>
            </p:spPr>
          </p:sp>
        </mc:Fallback>
      </mc:AlternateContent>
      <mc:AlternateContent xmlns:mc="http://schemas.openxmlformats.org/markup-compatibility/2006">
        <mc:Choice xmlns:p14="http://schemas.microsoft.com/office/powerpoint/2010/main" Requires="p14">
          <p:contentPart p14:bwMode="auto" r:id="rId86">
            <p14:nvContentPartPr>
              <p14:cNvPr id="1051661" name=""/>
              <p14:cNvContentPartPr/>
              <p14:nvPr/>
            </p14:nvContentPartPr>
            <p14:xfrm>
              <a:off x="3434316" y="3091100"/>
              <a:ext cx="119661" cy="10111"/>
            </p14:xfrm>
          </p:contentPart>
        </mc:Choice>
        <mc:Fallback>
          <p:sp>
            <p:nvSpPr>
              <p:cNvPr id="1051661" name=""/>
              <p:cNvSpPr/>
              <p:nvPr/>
            </p:nvSpPr>
            <p:spPr>
              <a:xfrm>
                <a:off x="3434316" y="3091100"/>
                <a:ext cx="119661" cy="10111"/>
              </a:xfrm>
            </p:spPr>
          </p:sp>
        </mc:Fallback>
      </mc:AlternateContent>
      <mc:AlternateContent xmlns:mc="http://schemas.openxmlformats.org/markup-compatibility/2006">
        <mc:Choice xmlns:p14="http://schemas.microsoft.com/office/powerpoint/2010/main" Requires="p14">
          <p:contentPart p14:bwMode="auto" r:id="rId87">
            <p14:nvContentPartPr>
              <p14:cNvPr id="1051662" name=""/>
              <p14:cNvContentPartPr/>
              <p14:nvPr/>
            </p14:nvContentPartPr>
            <p14:xfrm>
              <a:off x="832796" y="2198547"/>
              <a:ext cx="228273" cy="347684"/>
            </p14:xfrm>
          </p:contentPart>
        </mc:Choice>
        <mc:Fallback>
          <p:sp>
            <p:nvSpPr>
              <p:cNvPr id="1051662" name=""/>
              <p:cNvSpPr/>
              <p:nvPr/>
            </p:nvSpPr>
            <p:spPr>
              <a:xfrm>
                <a:off x="832796" y="2198547"/>
                <a:ext cx="228273" cy="347684"/>
              </a:xfrm>
            </p:spPr>
          </p:sp>
        </mc:Fallback>
      </mc:AlternateContent>
      <mc:AlternateContent xmlns:mc="http://schemas.openxmlformats.org/markup-compatibility/2006">
        <mc:Choice xmlns:p14="http://schemas.microsoft.com/office/powerpoint/2010/main" Requires="p14">
          <p:contentPart p14:bwMode="auto" r:id="rId88">
            <p14:nvContentPartPr>
              <p14:cNvPr id="1051663" name=""/>
              <p14:cNvContentPartPr/>
              <p14:nvPr/>
            </p14:nvContentPartPr>
            <p14:xfrm>
              <a:off x="1084113" y="2318336"/>
              <a:ext cx="64794" cy="196728"/>
            </p14:xfrm>
          </p:contentPart>
        </mc:Choice>
        <mc:Fallback>
          <p:sp>
            <p:nvSpPr>
              <p:cNvPr id="1051663" name=""/>
              <p:cNvSpPr/>
              <p:nvPr/>
            </p:nvSpPr>
            <p:spPr>
              <a:xfrm>
                <a:off x="1084113" y="2318336"/>
                <a:ext cx="64794" cy="196728"/>
              </a:xfrm>
            </p:spPr>
          </p:sp>
        </mc:Fallback>
      </mc:AlternateContent>
      <mc:AlternateContent xmlns:mc="http://schemas.openxmlformats.org/markup-compatibility/2006">
        <mc:Choice xmlns:p14="http://schemas.microsoft.com/office/powerpoint/2010/main" Requires="p14">
          <p:contentPart p14:bwMode="auto" r:id="rId89">
            <p14:nvContentPartPr>
              <p14:cNvPr id="1051664" name=""/>
              <p14:cNvContentPartPr/>
              <p14:nvPr/>
            </p14:nvContentPartPr>
            <p14:xfrm>
              <a:off x="1220782" y="2314199"/>
              <a:ext cx="112637" cy="18862"/>
            </p14:xfrm>
          </p:contentPart>
        </mc:Choice>
        <mc:Fallback>
          <p:sp>
            <p:nvSpPr>
              <p:cNvPr id="1051664" name=""/>
              <p:cNvSpPr/>
              <p:nvPr/>
            </p:nvSpPr>
            <p:spPr>
              <a:xfrm>
                <a:off x="1220782" y="2314199"/>
                <a:ext cx="112637" cy="18862"/>
              </a:xfrm>
            </p:spPr>
          </p:sp>
        </mc:Fallback>
      </mc:AlternateContent>
      <mc:AlternateContent xmlns:mc="http://schemas.openxmlformats.org/markup-compatibility/2006">
        <mc:Choice xmlns:p14="http://schemas.microsoft.com/office/powerpoint/2010/main" Requires="p14">
          <p:contentPart p14:bwMode="auto" r:id="rId90">
            <p14:nvContentPartPr>
              <p14:cNvPr id="1051665" name=""/>
              <p14:cNvContentPartPr/>
              <p14:nvPr/>
            </p14:nvContentPartPr>
            <p14:xfrm>
              <a:off x="1230531" y="2413645"/>
              <a:ext cx="102536" cy="14947"/>
            </p14:xfrm>
          </p:contentPart>
        </mc:Choice>
        <mc:Fallback>
          <p:sp>
            <p:nvSpPr>
              <p:cNvPr id="1051665" name=""/>
              <p:cNvSpPr/>
              <p:nvPr/>
            </p:nvSpPr>
            <p:spPr>
              <a:xfrm>
                <a:off x="1230531" y="2413645"/>
                <a:ext cx="102536" cy="14947"/>
              </a:xfrm>
            </p:spPr>
          </p:sp>
        </mc:Fallback>
      </mc:AlternateContent>
      <mc:AlternateContent xmlns:mc="http://schemas.openxmlformats.org/markup-compatibility/2006">
        <mc:Choice xmlns:p14="http://schemas.microsoft.com/office/powerpoint/2010/main" Requires="p14">
          <p:contentPart p14:bwMode="auto" r:id="rId91">
            <p14:nvContentPartPr>
              <p14:cNvPr id="1051666" name=""/>
              <p14:cNvContentPartPr/>
              <p14:nvPr/>
            </p14:nvContentPartPr>
            <p14:xfrm>
              <a:off x="1549628" y="2196009"/>
              <a:ext cx="73945" cy="248513"/>
            </p14:xfrm>
          </p:contentPart>
        </mc:Choice>
        <mc:Fallback>
          <p:sp>
            <p:nvSpPr>
              <p:cNvPr id="1051666" name=""/>
              <p:cNvSpPr/>
              <p:nvPr/>
            </p:nvSpPr>
            <p:spPr>
              <a:xfrm>
                <a:off x="1549628" y="2196009"/>
                <a:ext cx="73945" cy="248513"/>
              </a:xfrm>
            </p:spPr>
          </p:sp>
        </mc:Fallback>
      </mc:AlternateContent>
      <mc:AlternateContent xmlns:mc="http://schemas.openxmlformats.org/markup-compatibility/2006">
        <mc:Choice xmlns:p14="http://schemas.microsoft.com/office/powerpoint/2010/main" Requires="p14">
          <p:contentPart p14:bwMode="auto" r:id="rId92">
            <p14:nvContentPartPr>
              <p14:cNvPr id="1051667" name=""/>
              <p14:cNvContentPartPr/>
              <p14:nvPr/>
            </p14:nvContentPartPr>
            <p14:xfrm>
              <a:off x="1507385" y="2433153"/>
              <a:ext cx="115097" cy="33132"/>
            </p14:xfrm>
          </p:contentPart>
        </mc:Choice>
        <mc:Fallback>
          <p:sp>
            <p:nvSpPr>
              <p:cNvPr id="1051667" name=""/>
              <p:cNvSpPr/>
              <p:nvPr/>
            </p:nvSpPr>
            <p:spPr>
              <a:xfrm>
                <a:off x="1507385" y="2433153"/>
                <a:ext cx="115097" cy="33132"/>
              </a:xfrm>
            </p:spPr>
          </p:sp>
        </mc:Fallback>
      </mc:AlternateContent>
      <mc:AlternateContent xmlns:mc="http://schemas.openxmlformats.org/markup-compatibility/2006">
        <mc:Choice xmlns:p14="http://schemas.microsoft.com/office/powerpoint/2010/main" Requires="p14">
          <p:contentPart p14:bwMode="auto" r:id="rId93">
            <p14:nvContentPartPr>
              <p14:cNvPr id="1051668" name=""/>
              <p14:cNvContentPartPr/>
              <p14:nvPr/>
            </p14:nvContentPartPr>
            <p14:xfrm>
              <a:off x="1652997" y="2333711"/>
              <a:ext cx="34575" cy="170544"/>
            </p14:xfrm>
          </p:contentPart>
        </mc:Choice>
        <mc:Fallback>
          <p:sp>
            <p:nvSpPr>
              <p:cNvPr id="1051668" name=""/>
              <p:cNvSpPr/>
              <p:nvPr/>
            </p:nvSpPr>
            <p:spPr>
              <a:xfrm>
                <a:off x="1652997" y="2333711"/>
                <a:ext cx="34575" cy="170544"/>
              </a:xfrm>
            </p:spPr>
          </p:sp>
        </mc:Fallback>
      </mc:AlternateContent>
      <mc:AlternateContent xmlns:mc="http://schemas.openxmlformats.org/markup-compatibility/2006">
        <mc:Choice xmlns:p14="http://schemas.microsoft.com/office/powerpoint/2010/main" Requires="p14">
          <p:contentPart p14:bwMode="auto" r:id="rId94">
            <p14:nvContentPartPr>
              <p14:cNvPr id="1051669" name=""/>
              <p14:cNvContentPartPr/>
              <p14:nvPr/>
            </p14:nvContentPartPr>
            <p14:xfrm>
              <a:off x="1657510" y="2283021"/>
              <a:ext cx="21852" cy="17562"/>
            </p14:xfrm>
          </p:contentPart>
        </mc:Choice>
        <mc:Fallback>
          <p:sp>
            <p:nvSpPr>
              <p:cNvPr id="1051669" name=""/>
              <p:cNvSpPr/>
              <p:nvPr/>
            </p:nvSpPr>
            <p:spPr>
              <a:xfrm>
                <a:off x="1657510" y="2283021"/>
                <a:ext cx="21852" cy="17562"/>
              </a:xfrm>
            </p:spPr>
          </p:sp>
        </mc:Fallback>
      </mc:AlternateContent>
      <mc:AlternateContent xmlns:mc="http://schemas.openxmlformats.org/markup-compatibility/2006">
        <mc:Choice xmlns:p14="http://schemas.microsoft.com/office/powerpoint/2010/main" Requires="p14">
          <p:contentPart p14:bwMode="auto" r:id="rId95">
            <p14:nvContentPartPr>
              <p14:cNvPr id="1051670" name=""/>
              <p14:cNvContentPartPr/>
              <p14:nvPr/>
            </p14:nvContentPartPr>
            <p14:xfrm>
              <a:off x="1770426" y="2210885"/>
              <a:ext cx="123993" cy="288792"/>
            </p14:xfrm>
          </p:contentPart>
        </mc:Choice>
        <mc:Fallback>
          <p:sp>
            <p:nvSpPr>
              <p:cNvPr id="1051670" name=""/>
              <p:cNvSpPr/>
              <p:nvPr/>
            </p:nvSpPr>
            <p:spPr>
              <a:xfrm>
                <a:off x="1770426" y="2210885"/>
                <a:ext cx="123993" cy="288792"/>
              </a:xfrm>
            </p:spPr>
          </p:sp>
        </mc:Fallback>
      </mc:AlternateContent>
      <mc:AlternateContent xmlns:mc="http://schemas.openxmlformats.org/markup-compatibility/2006">
        <mc:Choice xmlns:p14="http://schemas.microsoft.com/office/powerpoint/2010/main" Requires="p14">
          <p:contentPart p14:bwMode="auto" r:id="rId96">
            <p14:nvContentPartPr>
              <p14:cNvPr id="1051671" name=""/>
              <p14:cNvContentPartPr/>
              <p14:nvPr/>
            </p14:nvContentPartPr>
            <p14:xfrm>
              <a:off x="1930875" y="2312265"/>
              <a:ext cx="13054" cy="163439"/>
            </p14:xfrm>
          </p:contentPart>
        </mc:Choice>
        <mc:Fallback>
          <p:sp>
            <p:nvSpPr>
              <p:cNvPr id="1051671" name=""/>
              <p:cNvSpPr/>
              <p:nvPr/>
            </p:nvSpPr>
            <p:spPr>
              <a:xfrm>
                <a:off x="1930875" y="2312265"/>
                <a:ext cx="13054" cy="163439"/>
              </a:xfrm>
            </p:spPr>
          </p:sp>
        </mc:Fallback>
      </mc:AlternateContent>
      <mc:AlternateContent xmlns:mc="http://schemas.openxmlformats.org/markup-compatibility/2006">
        <mc:Choice xmlns:p14="http://schemas.microsoft.com/office/powerpoint/2010/main" Requires="p14">
          <p:contentPart p14:bwMode="auto" r:id="rId97">
            <p14:nvContentPartPr>
              <p14:cNvPr id="1051672" name=""/>
              <p14:cNvContentPartPr/>
              <p14:nvPr/>
            </p14:nvContentPartPr>
            <p14:xfrm>
              <a:off x="2022100" y="2263123"/>
              <a:ext cx="103134" cy="8849"/>
            </p14:xfrm>
          </p:contentPart>
        </mc:Choice>
        <mc:Fallback>
          <p:sp>
            <p:nvSpPr>
              <p:cNvPr id="1051672" name=""/>
              <p:cNvSpPr/>
              <p:nvPr/>
            </p:nvSpPr>
            <p:spPr>
              <a:xfrm>
                <a:off x="2022100" y="2263123"/>
                <a:ext cx="103134" cy="8849"/>
              </a:xfrm>
            </p:spPr>
          </p:sp>
        </mc:Fallback>
      </mc:AlternateContent>
      <mc:AlternateContent xmlns:mc="http://schemas.openxmlformats.org/markup-compatibility/2006">
        <mc:Choice xmlns:p14="http://schemas.microsoft.com/office/powerpoint/2010/main" Requires="p14">
          <p:contentPart p14:bwMode="auto" r:id="rId98">
            <p14:nvContentPartPr>
              <p14:cNvPr id="1051673" name=""/>
              <p14:cNvContentPartPr/>
              <p14:nvPr/>
            </p14:nvContentPartPr>
            <p14:xfrm>
              <a:off x="2063765" y="2192038"/>
              <a:ext cx="17089" cy="224904"/>
            </p14:xfrm>
          </p:contentPart>
        </mc:Choice>
        <mc:Fallback>
          <p:sp>
            <p:nvSpPr>
              <p:cNvPr id="1051673" name=""/>
              <p:cNvSpPr/>
              <p:nvPr/>
            </p:nvSpPr>
            <p:spPr>
              <a:xfrm>
                <a:off x="2063765" y="2192038"/>
                <a:ext cx="17089" cy="224904"/>
              </a:xfrm>
            </p:spPr>
          </p:sp>
        </mc:Fallback>
      </mc:AlternateContent>
      <mc:AlternateContent xmlns:mc="http://schemas.openxmlformats.org/markup-compatibility/2006">
        <mc:Choice xmlns:p14="http://schemas.microsoft.com/office/powerpoint/2010/main" Requires="p14">
          <p:contentPart p14:bwMode="auto" r:id="rId99">
            <p14:nvContentPartPr>
              <p14:cNvPr id="1051674" name=""/>
              <p14:cNvContentPartPr/>
              <p14:nvPr/>
            </p14:nvContentPartPr>
            <p14:xfrm>
              <a:off x="2185873" y="2108777"/>
              <a:ext cx="153491" cy="284898"/>
            </p14:xfrm>
          </p:contentPart>
        </mc:Choice>
        <mc:Fallback>
          <p:sp>
            <p:nvSpPr>
              <p:cNvPr id="1051674" name=""/>
              <p:cNvSpPr/>
              <p:nvPr/>
            </p:nvSpPr>
            <p:spPr>
              <a:xfrm>
                <a:off x="2185873" y="2108777"/>
                <a:ext cx="153491" cy="284898"/>
              </a:xfrm>
            </p:spPr>
          </p:sp>
        </mc:Fallback>
      </mc:AlternateContent>
      <mc:AlternateContent xmlns:mc="http://schemas.openxmlformats.org/markup-compatibility/2006">
        <mc:Choice xmlns:p14="http://schemas.microsoft.com/office/powerpoint/2010/main" Requires="p14">
          <p:contentPart p14:bwMode="auto" r:id="rId100">
            <p14:nvContentPartPr>
              <p14:cNvPr id="1051675" name=""/>
              <p14:cNvContentPartPr/>
              <p14:nvPr/>
            </p14:nvContentPartPr>
            <p14:xfrm>
              <a:off x="2154028" y="2379687"/>
              <a:ext cx="188672" cy="46955"/>
            </p14:xfrm>
          </p:contentPart>
        </mc:Choice>
        <mc:Fallback>
          <p:sp>
            <p:nvSpPr>
              <p:cNvPr id="1051675" name=""/>
              <p:cNvSpPr/>
              <p:nvPr/>
            </p:nvSpPr>
            <p:spPr>
              <a:xfrm>
                <a:off x="2154028" y="2379687"/>
                <a:ext cx="188672" cy="46955"/>
              </a:xfrm>
            </p:spPr>
          </p:sp>
        </mc:Fallback>
      </mc:AlternateContent>
      <mc:AlternateContent xmlns:mc="http://schemas.openxmlformats.org/markup-compatibility/2006">
        <mc:Choice xmlns:p14="http://schemas.microsoft.com/office/powerpoint/2010/main" Requires="p14">
          <p:contentPart p14:bwMode="auto" r:id="rId101">
            <p14:nvContentPartPr>
              <p14:cNvPr id="1051676" name=""/>
              <p14:cNvContentPartPr/>
              <p14:nvPr/>
            </p14:nvContentPartPr>
            <p14:xfrm>
              <a:off x="2391239" y="2259047"/>
              <a:ext cx="74289" cy="22199"/>
            </p14:xfrm>
          </p:contentPart>
        </mc:Choice>
        <mc:Fallback>
          <p:sp>
            <p:nvSpPr>
              <p:cNvPr id="1051676" name=""/>
              <p:cNvSpPr/>
              <p:nvPr/>
            </p:nvSpPr>
            <p:spPr>
              <a:xfrm>
                <a:off x="2391239" y="2259047"/>
                <a:ext cx="74289" cy="22199"/>
              </a:xfrm>
            </p:spPr>
          </p:sp>
        </mc:Fallback>
      </mc:AlternateContent>
      <mc:AlternateContent xmlns:mc="http://schemas.openxmlformats.org/markup-compatibility/2006">
        <mc:Choice xmlns:p14="http://schemas.microsoft.com/office/powerpoint/2010/main" Requires="p14">
          <p:contentPart p14:bwMode="auto" r:id="rId102">
            <p14:nvContentPartPr>
              <p14:cNvPr id="1051677" name=""/>
              <p14:cNvContentPartPr/>
              <p14:nvPr/>
            </p14:nvContentPartPr>
            <p14:xfrm>
              <a:off x="2387654" y="2301217"/>
              <a:ext cx="8784" cy="215087"/>
            </p14:xfrm>
          </p:contentPart>
        </mc:Choice>
        <mc:Fallback>
          <p:sp>
            <p:nvSpPr>
              <p:cNvPr id="1051677" name=""/>
              <p:cNvSpPr/>
              <p:nvPr/>
            </p:nvSpPr>
            <p:spPr>
              <a:xfrm>
                <a:off x="2387654" y="2301217"/>
                <a:ext cx="8784" cy="215087"/>
              </a:xfrm>
            </p:spPr>
          </p:sp>
        </mc:Fallback>
      </mc:AlternateContent>
      <mc:AlternateContent xmlns:mc="http://schemas.openxmlformats.org/markup-compatibility/2006">
        <mc:Choice xmlns:p14="http://schemas.microsoft.com/office/powerpoint/2010/main" Requires="p14">
          <p:contentPart p14:bwMode="auto" r:id="rId103">
            <p14:nvContentPartPr>
              <p14:cNvPr id="1051678" name=""/>
              <p14:cNvContentPartPr/>
              <p14:nvPr/>
            </p14:nvContentPartPr>
            <p14:xfrm>
              <a:off x="2390589" y="2339081"/>
              <a:ext cx="117226" cy="71315"/>
            </p14:xfrm>
          </p:contentPart>
        </mc:Choice>
        <mc:Fallback>
          <p:sp>
            <p:nvSpPr>
              <p:cNvPr id="1051678" name=""/>
              <p:cNvSpPr/>
              <p:nvPr/>
            </p:nvSpPr>
            <p:spPr>
              <a:xfrm>
                <a:off x="2390589" y="2339081"/>
                <a:ext cx="117226" cy="71315"/>
              </a:xfrm>
            </p:spPr>
          </p:sp>
        </mc:Fallback>
      </mc:AlternateContent>
      <mc:AlternateContent xmlns:mc="http://schemas.openxmlformats.org/markup-compatibility/2006">
        <mc:Choice xmlns:p14="http://schemas.microsoft.com/office/powerpoint/2010/main" Requires="p14">
          <p:contentPart p14:bwMode="auto" r:id="rId104">
            <p14:nvContentPartPr>
              <p14:cNvPr id="1051679" name=""/>
              <p14:cNvContentPartPr/>
              <p14:nvPr/>
            </p14:nvContentPartPr>
            <p14:xfrm>
              <a:off x="2547366" y="2093372"/>
              <a:ext cx="206953" cy="394163"/>
            </p14:xfrm>
          </p:contentPart>
        </mc:Choice>
        <mc:Fallback>
          <p:sp>
            <p:nvSpPr>
              <p:cNvPr id="1051679" name=""/>
              <p:cNvSpPr/>
              <p:nvPr/>
            </p:nvSpPr>
            <p:spPr>
              <a:xfrm>
                <a:off x="2547366" y="2093372"/>
                <a:ext cx="206953" cy="394163"/>
              </a:xfrm>
            </p:spPr>
          </p:sp>
        </mc:Fallback>
      </mc:AlternateContent>
      <mc:AlternateContent xmlns:mc="http://schemas.openxmlformats.org/markup-compatibility/2006">
        <mc:Choice xmlns:p14="http://schemas.microsoft.com/office/powerpoint/2010/main" Requires="p14">
          <p:contentPart p14:bwMode="auto" r:id="rId105">
            <p14:nvContentPartPr>
              <p14:cNvPr id="1051680" name=""/>
              <p14:cNvContentPartPr/>
              <p14:nvPr/>
            </p14:nvContentPartPr>
            <p14:xfrm>
              <a:off x="2738931" y="2305116"/>
              <a:ext cx="149916" cy="136745"/>
            </p14:xfrm>
          </p:contentPart>
        </mc:Choice>
        <mc:Fallback>
          <p:sp>
            <p:nvSpPr>
              <p:cNvPr id="1051680" name=""/>
              <p:cNvSpPr/>
              <p:nvPr/>
            </p:nvSpPr>
            <p:spPr>
              <a:xfrm>
                <a:off x="2738931" y="2305116"/>
                <a:ext cx="149916" cy="136745"/>
              </a:xfrm>
            </p:spPr>
          </p:sp>
        </mc:Fallback>
      </mc:AlternateContent>
      <mc:AlternateContent xmlns:mc="http://schemas.openxmlformats.org/markup-compatibility/2006">
        <mc:Choice xmlns:p14="http://schemas.microsoft.com/office/powerpoint/2010/main" Requires="p14">
          <p:contentPart p14:bwMode="auto" r:id="rId106">
            <p14:nvContentPartPr>
              <p14:cNvPr id="1051681" name=""/>
              <p14:cNvContentPartPr/>
              <p14:nvPr/>
            </p14:nvContentPartPr>
            <p14:xfrm>
              <a:off x="2905304" y="2216030"/>
              <a:ext cx="162913" cy="58542"/>
            </p14:xfrm>
          </p:contentPart>
        </mc:Choice>
        <mc:Fallback>
          <p:sp>
            <p:nvSpPr>
              <p:cNvPr id="1051681" name=""/>
              <p:cNvSpPr/>
              <p:nvPr/>
            </p:nvSpPr>
            <p:spPr>
              <a:xfrm>
                <a:off x="2905304" y="2216030"/>
                <a:ext cx="162913" cy="58542"/>
              </a:xfrm>
            </p:spPr>
          </p:sp>
        </mc:Fallback>
      </mc:AlternateContent>
      <mc:AlternateContent xmlns:mc="http://schemas.openxmlformats.org/markup-compatibility/2006">
        <mc:Choice xmlns:p14="http://schemas.microsoft.com/office/powerpoint/2010/main" Requires="p14">
          <p:contentPart p14:bwMode="auto" r:id="rId107">
            <p14:nvContentPartPr>
              <p14:cNvPr id="1051682" name=""/>
              <p14:cNvContentPartPr/>
              <p14:nvPr/>
            </p14:nvContentPartPr>
            <p14:xfrm>
              <a:off x="2970293" y="2131600"/>
              <a:ext cx="26825" cy="237203"/>
            </p14:xfrm>
          </p:contentPart>
        </mc:Choice>
        <mc:Fallback>
          <p:sp>
            <p:nvSpPr>
              <p:cNvPr id="1051682" name=""/>
              <p:cNvSpPr/>
              <p:nvPr/>
            </p:nvSpPr>
            <p:spPr>
              <a:xfrm>
                <a:off x="2970293" y="2131600"/>
                <a:ext cx="26825" cy="237203"/>
              </a:xfrm>
            </p:spPr>
          </p:sp>
        </mc:Fallback>
      </mc:AlternateContent>
      <mc:AlternateContent xmlns:mc="http://schemas.openxmlformats.org/markup-compatibility/2006">
        <mc:Choice xmlns:p14="http://schemas.microsoft.com/office/powerpoint/2010/main" Requires="p14">
          <p:contentPart p14:bwMode="auto" r:id="rId108">
            <p14:nvContentPartPr>
              <p14:cNvPr id="1051683" name=""/>
              <p14:cNvContentPartPr/>
              <p14:nvPr/>
            </p14:nvContentPartPr>
            <p14:xfrm>
              <a:off x="3120418" y="2025223"/>
              <a:ext cx="114463" cy="257524"/>
            </p14:xfrm>
          </p:contentPart>
        </mc:Choice>
        <mc:Fallback>
          <p:sp>
            <p:nvSpPr>
              <p:cNvPr id="1051683" name=""/>
              <p:cNvSpPr/>
              <p:nvPr/>
            </p:nvSpPr>
            <p:spPr>
              <a:xfrm>
                <a:off x="3120418" y="2025223"/>
                <a:ext cx="114463" cy="257524"/>
              </a:xfrm>
            </p:spPr>
          </p:sp>
        </mc:Fallback>
      </mc:AlternateContent>
      <mc:AlternateContent xmlns:mc="http://schemas.openxmlformats.org/markup-compatibility/2006">
        <mc:Choice xmlns:p14="http://schemas.microsoft.com/office/powerpoint/2010/main" Requires="p14">
          <p:contentPart p14:bwMode="auto" r:id="rId109">
            <p14:nvContentPartPr>
              <p14:cNvPr id="1051684" name=""/>
              <p14:cNvContentPartPr/>
              <p14:nvPr/>
            </p14:nvContentPartPr>
            <p14:xfrm>
              <a:off x="3150963" y="2259061"/>
              <a:ext cx="102890" cy="35007"/>
            </p14:xfrm>
          </p:contentPart>
        </mc:Choice>
        <mc:Fallback>
          <p:sp>
            <p:nvSpPr>
              <p:cNvPr id="1051684" name=""/>
              <p:cNvSpPr/>
              <p:nvPr/>
            </p:nvSpPr>
            <p:spPr>
              <a:xfrm>
                <a:off x="3150963" y="2259061"/>
                <a:ext cx="102890" cy="35007"/>
              </a:xfrm>
            </p:spPr>
          </p:sp>
        </mc:Fallback>
      </mc:AlternateContent>
      <mc:AlternateContent xmlns:mc="http://schemas.openxmlformats.org/markup-compatibility/2006">
        <mc:Choice xmlns:p14="http://schemas.microsoft.com/office/powerpoint/2010/main" Requires="p14">
          <p:contentPart p14:bwMode="auto" r:id="rId110">
            <p14:nvContentPartPr>
              <p14:cNvPr id="1051685" name=""/>
              <p14:cNvContentPartPr/>
              <p14:nvPr/>
            </p14:nvContentPartPr>
            <p14:xfrm>
              <a:off x="3304338" y="2094605"/>
              <a:ext cx="139918" cy="25946"/>
            </p14:xfrm>
          </p:contentPart>
        </mc:Choice>
        <mc:Fallback>
          <p:sp>
            <p:nvSpPr>
              <p:cNvPr id="1051685" name=""/>
              <p:cNvSpPr/>
              <p:nvPr/>
            </p:nvSpPr>
            <p:spPr>
              <a:xfrm>
                <a:off x="3304338" y="2094605"/>
                <a:ext cx="139918" cy="25946"/>
              </a:xfrm>
            </p:spPr>
          </p:sp>
        </mc:Fallback>
      </mc:AlternateContent>
      <mc:AlternateContent xmlns:mc="http://schemas.openxmlformats.org/markup-compatibility/2006">
        <mc:Choice xmlns:p14="http://schemas.microsoft.com/office/powerpoint/2010/main" Requires="p14">
          <p:contentPart p14:bwMode="auto" r:id="rId111">
            <p14:nvContentPartPr>
              <p14:cNvPr id="1051686" name=""/>
              <p14:cNvContentPartPr/>
              <p14:nvPr/>
            </p14:nvContentPartPr>
            <p14:xfrm>
              <a:off x="3310183" y="2143948"/>
              <a:ext cx="6393" cy="173990"/>
            </p14:xfrm>
          </p:contentPart>
        </mc:Choice>
        <mc:Fallback>
          <p:sp>
            <p:nvSpPr>
              <p:cNvPr id="1051686" name=""/>
              <p:cNvSpPr/>
              <p:nvPr/>
            </p:nvSpPr>
            <p:spPr>
              <a:xfrm>
                <a:off x="3310183" y="2143948"/>
                <a:ext cx="6393" cy="173990"/>
              </a:xfrm>
            </p:spPr>
          </p:sp>
        </mc:Fallback>
      </mc:AlternateContent>
      <mc:AlternateContent xmlns:mc="http://schemas.openxmlformats.org/markup-compatibility/2006">
        <mc:Choice xmlns:p14="http://schemas.microsoft.com/office/powerpoint/2010/main" Requires="p14">
          <p:contentPart p14:bwMode="auto" r:id="rId112">
            <p14:nvContentPartPr>
              <p14:cNvPr id="1051687" name=""/>
              <p14:cNvContentPartPr/>
              <p14:nvPr/>
            </p14:nvContentPartPr>
            <p14:xfrm>
              <a:off x="3307587" y="2225192"/>
              <a:ext cx="124747" cy="17536"/>
            </p14:xfrm>
          </p:contentPart>
        </mc:Choice>
        <mc:Fallback>
          <p:sp>
            <p:nvSpPr>
              <p:cNvPr id="1051687" name=""/>
              <p:cNvSpPr/>
              <p:nvPr/>
            </p:nvSpPr>
            <p:spPr>
              <a:xfrm>
                <a:off x="3307587" y="2225192"/>
                <a:ext cx="124747" cy="17536"/>
              </a:xfrm>
            </p:spPr>
          </p:sp>
        </mc:Fallback>
      </mc:AlternateContent>
      <mc:AlternateContent xmlns:mc="http://schemas.openxmlformats.org/markup-compatibility/2006">
        <mc:Choice xmlns:p14="http://schemas.microsoft.com/office/powerpoint/2010/main" Requires="p14">
          <p:contentPart p14:bwMode="auto" r:id="rId113">
            <p14:nvContentPartPr>
              <p14:cNvPr id="1051688" name=""/>
              <p14:cNvContentPartPr/>
              <p14:nvPr/>
            </p14:nvContentPartPr>
            <p14:xfrm>
              <a:off x="3333583" y="2276742"/>
              <a:ext cx="111603" cy="20576"/>
            </p14:xfrm>
          </p:contentPart>
        </mc:Choice>
        <mc:Fallback>
          <p:sp>
            <p:nvSpPr>
              <p:cNvPr id="1051688" name=""/>
              <p:cNvSpPr/>
              <p:nvPr/>
            </p:nvSpPr>
            <p:spPr>
              <a:xfrm>
                <a:off x="3333583" y="2276742"/>
                <a:ext cx="111603" cy="20576"/>
              </a:xfrm>
            </p:spPr>
          </p:sp>
        </mc:Fallback>
      </mc:AlternateContent>
      <mc:AlternateContent xmlns:mc="http://schemas.openxmlformats.org/markup-compatibility/2006">
        <mc:Choice xmlns:p14="http://schemas.microsoft.com/office/powerpoint/2010/main" Requires="p14">
          <p:contentPart p14:bwMode="auto" r:id="rId114">
            <p14:nvContentPartPr>
              <p14:cNvPr id="1051689" name=""/>
              <p14:cNvContentPartPr/>
              <p14:nvPr/>
            </p14:nvContentPartPr>
            <p14:xfrm>
              <a:off x="3466161" y="2240779"/>
              <a:ext cx="88835" cy="87362"/>
            </p14:xfrm>
          </p:contentPart>
        </mc:Choice>
        <mc:Fallback>
          <p:sp>
            <p:nvSpPr>
              <p:cNvPr id="1051689" name=""/>
              <p:cNvSpPr/>
              <p:nvPr/>
            </p:nvSpPr>
            <p:spPr>
              <a:xfrm>
                <a:off x="3466161" y="2240779"/>
                <a:ext cx="88835" cy="87362"/>
              </a:xfrm>
            </p:spPr>
          </p:sp>
        </mc:Fallback>
      </mc:AlternateContent>
      <mc:AlternateContent xmlns:mc="http://schemas.openxmlformats.org/markup-compatibility/2006">
        <mc:Choice xmlns:p14="http://schemas.microsoft.com/office/powerpoint/2010/main" Requires="p14">
          <p:contentPart p14:bwMode="auto" r:id="rId115">
            <p14:nvContentPartPr>
              <p14:cNvPr id="1051690" name=""/>
              <p14:cNvContentPartPr/>
              <p14:nvPr/>
            </p14:nvContentPartPr>
            <p14:xfrm>
              <a:off x="3556496" y="2089514"/>
              <a:ext cx="191035" cy="73279"/>
            </p14:xfrm>
          </p:contentPart>
        </mc:Choice>
        <mc:Fallback>
          <p:sp>
            <p:nvSpPr>
              <p:cNvPr id="1051690" name=""/>
              <p:cNvSpPr/>
              <p:nvPr/>
            </p:nvSpPr>
            <p:spPr>
              <a:xfrm>
                <a:off x="3556496" y="2089514"/>
                <a:ext cx="191035" cy="73279"/>
              </a:xfrm>
            </p:spPr>
          </p:sp>
        </mc:Fallback>
      </mc:AlternateContent>
      <mc:AlternateContent xmlns:mc="http://schemas.openxmlformats.org/markup-compatibility/2006">
        <mc:Choice xmlns:p14="http://schemas.microsoft.com/office/powerpoint/2010/main" Requires="p14">
          <p:contentPart p14:bwMode="auto" r:id="rId116">
            <p14:nvContentPartPr>
              <p14:cNvPr id="1051691" name=""/>
              <p14:cNvContentPartPr/>
              <p14:nvPr/>
            </p14:nvContentPartPr>
            <p14:xfrm>
              <a:off x="3600600" y="2041918"/>
              <a:ext cx="21533" cy="252975"/>
            </p14:xfrm>
          </p:contentPart>
        </mc:Choice>
        <mc:Fallback>
          <p:sp>
            <p:nvSpPr>
              <p:cNvPr id="1051691" name=""/>
              <p:cNvSpPr/>
              <p:nvPr/>
            </p:nvSpPr>
            <p:spPr>
              <a:xfrm>
                <a:off x="3600600" y="2041918"/>
                <a:ext cx="21533" cy="252975"/>
              </a:xfrm>
            </p:spPr>
          </p:sp>
        </mc:Fallback>
      </mc:AlternateContent>
      <mc:AlternateContent xmlns:mc="http://schemas.openxmlformats.org/markup-compatibility/2006">
        <mc:Choice xmlns:p14="http://schemas.microsoft.com/office/powerpoint/2010/main" Requires="p14">
          <p:contentPart p14:bwMode="auto" r:id="rId117">
            <p14:nvContentPartPr>
              <p14:cNvPr id="1051692" name=""/>
              <p14:cNvContentPartPr/>
              <p14:nvPr/>
            </p14:nvContentPartPr>
            <p14:xfrm>
              <a:off x="3731967" y="2002373"/>
              <a:ext cx="81795" cy="195949"/>
            </p14:xfrm>
          </p:contentPart>
        </mc:Choice>
        <mc:Fallback>
          <p:sp>
            <p:nvSpPr>
              <p:cNvPr id="1051692" name=""/>
              <p:cNvSpPr/>
              <p:nvPr/>
            </p:nvSpPr>
            <p:spPr>
              <a:xfrm>
                <a:off x="3731967" y="2002373"/>
                <a:ext cx="81795" cy="195949"/>
              </a:xfrm>
            </p:spPr>
          </p:sp>
        </mc:Fallback>
      </mc:AlternateContent>
      <mc:AlternateContent xmlns:mc="http://schemas.openxmlformats.org/markup-compatibility/2006">
        <mc:Choice xmlns:p14="http://schemas.microsoft.com/office/powerpoint/2010/main" Requires="p14">
          <p:contentPart p14:bwMode="auto" r:id="rId118">
            <p14:nvContentPartPr>
              <p14:cNvPr id="1051693" name=""/>
              <p14:cNvContentPartPr/>
              <p14:nvPr/>
            </p14:nvContentPartPr>
            <p14:xfrm>
              <a:off x="3721569" y="2193204"/>
              <a:ext cx="112299" cy="47574"/>
            </p14:xfrm>
          </p:contentPart>
        </mc:Choice>
        <mc:Fallback>
          <p:sp>
            <p:nvSpPr>
              <p:cNvPr id="1051693" name=""/>
              <p:cNvSpPr/>
              <p:nvPr/>
            </p:nvSpPr>
            <p:spPr>
              <a:xfrm>
                <a:off x="3721569" y="2193204"/>
                <a:ext cx="112299" cy="47574"/>
              </a:xfrm>
            </p:spPr>
          </p:sp>
        </mc:Fallback>
      </mc:AlternateContent>
      <mc:AlternateContent xmlns:mc="http://schemas.openxmlformats.org/markup-compatibility/2006">
        <mc:Choice xmlns:p14="http://schemas.microsoft.com/office/powerpoint/2010/main" Requires="p14">
          <p:contentPart p14:bwMode="auto" r:id="rId119">
            <p14:nvContentPartPr>
              <p14:cNvPr id="1051694" name=""/>
              <p14:cNvContentPartPr/>
              <p14:nvPr/>
            </p14:nvContentPartPr>
            <p14:xfrm>
              <a:off x="3860541" y="2062155"/>
              <a:ext cx="138584" cy="292205"/>
            </p14:xfrm>
          </p:contentPart>
        </mc:Choice>
        <mc:Fallback>
          <p:sp>
            <p:nvSpPr>
              <p:cNvPr id="1051694" name=""/>
              <p:cNvSpPr/>
              <p:nvPr/>
            </p:nvSpPr>
            <p:spPr>
              <a:xfrm>
                <a:off x="3860541" y="2062155"/>
                <a:ext cx="138584" cy="292205"/>
              </a:xfrm>
            </p:spPr>
          </p:sp>
        </mc:Fallback>
      </mc:AlternateContent>
      <mc:AlternateContent xmlns:mc="http://schemas.openxmlformats.org/markup-compatibility/2006">
        <mc:Choice xmlns:p14="http://schemas.microsoft.com/office/powerpoint/2010/main" Requires="p14">
          <p:contentPart p14:bwMode="auto" r:id="rId120">
            <p14:nvContentPartPr>
              <p14:cNvPr id="1051695" name=""/>
              <p14:cNvContentPartPr/>
              <p14:nvPr/>
            </p14:nvContentPartPr>
            <p14:xfrm>
              <a:off x="3858696" y="2143610"/>
              <a:ext cx="171929" cy="62725"/>
            </p14:xfrm>
          </p:contentPart>
        </mc:Choice>
        <mc:Fallback>
          <p:sp>
            <p:nvSpPr>
              <p:cNvPr id="1051695" name=""/>
              <p:cNvSpPr/>
              <p:nvPr/>
            </p:nvSpPr>
            <p:spPr>
              <a:xfrm>
                <a:off x="3858696" y="2143610"/>
                <a:ext cx="171929" cy="62725"/>
              </a:xfrm>
            </p:spPr>
          </p:sp>
        </mc:Fallback>
      </mc:AlternateContent>
      <mc:AlternateContent xmlns:mc="http://schemas.openxmlformats.org/markup-compatibility/2006">
        <mc:Choice xmlns:p14="http://schemas.microsoft.com/office/powerpoint/2010/main" Requires="p14">
          <p:contentPart p14:bwMode="auto" r:id="rId121">
            <p14:nvContentPartPr>
              <p14:cNvPr id="1051696" name=""/>
              <p14:cNvContentPartPr/>
              <p14:nvPr/>
            </p14:nvContentPartPr>
            <p14:xfrm>
              <a:off x="3026439" y="2016573"/>
              <a:ext cx="183296" cy="307962"/>
            </p14:xfrm>
          </p:contentPart>
        </mc:Choice>
        <mc:Fallback>
          <p:sp>
            <p:nvSpPr>
              <p:cNvPr id="1051696" name=""/>
              <p:cNvSpPr/>
              <p:nvPr/>
            </p:nvSpPr>
            <p:spPr>
              <a:xfrm>
                <a:off x="3026439" y="2016573"/>
                <a:ext cx="183296" cy="307962"/>
              </a:xfrm>
            </p:spPr>
          </p:sp>
        </mc:Fallback>
      </mc:AlternateContent>
      <mc:AlternateContent xmlns:mc="http://schemas.openxmlformats.org/markup-compatibility/2006">
        <mc:Choice xmlns:p14="http://schemas.microsoft.com/office/powerpoint/2010/main" Requires="p14">
          <p:contentPart p14:bwMode="auto" r:id="rId122">
            <p14:nvContentPartPr>
              <p14:cNvPr id="1051697" name=""/>
              <p14:cNvContentPartPr/>
              <p14:nvPr/>
            </p14:nvContentPartPr>
            <p14:xfrm>
              <a:off x="4119303" y="1997917"/>
              <a:ext cx="108406" cy="243969"/>
            </p14:xfrm>
          </p:contentPart>
        </mc:Choice>
        <mc:Fallback>
          <p:sp>
            <p:nvSpPr>
              <p:cNvPr id="1051697" name=""/>
              <p:cNvSpPr/>
              <p:nvPr/>
            </p:nvSpPr>
            <p:spPr>
              <a:xfrm>
                <a:off x="4119303" y="1997917"/>
                <a:ext cx="108406" cy="243969"/>
              </a:xfrm>
            </p:spPr>
          </p:sp>
        </mc:Fallback>
      </mc:AlternateContent>
      <mc:AlternateContent xmlns:mc="http://schemas.openxmlformats.org/markup-compatibility/2006">
        <mc:Choice xmlns:p14="http://schemas.microsoft.com/office/powerpoint/2010/main" Requires="p14">
          <p:contentPart p14:bwMode="auto" r:id="rId123">
            <p14:nvContentPartPr>
              <p14:cNvPr id="1051698" name=""/>
              <p14:cNvContentPartPr/>
              <p14:nvPr/>
            </p14:nvContentPartPr>
            <p14:xfrm>
              <a:off x="4277988" y="1925590"/>
              <a:ext cx="8844" cy="300349"/>
            </p14:xfrm>
          </p:contentPart>
        </mc:Choice>
        <mc:Fallback>
          <p:sp>
            <p:nvSpPr>
              <p:cNvPr id="1051698" name=""/>
              <p:cNvSpPr/>
              <p:nvPr/>
            </p:nvSpPr>
            <p:spPr>
              <a:xfrm>
                <a:off x="4277988" y="1925590"/>
                <a:ext cx="8844" cy="300349"/>
              </a:xfrm>
            </p:spPr>
          </p:sp>
        </mc:Fallback>
      </mc:AlternateContent>
      <mc:AlternateContent xmlns:mc="http://schemas.openxmlformats.org/markup-compatibility/2006">
        <mc:Choice xmlns:p14="http://schemas.microsoft.com/office/powerpoint/2010/main" Requires="p14">
          <p:contentPart p14:bwMode="auto" r:id="rId124">
            <p14:nvContentPartPr>
              <p14:cNvPr id="1051699" name=""/>
              <p14:cNvContentPartPr/>
              <p14:nvPr/>
            </p14:nvContentPartPr>
            <p14:xfrm>
              <a:off x="4296535" y="1918406"/>
              <a:ext cx="210915" cy="276898"/>
            </p14:xfrm>
          </p:contentPart>
        </mc:Choice>
        <mc:Fallback>
          <p:sp>
            <p:nvSpPr>
              <p:cNvPr id="1051699" name=""/>
              <p:cNvSpPr/>
              <p:nvPr/>
            </p:nvSpPr>
            <p:spPr>
              <a:xfrm>
                <a:off x="4296535" y="1918406"/>
                <a:ext cx="210915" cy="276898"/>
              </a:xfrm>
            </p:spPr>
          </p:sp>
        </mc:Fallback>
      </mc:AlternateContent>
      <mc:AlternateContent xmlns:mc="http://schemas.openxmlformats.org/markup-compatibility/2006">
        <mc:Choice xmlns:p14="http://schemas.microsoft.com/office/powerpoint/2010/main" Requires="p14">
          <p:contentPart p14:bwMode="auto" r:id="rId125">
            <p14:nvContentPartPr>
              <p14:cNvPr id="1051700" name=""/>
              <p14:cNvContentPartPr/>
              <p14:nvPr/>
            </p14:nvContentPartPr>
            <p14:xfrm>
              <a:off x="4521658" y="2001625"/>
              <a:ext cx="85815" cy="264315"/>
            </p14:xfrm>
          </p:contentPart>
        </mc:Choice>
        <mc:Fallback>
          <p:sp>
            <p:nvSpPr>
              <p:cNvPr id="1051700" name=""/>
              <p:cNvSpPr/>
              <p:nvPr/>
            </p:nvSpPr>
            <p:spPr>
              <a:xfrm>
                <a:off x="4521658" y="2001625"/>
                <a:ext cx="85815" cy="264315"/>
              </a:xfrm>
            </p:spPr>
          </p:sp>
        </mc:Fallback>
      </mc:AlternateContent>
      <mc:AlternateContent xmlns:mc="http://schemas.openxmlformats.org/markup-compatibility/2006">
        <mc:Choice xmlns:p14="http://schemas.microsoft.com/office/powerpoint/2010/main" Requires="p14">
          <p:contentPart p14:bwMode="auto" r:id="rId126">
            <p14:nvContentPartPr>
              <p14:cNvPr id="1051701" name=""/>
              <p14:cNvContentPartPr/>
              <p14:nvPr/>
            </p14:nvContentPartPr>
            <p14:xfrm>
              <a:off x="6480362" y="3635742"/>
              <a:ext cx="126401" cy="201881"/>
            </p14:xfrm>
          </p:contentPart>
        </mc:Choice>
        <mc:Fallback>
          <p:sp>
            <p:nvSpPr>
              <p:cNvPr id="1051701" name=""/>
              <p:cNvSpPr/>
              <p:nvPr/>
            </p:nvSpPr>
            <p:spPr>
              <a:xfrm>
                <a:off x="6480362" y="3635742"/>
                <a:ext cx="126401" cy="201881"/>
              </a:xfrm>
            </p:spPr>
          </p:sp>
        </mc:Fallback>
      </mc:AlternateContent>
      <mc:AlternateContent xmlns:mc="http://schemas.openxmlformats.org/markup-compatibility/2006">
        <mc:Choice xmlns:p14="http://schemas.microsoft.com/office/powerpoint/2010/main" Requires="p14">
          <p:contentPart p14:bwMode="auto" r:id="rId127">
            <p14:nvContentPartPr>
              <p14:cNvPr id="1051702" name=""/>
              <p14:cNvContentPartPr/>
              <p14:nvPr/>
            </p14:nvContentPartPr>
            <p14:xfrm>
              <a:off x="6717573" y="3570643"/>
              <a:ext cx="77929" cy="17973"/>
            </p14:xfrm>
          </p:contentPart>
        </mc:Choice>
        <mc:Fallback>
          <p:sp>
            <p:nvSpPr>
              <p:cNvPr id="1051702" name=""/>
              <p:cNvSpPr/>
              <p:nvPr/>
            </p:nvSpPr>
            <p:spPr>
              <a:xfrm>
                <a:off x="6717573" y="3570643"/>
                <a:ext cx="77929" cy="17973"/>
              </a:xfrm>
            </p:spPr>
          </p:sp>
        </mc:Fallback>
      </mc:AlternateContent>
      <mc:AlternateContent xmlns:mc="http://schemas.openxmlformats.org/markup-compatibility/2006">
        <mc:Choice xmlns:p14="http://schemas.microsoft.com/office/powerpoint/2010/main" Requires="p14">
          <p:contentPart p14:bwMode="auto" r:id="rId128">
            <p14:nvContentPartPr>
              <p14:cNvPr id="1051703" name=""/>
              <p14:cNvContentPartPr/>
              <p14:nvPr/>
            </p14:nvContentPartPr>
            <p14:xfrm>
              <a:off x="6729594" y="3600314"/>
              <a:ext cx="6606" cy="212366"/>
            </p14:xfrm>
          </p:contentPart>
        </mc:Choice>
        <mc:Fallback>
          <p:sp>
            <p:nvSpPr>
              <p:cNvPr id="1051703" name=""/>
              <p:cNvSpPr/>
              <p:nvPr/>
            </p:nvSpPr>
            <p:spPr>
              <a:xfrm>
                <a:off x="6729594" y="3600314"/>
                <a:ext cx="6606" cy="212366"/>
              </a:xfrm>
            </p:spPr>
          </p:sp>
        </mc:Fallback>
      </mc:AlternateContent>
      <mc:AlternateContent xmlns:mc="http://schemas.openxmlformats.org/markup-compatibility/2006">
        <mc:Choice xmlns:p14="http://schemas.microsoft.com/office/powerpoint/2010/main" Requires="p14">
          <p:contentPart p14:bwMode="auto" r:id="rId129">
            <p14:nvContentPartPr>
              <p14:cNvPr id="1051704" name=""/>
              <p14:cNvContentPartPr/>
              <p14:nvPr/>
            </p14:nvContentPartPr>
            <p14:xfrm>
              <a:off x="6662333" y="3813970"/>
              <a:ext cx="115033" cy="24847"/>
            </p14:xfrm>
          </p:contentPart>
        </mc:Choice>
        <mc:Fallback>
          <p:sp>
            <p:nvSpPr>
              <p:cNvPr id="1051704" name=""/>
              <p:cNvSpPr/>
              <p:nvPr/>
            </p:nvSpPr>
            <p:spPr>
              <a:xfrm>
                <a:off x="6662333" y="3813970"/>
                <a:ext cx="115033" cy="24847"/>
              </a:xfrm>
            </p:spPr>
          </p:sp>
        </mc:Fallback>
      </mc:AlternateContent>
      <mc:AlternateContent xmlns:mc="http://schemas.openxmlformats.org/markup-compatibility/2006">
        <mc:Choice xmlns:p14="http://schemas.microsoft.com/office/powerpoint/2010/main" Requires="p14">
          <p:contentPart p14:bwMode="auto" r:id="rId130">
            <p14:nvContentPartPr>
              <p14:cNvPr id="1051705" name=""/>
              <p14:cNvContentPartPr/>
              <p14:nvPr/>
            </p14:nvContentPartPr>
            <p14:xfrm>
              <a:off x="6794911" y="3690463"/>
              <a:ext cx="121930" cy="214051"/>
            </p14:xfrm>
          </p:contentPart>
        </mc:Choice>
        <mc:Fallback>
          <p:sp>
            <p:nvSpPr>
              <p:cNvPr id="1051705" name=""/>
              <p:cNvSpPr/>
              <p:nvPr/>
            </p:nvSpPr>
            <p:spPr>
              <a:xfrm>
                <a:off x="6794911" y="3690463"/>
                <a:ext cx="121930" cy="214051"/>
              </a:xfrm>
            </p:spPr>
          </p:sp>
        </mc:Fallback>
      </mc:AlternateContent>
      <mc:AlternateContent xmlns:mc="http://schemas.openxmlformats.org/markup-compatibility/2006">
        <mc:Choice xmlns:p14="http://schemas.microsoft.com/office/powerpoint/2010/main" Requires="p14">
          <p:contentPart p14:bwMode="auto" r:id="rId131">
            <p14:nvContentPartPr>
              <p14:cNvPr id="1051706" name=""/>
              <p14:cNvContentPartPr/>
              <p14:nvPr/>
            </p14:nvContentPartPr>
            <p14:xfrm>
              <a:off x="6800760" y="3802521"/>
              <a:ext cx="110403" cy="6636"/>
            </p14:xfrm>
          </p:contentPart>
        </mc:Choice>
        <mc:Fallback>
          <p:sp>
            <p:nvSpPr>
              <p:cNvPr id="1051706" name=""/>
              <p:cNvSpPr/>
              <p:nvPr/>
            </p:nvSpPr>
            <p:spPr>
              <a:xfrm>
                <a:off x="6800760" y="3802521"/>
                <a:ext cx="110403" cy="6636"/>
              </a:xfrm>
            </p:spPr>
          </p:sp>
        </mc:Fallback>
      </mc:AlternateContent>
      <mc:AlternateContent xmlns:mc="http://schemas.openxmlformats.org/markup-compatibility/2006">
        <mc:Choice xmlns:p14="http://schemas.microsoft.com/office/powerpoint/2010/main" Requires="p14">
          <p:contentPart p14:bwMode="auto" r:id="rId132">
            <p14:nvContentPartPr>
              <p14:cNvPr id="1051707" name=""/>
              <p14:cNvContentPartPr/>
              <p14:nvPr/>
            </p14:nvContentPartPr>
            <p14:xfrm>
              <a:off x="6818956" y="3859044"/>
              <a:ext cx="98874" cy="20066"/>
            </p14:xfrm>
          </p:contentPart>
        </mc:Choice>
        <mc:Fallback>
          <p:sp>
            <p:nvSpPr>
              <p:cNvPr id="1051707" name=""/>
              <p:cNvSpPr/>
              <p:nvPr/>
            </p:nvSpPr>
            <p:spPr>
              <a:xfrm>
                <a:off x="6818956" y="3859044"/>
                <a:ext cx="98874" cy="20066"/>
              </a:xfrm>
            </p:spPr>
          </p:sp>
        </mc:Fallback>
      </mc:AlternateContent>
      <mc:AlternateContent xmlns:mc="http://schemas.openxmlformats.org/markup-compatibility/2006">
        <mc:Choice xmlns:p14="http://schemas.microsoft.com/office/powerpoint/2010/main" Requires="p14">
          <p:contentPart p14:bwMode="auto" r:id="rId133">
            <p14:nvContentPartPr>
              <p14:cNvPr id="1051708" name=""/>
              <p14:cNvContentPartPr/>
              <p14:nvPr/>
            </p14:nvContentPartPr>
            <p14:xfrm>
              <a:off x="6983380" y="3818022"/>
              <a:ext cx="60130" cy="99999"/>
            </p14:xfrm>
          </p:contentPart>
        </mc:Choice>
        <mc:Fallback>
          <p:sp>
            <p:nvSpPr>
              <p:cNvPr id="1051708" name=""/>
              <p:cNvSpPr/>
              <p:nvPr/>
            </p:nvSpPr>
            <p:spPr>
              <a:xfrm>
                <a:off x="6983380" y="3818022"/>
                <a:ext cx="60130" cy="99999"/>
              </a:xfrm>
            </p:spPr>
          </p:sp>
        </mc:Fallback>
      </mc:AlternateContent>
      <mc:AlternateContent xmlns:mc="http://schemas.openxmlformats.org/markup-compatibility/2006">
        <mc:Choice xmlns:p14="http://schemas.microsoft.com/office/powerpoint/2010/main" Requires="p14">
          <p:contentPart p14:bwMode="auto" r:id="rId134">
            <p14:nvContentPartPr>
              <p14:cNvPr id="1051709" name=""/>
              <p14:cNvContentPartPr/>
              <p14:nvPr/>
            </p14:nvContentPartPr>
            <p14:xfrm>
              <a:off x="6696777" y="3568558"/>
              <a:ext cx="50785" cy="12909"/>
            </p14:xfrm>
          </p:contentPart>
        </mc:Choice>
        <mc:Fallback>
          <p:sp>
            <p:nvSpPr>
              <p:cNvPr id="1051709" name=""/>
              <p:cNvSpPr/>
              <p:nvPr/>
            </p:nvSpPr>
            <p:spPr>
              <a:xfrm>
                <a:off x="6696777" y="3568558"/>
                <a:ext cx="50785" cy="12909"/>
              </a:xfrm>
            </p:spPr>
          </p:sp>
        </mc:Fallback>
      </mc:AlternateContent>
      <mc:AlternateContent xmlns:mc="http://schemas.openxmlformats.org/markup-compatibility/2006">
        <mc:Choice xmlns:p14="http://schemas.microsoft.com/office/powerpoint/2010/main" Requires="p14">
          <p:contentPart p14:bwMode="auto" r:id="rId135">
            <p14:nvContentPartPr>
              <p14:cNvPr id="1051710" name=""/>
              <p14:cNvContentPartPr/>
              <p14:nvPr/>
            </p14:nvContentPartPr>
            <p14:xfrm>
              <a:off x="5577662" y="3249382"/>
              <a:ext cx="97013" cy="114683"/>
            </p14:xfrm>
          </p:contentPart>
        </mc:Choice>
        <mc:Fallback>
          <p:sp>
            <p:nvSpPr>
              <p:cNvPr id="1051710" name=""/>
              <p:cNvSpPr/>
              <p:nvPr/>
            </p:nvSpPr>
            <p:spPr>
              <a:xfrm>
                <a:off x="5577662" y="3249382"/>
                <a:ext cx="97013" cy="114683"/>
              </a:xfrm>
            </p:spPr>
          </p:sp>
        </mc:Fallback>
      </mc:AlternateContent>
      <mc:AlternateContent xmlns:mc="http://schemas.openxmlformats.org/markup-compatibility/2006">
        <mc:Choice xmlns:p14="http://schemas.microsoft.com/office/powerpoint/2010/main" Requires="p14">
          <p:contentPart p14:bwMode="auto" r:id="rId136">
            <p14:nvContentPartPr>
              <p14:cNvPr id="1051711" name=""/>
              <p14:cNvContentPartPr/>
              <p14:nvPr/>
            </p14:nvContentPartPr>
            <p14:xfrm>
              <a:off x="5544517" y="2845811"/>
              <a:ext cx="176090" cy="349580"/>
            </p14:xfrm>
          </p:contentPart>
        </mc:Choice>
        <mc:Fallback>
          <p:sp>
            <p:nvSpPr>
              <p:cNvPr id="1051711" name=""/>
              <p:cNvSpPr/>
              <p:nvPr/>
            </p:nvSpPr>
            <p:spPr>
              <a:xfrm>
                <a:off x="5544517" y="2845811"/>
                <a:ext cx="176090" cy="349580"/>
              </a:xfrm>
            </p:spPr>
          </p:sp>
        </mc:Fallback>
      </mc:AlternateContent>
      <mc:AlternateContent xmlns:mc="http://schemas.openxmlformats.org/markup-compatibility/2006">
        <mc:Choice xmlns:p14="http://schemas.microsoft.com/office/powerpoint/2010/main" Requires="p14">
          <p:contentPart p14:bwMode="auto" r:id="rId137">
            <p14:nvContentPartPr>
              <p14:cNvPr id="1051712" name=""/>
              <p14:cNvContentPartPr/>
              <p14:nvPr/>
            </p14:nvContentPartPr>
            <p14:xfrm>
              <a:off x="5704391" y="3015121"/>
              <a:ext cx="89161" cy="179361"/>
            </p14:xfrm>
          </p:contentPart>
        </mc:Choice>
        <mc:Fallback>
          <p:sp>
            <p:nvSpPr>
              <p:cNvPr id="1051712" name=""/>
              <p:cNvSpPr/>
              <p:nvPr/>
            </p:nvSpPr>
            <p:spPr>
              <a:xfrm>
                <a:off x="5704391" y="3015121"/>
                <a:ext cx="89161" cy="179361"/>
              </a:xfrm>
            </p:spPr>
          </p:sp>
        </mc:Fallback>
      </mc:AlternateContent>
      <mc:AlternateContent xmlns:mc="http://schemas.openxmlformats.org/markup-compatibility/2006">
        <mc:Choice xmlns:p14="http://schemas.microsoft.com/office/powerpoint/2010/main" Requires="p14">
          <p:contentPart p14:bwMode="auto" r:id="rId138">
            <p14:nvContentPartPr>
              <p14:cNvPr id="1051713" name=""/>
              <p14:cNvContentPartPr/>
              <p14:nvPr/>
            </p14:nvContentPartPr>
            <p14:xfrm>
              <a:off x="5778478" y="3094962"/>
              <a:ext cx="161518" cy="86155"/>
            </p14:xfrm>
          </p:contentPart>
        </mc:Choice>
        <mc:Fallback>
          <p:sp>
            <p:nvSpPr>
              <p:cNvPr id="1051713" name=""/>
              <p:cNvSpPr/>
              <p:nvPr/>
            </p:nvSpPr>
            <p:spPr>
              <a:xfrm>
                <a:off x="5778478" y="3094962"/>
                <a:ext cx="161518" cy="86155"/>
              </a:xfrm>
            </p:spPr>
          </p:sp>
        </mc:Fallback>
      </mc:AlternateContent>
      <mc:AlternateContent xmlns:mc="http://schemas.openxmlformats.org/markup-compatibility/2006">
        <mc:Choice xmlns:p14="http://schemas.microsoft.com/office/powerpoint/2010/main" Requires="p14">
          <p:contentPart p14:bwMode="auto" r:id="rId139">
            <p14:nvContentPartPr>
              <p14:cNvPr id="1051714" name=""/>
              <p14:cNvContentPartPr/>
              <p14:nvPr/>
            </p14:nvContentPartPr>
            <p14:xfrm>
              <a:off x="6473863" y="2789272"/>
              <a:ext cx="175885" cy="200620"/>
            </p14:xfrm>
          </p:contentPart>
        </mc:Choice>
        <mc:Fallback>
          <p:sp>
            <p:nvSpPr>
              <p:cNvPr id="1051714" name=""/>
              <p:cNvSpPr/>
              <p:nvPr/>
            </p:nvSpPr>
            <p:spPr>
              <a:xfrm>
                <a:off x="6473863" y="2789272"/>
                <a:ext cx="175885" cy="200620"/>
              </a:xfrm>
            </p:spPr>
          </p:sp>
        </mc:Fallback>
      </mc:AlternateContent>
      <mc:AlternateContent xmlns:mc="http://schemas.openxmlformats.org/markup-compatibility/2006">
        <mc:Choice xmlns:p14="http://schemas.microsoft.com/office/powerpoint/2010/main" Requires="p14">
          <p:contentPart p14:bwMode="auto" r:id="rId140">
            <p14:nvContentPartPr>
              <p14:cNvPr id="1051715" name=""/>
              <p14:cNvContentPartPr/>
              <p14:nvPr/>
            </p14:nvContentPartPr>
            <p14:xfrm>
              <a:off x="6618055" y="2796660"/>
              <a:ext cx="126164" cy="253340"/>
            </p14:xfrm>
          </p:contentPart>
        </mc:Choice>
        <mc:Fallback>
          <p:sp>
            <p:nvSpPr>
              <p:cNvPr id="1051715" name=""/>
              <p:cNvSpPr/>
              <p:nvPr/>
            </p:nvSpPr>
            <p:spPr>
              <a:xfrm>
                <a:off x="6618055" y="2796660"/>
                <a:ext cx="126164" cy="253340"/>
              </a:xfrm>
            </p:spPr>
          </p:sp>
        </mc:Fallback>
      </mc:AlternateContent>
      <mc:AlternateContent xmlns:mc="http://schemas.openxmlformats.org/markup-compatibility/2006">
        <mc:Choice xmlns:p14="http://schemas.microsoft.com/office/powerpoint/2010/main" Requires="p14">
          <p:contentPart p14:bwMode="auto" r:id="rId141">
            <p14:nvContentPartPr>
              <p14:cNvPr id="1051716" name=""/>
              <p14:cNvContentPartPr/>
              <p14:nvPr/>
            </p14:nvContentPartPr>
            <p14:xfrm>
              <a:off x="6748144" y="2910014"/>
              <a:ext cx="57264" cy="124213"/>
            </p14:xfrm>
          </p:contentPart>
        </mc:Choice>
        <mc:Fallback>
          <p:sp>
            <p:nvSpPr>
              <p:cNvPr id="1051716" name=""/>
              <p:cNvSpPr/>
              <p:nvPr/>
            </p:nvSpPr>
            <p:spPr>
              <a:xfrm>
                <a:off x="6748144" y="2910014"/>
                <a:ext cx="57264" cy="124213"/>
              </a:xfrm>
            </p:spPr>
          </p:sp>
        </mc:Fallback>
      </mc:AlternateContent>
      <mc:AlternateContent xmlns:mc="http://schemas.openxmlformats.org/markup-compatibility/2006">
        <mc:Choice xmlns:p14="http://schemas.microsoft.com/office/powerpoint/2010/main" Requires="p14">
          <p:contentPart p14:bwMode="auto" r:id="rId142">
            <p14:nvContentPartPr>
              <p14:cNvPr id="1051717" name=""/>
              <p14:cNvContentPartPr/>
              <p14:nvPr/>
            </p14:nvContentPartPr>
            <p14:xfrm>
              <a:off x="6853402" y="2975187"/>
              <a:ext cx="85459" cy="93448"/>
            </p14:xfrm>
          </p:contentPart>
        </mc:Choice>
        <mc:Fallback>
          <p:sp>
            <p:nvSpPr>
              <p:cNvPr id="1051717" name=""/>
              <p:cNvSpPr/>
              <p:nvPr/>
            </p:nvSpPr>
            <p:spPr>
              <a:xfrm>
                <a:off x="6853402" y="2975187"/>
                <a:ext cx="85459" cy="93448"/>
              </a:xfrm>
            </p:spPr>
          </p:sp>
        </mc:Fallback>
      </mc:AlternateContent>
      <mc:AlternateContent xmlns:mc="http://schemas.openxmlformats.org/markup-compatibility/2006">
        <mc:Choice xmlns:p14="http://schemas.microsoft.com/office/powerpoint/2010/main" Requires="p14">
          <p:contentPart p14:bwMode="auto" r:id="rId143">
            <p14:nvContentPartPr>
              <p14:cNvPr id="1051718" name=""/>
              <p14:cNvContentPartPr/>
              <p14:nvPr/>
            </p14:nvContentPartPr>
            <p14:xfrm>
              <a:off x="6657783" y="2796761"/>
              <a:ext cx="103060" cy="20456"/>
            </p14:xfrm>
          </p:contentPart>
        </mc:Choice>
        <mc:Fallback>
          <p:sp>
            <p:nvSpPr>
              <p:cNvPr id="1051718" name=""/>
              <p:cNvSpPr/>
              <p:nvPr/>
            </p:nvSpPr>
            <p:spPr>
              <a:xfrm>
                <a:off x="6657783" y="2796761"/>
                <a:ext cx="103060" cy="20456"/>
              </a:xfrm>
            </p:spPr>
          </p:sp>
        </mc:Fallback>
      </mc:AlternateContent>
      <mc:AlternateContent xmlns:mc="http://schemas.openxmlformats.org/markup-compatibility/2006">
        <mc:Choice xmlns:p14="http://schemas.microsoft.com/office/powerpoint/2010/main" Requires="p14">
          <p:contentPart p14:bwMode="auto" r:id="rId144">
            <p14:nvContentPartPr>
              <p14:cNvPr id="1051719" name=""/>
              <p14:cNvContentPartPr/>
              <p14:nvPr/>
            </p14:nvContentPartPr>
            <p14:xfrm>
              <a:off x="6690777" y="2810068"/>
              <a:ext cx="32646" cy="268005"/>
            </p14:xfrm>
          </p:contentPart>
        </mc:Choice>
        <mc:Fallback>
          <p:sp>
            <p:nvSpPr>
              <p:cNvPr id="1051719" name=""/>
              <p:cNvSpPr/>
              <p:nvPr/>
            </p:nvSpPr>
            <p:spPr>
              <a:xfrm>
                <a:off x="6690777" y="2810068"/>
                <a:ext cx="32646" cy="268005"/>
              </a:xfrm>
            </p:spPr>
          </p:sp>
        </mc:Fallback>
      </mc:AlternateContent>
      <mc:AlternateContent xmlns:mc="http://schemas.openxmlformats.org/markup-compatibility/2006">
        <mc:Choice xmlns:p14="http://schemas.microsoft.com/office/powerpoint/2010/main" Requires="p14">
          <p:contentPart p14:bwMode="auto" r:id="rId145">
            <p14:nvContentPartPr>
              <p14:cNvPr id="1051720" name=""/>
              <p14:cNvContentPartPr/>
              <p14:nvPr/>
            </p14:nvContentPartPr>
            <p14:xfrm>
              <a:off x="6643486" y="3040130"/>
              <a:ext cx="110053" cy="3892"/>
            </p14:xfrm>
          </p:contentPart>
        </mc:Choice>
        <mc:Fallback>
          <p:sp>
            <p:nvSpPr>
              <p:cNvPr id="1051720" name=""/>
              <p:cNvSpPr/>
              <p:nvPr/>
            </p:nvSpPr>
            <p:spPr>
              <a:xfrm>
                <a:off x="6643486" y="3040130"/>
                <a:ext cx="110053" cy="3892"/>
              </a:xfrm>
            </p:spPr>
          </p:sp>
        </mc:Fallback>
      </mc:AlternateContent>
      <mc:AlternateContent xmlns:mc="http://schemas.openxmlformats.org/markup-compatibility/2006">
        <mc:Choice xmlns:p14="http://schemas.microsoft.com/office/powerpoint/2010/main" Requires="p14">
          <p:contentPart p14:bwMode="auto" r:id="rId146">
            <p14:nvContentPartPr>
              <p14:cNvPr id="1051721" name=""/>
              <p14:cNvContentPartPr/>
              <p14:nvPr/>
            </p14:nvContentPartPr>
            <p14:xfrm>
              <a:off x="6448517" y="1773074"/>
              <a:ext cx="211152" cy="234458"/>
            </p14:xfrm>
          </p:contentPart>
        </mc:Choice>
        <mc:Fallback>
          <p:sp>
            <p:nvSpPr>
              <p:cNvPr id="1051721" name=""/>
              <p:cNvSpPr/>
              <p:nvPr/>
            </p:nvSpPr>
            <p:spPr>
              <a:xfrm>
                <a:off x="6448517" y="1773074"/>
                <a:ext cx="211152" cy="234458"/>
              </a:xfrm>
            </p:spPr>
          </p:sp>
        </mc:Fallback>
      </mc:AlternateContent>
      <mc:AlternateContent xmlns:mc="http://schemas.openxmlformats.org/markup-compatibility/2006">
        <mc:Choice xmlns:p14="http://schemas.microsoft.com/office/powerpoint/2010/main" Requires="p14">
          <p:contentPart p14:bwMode="auto" r:id="rId147">
            <p14:nvContentPartPr>
              <p14:cNvPr id="1051722" name=""/>
              <p14:cNvContentPartPr/>
              <p14:nvPr/>
            </p14:nvContentPartPr>
            <p14:xfrm>
              <a:off x="6737070" y="1754804"/>
              <a:ext cx="51848" cy="199460"/>
            </p14:xfrm>
          </p:contentPart>
        </mc:Choice>
        <mc:Fallback>
          <p:sp>
            <p:nvSpPr>
              <p:cNvPr id="1051722" name=""/>
              <p:cNvSpPr/>
              <p:nvPr/>
            </p:nvSpPr>
            <p:spPr>
              <a:xfrm>
                <a:off x="6737070" y="1754804"/>
                <a:ext cx="51848" cy="199460"/>
              </a:xfrm>
            </p:spPr>
          </p:sp>
        </mc:Fallback>
      </mc:AlternateContent>
      <mc:AlternateContent xmlns:mc="http://schemas.openxmlformats.org/markup-compatibility/2006">
        <mc:Choice xmlns:p14="http://schemas.microsoft.com/office/powerpoint/2010/main" Requires="p14">
          <p:contentPart p14:bwMode="auto" r:id="rId148">
            <p14:nvContentPartPr>
              <p14:cNvPr id="1051723" name=""/>
              <p14:cNvContentPartPr/>
              <p14:nvPr/>
            </p14:nvContentPartPr>
            <p14:xfrm>
              <a:off x="6704575" y="1943787"/>
              <a:ext cx="137776" cy="31193"/>
            </p14:xfrm>
          </p:contentPart>
        </mc:Choice>
        <mc:Fallback>
          <p:sp>
            <p:nvSpPr>
              <p:cNvPr id="1051723" name=""/>
              <p:cNvSpPr/>
              <p:nvPr/>
            </p:nvSpPr>
            <p:spPr>
              <a:xfrm>
                <a:off x="6704575" y="1943787"/>
                <a:ext cx="137776" cy="31193"/>
              </a:xfrm>
            </p:spPr>
          </p:sp>
        </mc:Fallback>
      </mc:AlternateContent>
      <mc:AlternateContent xmlns:mc="http://schemas.openxmlformats.org/markup-compatibility/2006">
        <mc:Choice xmlns:p14="http://schemas.microsoft.com/office/powerpoint/2010/main" Requires="p14">
          <p:contentPart p14:bwMode="auto" r:id="rId149">
            <p14:nvContentPartPr>
              <p14:cNvPr id="1051724" name=""/>
              <p14:cNvContentPartPr/>
              <p14:nvPr/>
            </p14:nvContentPartPr>
            <p14:xfrm>
              <a:off x="6820328" y="1872950"/>
              <a:ext cx="40091" cy="113709"/>
            </p14:xfrm>
          </p:contentPart>
        </mc:Choice>
        <mc:Fallback>
          <p:sp>
            <p:nvSpPr>
              <p:cNvPr id="1051724" name=""/>
              <p:cNvSpPr/>
              <p:nvPr/>
            </p:nvSpPr>
            <p:spPr>
              <a:xfrm>
                <a:off x="6820328" y="1872950"/>
                <a:ext cx="40091" cy="113709"/>
              </a:xfrm>
            </p:spPr>
          </p:sp>
        </mc:Fallback>
      </mc:AlternateContent>
      <mc:AlternateContent xmlns:mc="http://schemas.openxmlformats.org/markup-compatibility/2006">
        <mc:Choice xmlns:p14="http://schemas.microsoft.com/office/powerpoint/2010/main" Requires="p14">
          <p:contentPart p14:bwMode="auto" r:id="rId150">
            <p14:nvContentPartPr>
              <p14:cNvPr id="1051725" name=""/>
              <p14:cNvContentPartPr/>
              <p14:nvPr/>
            </p14:nvContentPartPr>
            <p14:xfrm>
              <a:off x="6932688" y="1892447"/>
              <a:ext cx="56309" cy="112395"/>
            </p14:xfrm>
          </p:contentPart>
        </mc:Choice>
        <mc:Fallback>
          <p:sp>
            <p:nvSpPr>
              <p:cNvPr id="1051725" name=""/>
              <p:cNvSpPr/>
              <p:nvPr/>
            </p:nvSpPr>
            <p:spPr>
              <a:xfrm>
                <a:off x="6932688" y="1892447"/>
                <a:ext cx="56309" cy="112395"/>
              </a:xfrm>
            </p:spPr>
          </p:sp>
        </mc:Fallback>
      </mc:AlternateContent>
      <mc:AlternateContent xmlns:mc="http://schemas.openxmlformats.org/markup-compatibility/2006">
        <mc:Choice xmlns:p14="http://schemas.microsoft.com/office/powerpoint/2010/main" Requires="p14">
          <p:contentPart p14:bwMode="auto" r:id="rId151">
            <p14:nvContentPartPr>
              <p14:cNvPr id="1051726" name=""/>
              <p14:cNvContentPartPr/>
              <p14:nvPr/>
            </p14:nvContentPartPr>
            <p14:xfrm>
              <a:off x="7018473" y="1824554"/>
              <a:ext cx="103637" cy="52945"/>
            </p14:xfrm>
          </p:contentPart>
        </mc:Choice>
        <mc:Fallback>
          <p:sp>
            <p:nvSpPr>
              <p:cNvPr id="1051726" name=""/>
              <p:cNvSpPr/>
              <p:nvPr/>
            </p:nvSpPr>
            <p:spPr>
              <a:xfrm>
                <a:off x="7018473" y="1824554"/>
                <a:ext cx="103637" cy="52945"/>
              </a:xfrm>
            </p:spPr>
          </p:sp>
        </mc:Fallback>
      </mc:AlternateContent>
      <mc:AlternateContent xmlns:mc="http://schemas.openxmlformats.org/markup-compatibility/2006">
        <mc:Choice xmlns:p14="http://schemas.microsoft.com/office/powerpoint/2010/main" Requires="p14">
          <p:contentPart p14:bwMode="auto" r:id="rId152">
            <p14:nvContentPartPr>
              <p14:cNvPr id="1051727" name=""/>
              <p14:cNvContentPartPr/>
              <p14:nvPr/>
            </p14:nvContentPartPr>
            <p14:xfrm>
              <a:off x="7045119" y="1773520"/>
              <a:ext cx="8449" cy="236553"/>
            </p14:xfrm>
          </p:contentPart>
        </mc:Choice>
        <mc:Fallback>
          <p:sp>
            <p:nvSpPr>
              <p:cNvPr id="1051727" name=""/>
              <p:cNvSpPr/>
              <p:nvPr/>
            </p:nvSpPr>
            <p:spPr>
              <a:xfrm>
                <a:off x="7045119" y="1773520"/>
                <a:ext cx="8449" cy="236553"/>
              </a:xfrm>
            </p:spPr>
          </p:sp>
        </mc:Fallback>
      </mc:AlternateContent>
      <mc:AlternateContent xmlns:mc="http://schemas.openxmlformats.org/markup-compatibility/2006">
        <mc:Choice xmlns:p14="http://schemas.microsoft.com/office/powerpoint/2010/main" Requires="p14">
          <p:contentPart p14:bwMode="auto" r:id="rId153">
            <p14:nvContentPartPr>
              <p14:cNvPr id="1051728" name=""/>
              <p14:cNvContentPartPr/>
              <p14:nvPr/>
            </p14:nvContentPartPr>
            <p14:xfrm>
              <a:off x="7180946" y="1740668"/>
              <a:ext cx="94955" cy="267319"/>
            </p14:xfrm>
          </p:contentPart>
        </mc:Choice>
        <mc:Fallback>
          <p:sp>
            <p:nvSpPr>
              <p:cNvPr id="1051728" name=""/>
              <p:cNvSpPr/>
              <p:nvPr/>
            </p:nvSpPr>
            <p:spPr>
              <a:xfrm>
                <a:off x="7180946" y="1740668"/>
                <a:ext cx="94955" cy="267319"/>
              </a:xfrm>
            </p:spPr>
          </p:sp>
        </mc:Fallback>
      </mc:AlternateContent>
      <mc:AlternateContent xmlns:mc="http://schemas.openxmlformats.org/markup-compatibility/2006">
        <mc:Choice xmlns:p14="http://schemas.microsoft.com/office/powerpoint/2010/main" Requires="p14">
          <p:contentPart p14:bwMode="auto" r:id="rId154">
            <p14:nvContentPartPr>
              <p14:cNvPr id="1051729" name=""/>
              <p14:cNvContentPartPr/>
              <p14:nvPr/>
            </p14:nvContentPartPr>
            <p14:xfrm>
              <a:off x="7125705" y="1964265"/>
              <a:ext cx="155344" cy="22413"/>
            </p14:xfrm>
          </p:contentPart>
        </mc:Choice>
        <mc:Fallback>
          <p:sp>
            <p:nvSpPr>
              <p:cNvPr id="1051729" name=""/>
              <p:cNvSpPr/>
              <p:nvPr/>
            </p:nvSpPr>
            <p:spPr>
              <a:xfrm>
                <a:off x="7125705" y="1964265"/>
                <a:ext cx="155344" cy="22413"/>
              </a:xfrm>
            </p:spPr>
          </p:sp>
        </mc:Fallback>
      </mc:AlternateContent>
      <mc:AlternateContent xmlns:mc="http://schemas.openxmlformats.org/markup-compatibility/2006">
        <mc:Choice xmlns:p14="http://schemas.microsoft.com/office/powerpoint/2010/main" Requires="p14">
          <p:contentPart p14:bwMode="auto" r:id="rId155">
            <p14:nvContentPartPr>
              <p14:cNvPr id="1051730" name=""/>
              <p14:cNvContentPartPr/>
              <p14:nvPr/>
            </p14:nvContentPartPr>
            <p14:xfrm>
              <a:off x="7284892" y="1927540"/>
              <a:ext cx="74071" cy="75069"/>
            </p14:xfrm>
          </p:contentPart>
        </mc:Choice>
        <mc:Fallback>
          <p:sp>
            <p:nvSpPr>
              <p:cNvPr id="1051730" name=""/>
              <p:cNvSpPr/>
              <p:nvPr/>
            </p:nvSpPr>
            <p:spPr>
              <a:xfrm>
                <a:off x="7284892" y="1927540"/>
                <a:ext cx="74071" cy="75069"/>
              </a:xfrm>
            </p:spPr>
          </p:sp>
        </mc:Fallback>
      </mc:AlternateContent>
      <mc:AlternateContent xmlns:mc="http://schemas.openxmlformats.org/markup-compatibility/2006">
        <mc:Choice xmlns:p14="http://schemas.microsoft.com/office/powerpoint/2010/main" Requires="p14">
          <p:contentPart p14:bwMode="auto" r:id="rId156">
            <p14:nvContentPartPr>
              <p14:cNvPr id="1051731" name=""/>
              <p14:cNvContentPartPr/>
              <p14:nvPr/>
            </p14:nvContentPartPr>
            <p14:xfrm>
              <a:off x="7421406" y="2004834"/>
              <a:ext cx="20908" cy="5889"/>
            </p14:xfrm>
          </p:contentPart>
        </mc:Choice>
        <mc:Fallback>
          <p:sp>
            <p:nvSpPr>
              <p:cNvPr id="1051731" name=""/>
              <p:cNvSpPr/>
              <p:nvPr/>
            </p:nvSpPr>
            <p:spPr>
              <a:xfrm>
                <a:off x="7421406" y="2004834"/>
                <a:ext cx="20908" cy="5889"/>
              </a:xfrm>
            </p:spPr>
          </p:sp>
        </mc:Fallback>
      </mc:AlternateContent>
      <mc:AlternateContent xmlns:mc="http://schemas.openxmlformats.org/markup-compatibility/2006">
        <mc:Choice xmlns:p14="http://schemas.microsoft.com/office/powerpoint/2010/main" Requires="p14">
          <p:contentPart p14:bwMode="auto" r:id="rId157">
            <p14:nvContentPartPr>
              <p14:cNvPr id="1051732" name=""/>
              <p14:cNvContentPartPr/>
              <p14:nvPr/>
            </p14:nvContentPartPr>
            <p14:xfrm>
              <a:off x="120514" y="1458372"/>
              <a:ext cx="36456" cy="127124"/>
            </p14:xfrm>
          </p:contentPart>
        </mc:Choice>
        <mc:Fallback>
          <p:sp>
            <p:nvSpPr>
              <p:cNvPr id="1051732" name=""/>
              <p:cNvSpPr/>
              <p:nvPr/>
            </p:nvSpPr>
            <p:spPr>
              <a:xfrm>
                <a:off x="120514" y="1458372"/>
                <a:ext cx="36456" cy="127124"/>
              </a:xfrm>
            </p:spPr>
          </p:sp>
        </mc:Fallback>
      </mc:AlternateContent>
      <mc:AlternateContent xmlns:mc="http://schemas.openxmlformats.org/markup-compatibility/2006">
        <mc:Choice xmlns:p14="http://schemas.microsoft.com/office/powerpoint/2010/main" Requires="p14">
          <p:contentPart p14:bwMode="auto" r:id="rId158">
            <p14:nvContentPartPr>
              <p14:cNvPr id="1051733" name=""/>
              <p14:cNvContentPartPr/>
              <p14:nvPr/>
            </p14:nvContentPartPr>
            <p14:xfrm>
              <a:off x="130913" y="1434319"/>
              <a:ext cx="171476" cy="138999"/>
            </p14:xfrm>
          </p:contentPart>
        </mc:Choice>
        <mc:Fallback>
          <p:sp>
            <p:nvSpPr>
              <p:cNvPr id="1051733" name=""/>
              <p:cNvSpPr/>
              <p:nvPr/>
            </p:nvSpPr>
            <p:spPr>
              <a:xfrm>
                <a:off x="130913" y="1434319"/>
                <a:ext cx="171476" cy="138999"/>
              </a:xfrm>
            </p:spPr>
          </p:sp>
        </mc:Fallback>
      </mc:AlternateContent>
      <mc:AlternateContent xmlns:mc="http://schemas.openxmlformats.org/markup-compatibility/2006">
        <mc:Choice xmlns:p14="http://schemas.microsoft.com/office/powerpoint/2010/main" Requires="p14">
          <p:contentPart p14:bwMode="auto" r:id="rId159">
            <p14:nvContentPartPr>
              <p14:cNvPr id="1051734" name=""/>
              <p14:cNvContentPartPr/>
              <p14:nvPr/>
            </p14:nvContentPartPr>
            <p14:xfrm>
              <a:off x="136112" y="1494528"/>
              <a:ext cx="120495" cy="9332"/>
            </p14:xfrm>
          </p:contentPart>
        </mc:Choice>
        <mc:Fallback>
          <p:sp>
            <p:nvSpPr>
              <p:cNvPr id="1051734" name=""/>
              <p:cNvSpPr/>
              <p:nvPr/>
            </p:nvSpPr>
            <p:spPr>
              <a:xfrm>
                <a:off x="136112" y="1494528"/>
                <a:ext cx="120495" cy="9332"/>
              </a:xfrm>
            </p:spPr>
          </p:sp>
        </mc:Fallback>
      </mc:AlternateContent>
      <mc:AlternateContent xmlns:mc="http://schemas.openxmlformats.org/markup-compatibility/2006">
        <mc:Choice xmlns:p14="http://schemas.microsoft.com/office/powerpoint/2010/main" Requires="p14">
          <p:contentPart p14:bwMode="auto" r:id="rId160">
            <p14:nvContentPartPr>
              <p14:cNvPr id="1051735" name=""/>
              <p14:cNvContentPartPr/>
              <p14:nvPr/>
            </p14:nvContentPartPr>
            <p14:xfrm>
              <a:off x="115965" y="1542856"/>
              <a:ext cx="158168" cy="48497"/>
            </p14:xfrm>
          </p:contentPart>
        </mc:Choice>
        <mc:Fallback>
          <p:sp>
            <p:nvSpPr>
              <p:cNvPr id="1051735" name=""/>
              <p:cNvSpPr/>
              <p:nvPr/>
            </p:nvSpPr>
            <p:spPr>
              <a:xfrm>
                <a:off x="115965" y="1542856"/>
                <a:ext cx="158168" cy="48497"/>
              </a:xfrm>
            </p:spPr>
          </p:sp>
        </mc:Fallback>
      </mc:AlternateContent>
      <mc:AlternateContent xmlns:mc="http://schemas.openxmlformats.org/markup-compatibility/2006">
        <mc:Choice xmlns:p14="http://schemas.microsoft.com/office/powerpoint/2010/main" Requires="p14">
          <p:contentPart p14:bwMode="auto" r:id="rId161">
            <p14:nvContentPartPr>
              <p14:cNvPr id="1051736" name=""/>
              <p14:cNvContentPartPr/>
              <p14:nvPr/>
            </p14:nvContentPartPr>
            <p14:xfrm>
              <a:off x="177440" y="1389485"/>
              <a:ext cx="175250" cy="357354"/>
            </p14:xfrm>
          </p:contentPart>
        </mc:Choice>
        <mc:Fallback>
          <p:sp>
            <p:nvSpPr>
              <p:cNvPr id="1051736" name=""/>
              <p:cNvSpPr/>
              <p:nvPr/>
            </p:nvSpPr>
            <p:spPr>
              <a:xfrm>
                <a:off x="177440" y="1389485"/>
                <a:ext cx="175250" cy="357354"/>
              </a:xfrm>
            </p:spPr>
          </p:sp>
        </mc:Fallback>
      </mc:AlternateContent>
      <mc:AlternateContent xmlns:mc="http://schemas.openxmlformats.org/markup-compatibility/2006">
        <mc:Choice xmlns:p14="http://schemas.microsoft.com/office/powerpoint/2010/main" Requires="p14">
          <p:contentPart p14:bwMode="auto" r:id="rId162">
            <p14:nvContentPartPr>
              <p14:cNvPr id="1051737" name=""/>
              <p14:cNvContentPartPr/>
              <p14:nvPr/>
            </p14:nvContentPartPr>
            <p14:xfrm>
              <a:off x="361624" y="1410281"/>
              <a:ext cx="26680" cy="45947"/>
            </p14:xfrm>
          </p:contentPart>
        </mc:Choice>
        <mc:Fallback>
          <p:sp>
            <p:nvSpPr>
              <p:cNvPr id="1051737" name=""/>
              <p:cNvSpPr/>
              <p:nvPr/>
            </p:nvSpPr>
            <p:spPr>
              <a:xfrm>
                <a:off x="361624" y="1410281"/>
                <a:ext cx="26680" cy="45947"/>
              </a:xfrm>
            </p:spPr>
          </p:sp>
        </mc:Fallback>
      </mc:AlternateContent>
      <mc:AlternateContent xmlns:mc="http://schemas.openxmlformats.org/markup-compatibility/2006">
        <mc:Choice xmlns:p14="http://schemas.microsoft.com/office/powerpoint/2010/main" Requires="p14">
          <p:contentPart p14:bwMode="auto" r:id="rId163">
            <p14:nvContentPartPr>
              <p14:cNvPr id="1051738" name=""/>
              <p14:cNvContentPartPr/>
              <p14:nvPr/>
            </p14:nvContentPartPr>
            <p14:xfrm>
              <a:off x="357725" y="1507762"/>
              <a:ext cx="46877" cy="61737"/>
            </p14:xfrm>
          </p:contentPart>
        </mc:Choice>
        <mc:Fallback>
          <p:sp>
            <p:nvSpPr>
              <p:cNvPr id="1051738" name=""/>
              <p:cNvSpPr/>
              <p:nvPr/>
            </p:nvSpPr>
            <p:spPr>
              <a:xfrm>
                <a:off x="357725" y="1507762"/>
                <a:ext cx="46877" cy="61737"/>
              </a:xfrm>
            </p:spPr>
          </p:sp>
        </mc:Fallback>
      </mc:AlternateContent>
      <mc:AlternateContent xmlns:mc="http://schemas.openxmlformats.org/markup-compatibility/2006">
        <mc:Choice xmlns:p14="http://schemas.microsoft.com/office/powerpoint/2010/main" Requires="p14">
          <p:contentPart p14:bwMode="auto" r:id="rId164">
            <p14:nvContentPartPr>
              <p14:cNvPr id="1051739" name=""/>
              <p14:cNvContentPartPr/>
              <p14:nvPr/>
            </p14:nvContentPartPr>
            <p14:xfrm>
              <a:off x="355112" y="1521672"/>
              <a:ext cx="76278" cy="156025"/>
            </p14:xfrm>
          </p:contentPart>
        </mc:Choice>
        <mc:Fallback>
          <p:sp>
            <p:nvSpPr>
              <p:cNvPr id="1051739" name=""/>
              <p:cNvSpPr/>
              <p:nvPr/>
            </p:nvSpPr>
            <p:spPr>
              <a:xfrm>
                <a:off x="355112" y="1521672"/>
                <a:ext cx="76278" cy="156025"/>
              </a:xfrm>
            </p:spPr>
          </p:sp>
        </mc:Fallback>
      </mc:AlternateContent>
      <mc:AlternateContent xmlns:mc="http://schemas.openxmlformats.org/markup-compatibility/2006">
        <mc:Choice xmlns:p14="http://schemas.microsoft.com/office/powerpoint/2010/main" Requires="p14">
          <p:contentPart p14:bwMode="auto" r:id="rId165">
            <p14:nvContentPartPr>
              <p14:cNvPr id="1051740" name=""/>
              <p14:cNvContentPartPr/>
              <p14:nvPr/>
            </p14:nvContentPartPr>
            <p14:xfrm>
              <a:off x="418165" y="1348154"/>
              <a:ext cx="36446" cy="86949"/>
            </p14:xfrm>
          </p:contentPart>
        </mc:Choice>
        <mc:Fallback>
          <p:sp>
            <p:nvSpPr>
              <p:cNvPr id="1051740" name=""/>
              <p:cNvSpPr/>
              <p:nvPr/>
            </p:nvSpPr>
            <p:spPr>
              <a:xfrm>
                <a:off x="418165" y="1348154"/>
                <a:ext cx="36446" cy="86949"/>
              </a:xfrm>
            </p:spPr>
          </p:sp>
        </mc:Fallback>
      </mc:AlternateContent>
      <mc:AlternateContent xmlns:mc="http://schemas.openxmlformats.org/markup-compatibility/2006">
        <mc:Choice xmlns:p14="http://schemas.microsoft.com/office/powerpoint/2010/main" Requires="p14">
          <p:contentPart p14:bwMode="auto" r:id="rId166">
            <p14:nvContentPartPr>
              <p14:cNvPr id="1051741" name=""/>
              <p14:cNvContentPartPr/>
              <p14:nvPr/>
            </p14:nvContentPartPr>
            <p14:xfrm>
              <a:off x="396069" y="1451095"/>
              <a:ext cx="165221" cy="100979"/>
            </p14:xfrm>
          </p:contentPart>
        </mc:Choice>
        <mc:Fallback>
          <p:sp>
            <p:nvSpPr>
              <p:cNvPr id="1051741" name=""/>
              <p:cNvSpPr/>
              <p:nvPr/>
            </p:nvSpPr>
            <p:spPr>
              <a:xfrm>
                <a:off x="396069" y="1451095"/>
                <a:ext cx="165221" cy="100979"/>
              </a:xfrm>
            </p:spPr>
          </p:sp>
        </mc:Fallback>
      </mc:AlternateContent>
      <mc:AlternateContent xmlns:mc="http://schemas.openxmlformats.org/markup-compatibility/2006">
        <mc:Choice xmlns:p14="http://schemas.microsoft.com/office/powerpoint/2010/main" Requires="p14">
          <p:contentPart p14:bwMode="auto" r:id="rId167">
            <p14:nvContentPartPr>
              <p14:cNvPr id="1051742" name=""/>
              <p14:cNvContentPartPr/>
              <p14:nvPr/>
            </p14:nvContentPartPr>
            <p14:xfrm>
              <a:off x="401042" y="1526609"/>
              <a:ext cx="253867" cy="181330"/>
            </p14:xfrm>
          </p:contentPart>
        </mc:Choice>
        <mc:Fallback>
          <p:sp>
            <p:nvSpPr>
              <p:cNvPr id="1051742" name=""/>
              <p:cNvSpPr/>
              <p:nvPr/>
            </p:nvSpPr>
            <p:spPr>
              <a:xfrm>
                <a:off x="401042" y="1526609"/>
                <a:ext cx="253867" cy="181330"/>
              </a:xfrm>
            </p:spPr>
          </p:sp>
        </mc:Fallback>
      </mc:AlternateContent>
      <mc:AlternateContent xmlns:mc="http://schemas.openxmlformats.org/markup-compatibility/2006">
        <mc:Choice xmlns:p14="http://schemas.microsoft.com/office/powerpoint/2010/main" Requires="p14">
          <p:contentPart p14:bwMode="auto" r:id="rId168">
            <p14:nvContentPartPr>
              <p14:cNvPr id="1051743" name=""/>
              <p14:cNvContentPartPr/>
              <p14:nvPr/>
            </p14:nvContentPartPr>
            <p14:xfrm>
              <a:off x="596885" y="1372589"/>
              <a:ext cx="22054" cy="79819"/>
            </p14:xfrm>
          </p:contentPart>
        </mc:Choice>
        <mc:Fallback>
          <p:sp>
            <p:nvSpPr>
              <p:cNvPr id="1051743" name=""/>
              <p:cNvSpPr/>
              <p:nvPr/>
            </p:nvSpPr>
            <p:spPr>
              <a:xfrm>
                <a:off x="596885" y="1372589"/>
                <a:ext cx="22054" cy="79819"/>
              </a:xfrm>
            </p:spPr>
          </p:sp>
        </mc:Fallback>
      </mc:AlternateContent>
      <mc:AlternateContent xmlns:mc="http://schemas.openxmlformats.org/markup-compatibility/2006">
        <mc:Choice xmlns:p14="http://schemas.microsoft.com/office/powerpoint/2010/main" Requires="p14">
          <p:contentPart p14:bwMode="auto" r:id="rId169">
            <p14:nvContentPartPr>
              <p14:cNvPr id="1051744" name=""/>
              <p14:cNvContentPartPr/>
              <p14:nvPr/>
            </p14:nvContentPartPr>
            <p14:xfrm>
              <a:off x="623879" y="1366740"/>
              <a:ext cx="36695" cy="92380"/>
            </p14:xfrm>
          </p:contentPart>
        </mc:Choice>
        <mc:Fallback>
          <p:sp>
            <p:nvSpPr>
              <p:cNvPr id="1051744" name=""/>
              <p:cNvSpPr/>
              <p:nvPr/>
            </p:nvSpPr>
            <p:spPr>
              <a:xfrm>
                <a:off x="623879" y="1366740"/>
                <a:ext cx="36695" cy="92380"/>
              </a:xfrm>
            </p:spPr>
          </p:sp>
        </mc:Fallback>
      </mc:AlternateContent>
      <mc:AlternateContent xmlns:mc="http://schemas.openxmlformats.org/markup-compatibility/2006">
        <mc:Choice xmlns:p14="http://schemas.microsoft.com/office/powerpoint/2010/main" Requires="p14">
          <p:contentPart p14:bwMode="auto" r:id="rId170">
            <p14:nvContentPartPr>
              <p14:cNvPr id="1051745" name=""/>
              <p14:cNvContentPartPr/>
              <p14:nvPr/>
            </p14:nvContentPartPr>
            <p14:xfrm>
              <a:off x="587787" y="1464143"/>
              <a:ext cx="77626" cy="10475"/>
            </p14:xfrm>
          </p:contentPart>
        </mc:Choice>
        <mc:Fallback>
          <p:sp>
            <p:nvSpPr>
              <p:cNvPr id="1051745" name=""/>
              <p:cNvSpPr/>
              <p:nvPr/>
            </p:nvSpPr>
            <p:spPr>
              <a:xfrm>
                <a:off x="587787" y="1464143"/>
                <a:ext cx="77626" cy="10475"/>
              </a:xfrm>
            </p:spPr>
          </p:sp>
        </mc:Fallback>
      </mc:AlternateContent>
      <mc:AlternateContent xmlns:mc="http://schemas.openxmlformats.org/markup-compatibility/2006">
        <mc:Choice xmlns:p14="http://schemas.microsoft.com/office/powerpoint/2010/main" Requires="p14">
          <p:contentPart p14:bwMode="auto" r:id="rId171">
            <p14:nvContentPartPr>
              <p14:cNvPr id="1051746" name=""/>
              <p14:cNvContentPartPr/>
              <p14:nvPr/>
            </p14:nvContentPartPr>
            <p14:xfrm>
              <a:off x="559192" y="1511712"/>
              <a:ext cx="165415" cy="42841"/>
            </p14:xfrm>
          </p:contentPart>
        </mc:Choice>
        <mc:Fallback>
          <p:sp>
            <p:nvSpPr>
              <p:cNvPr id="1051746" name=""/>
              <p:cNvSpPr/>
              <p:nvPr/>
            </p:nvSpPr>
            <p:spPr>
              <a:xfrm>
                <a:off x="559192" y="1511712"/>
                <a:ext cx="165415" cy="42841"/>
              </a:xfrm>
            </p:spPr>
          </p:sp>
        </mc:Fallback>
      </mc:AlternateContent>
      <mc:AlternateContent xmlns:mc="http://schemas.openxmlformats.org/markup-compatibility/2006">
        <mc:Choice xmlns:p14="http://schemas.microsoft.com/office/powerpoint/2010/main" Requires="p14">
          <p:contentPart p14:bwMode="auto" r:id="rId172">
            <p14:nvContentPartPr>
              <p14:cNvPr id="1051747" name=""/>
              <p14:cNvContentPartPr/>
              <p14:nvPr/>
            </p14:nvContentPartPr>
            <p14:xfrm>
              <a:off x="597535" y="1496714"/>
              <a:ext cx="10719" cy="147815"/>
            </p14:xfrm>
          </p:contentPart>
        </mc:Choice>
        <mc:Fallback>
          <p:sp>
            <p:nvSpPr>
              <p:cNvPr id="1051747" name=""/>
              <p:cNvSpPr/>
              <p:nvPr/>
            </p:nvSpPr>
            <p:spPr>
              <a:xfrm>
                <a:off x="597535" y="1496714"/>
                <a:ext cx="10719" cy="147815"/>
              </a:xfrm>
            </p:spPr>
          </p:sp>
        </mc:Fallback>
      </mc:AlternateContent>
      <mc:AlternateContent xmlns:mc="http://schemas.openxmlformats.org/markup-compatibility/2006">
        <mc:Choice xmlns:p14="http://schemas.microsoft.com/office/powerpoint/2010/main" Requires="p14">
          <p:contentPart p14:bwMode="auto" r:id="rId173">
            <p14:nvContentPartPr>
              <p14:cNvPr id="1051748" name=""/>
              <p14:cNvContentPartPr/>
              <p14:nvPr/>
            </p14:nvContentPartPr>
            <p14:xfrm>
              <a:off x="645628" y="1486317"/>
              <a:ext cx="42327" cy="291828"/>
            </p14:xfrm>
          </p:contentPart>
        </mc:Choice>
        <mc:Fallback>
          <p:sp>
            <p:nvSpPr>
              <p:cNvPr id="1051748" name=""/>
              <p:cNvSpPr/>
              <p:nvPr/>
            </p:nvSpPr>
            <p:spPr>
              <a:xfrm>
                <a:off x="645628" y="1486317"/>
                <a:ext cx="42327" cy="291828"/>
              </a:xfrm>
            </p:spPr>
          </p:sp>
        </mc:Fallback>
      </mc:AlternateContent>
      <mc:AlternateContent xmlns:mc="http://schemas.openxmlformats.org/markup-compatibility/2006">
        <mc:Choice xmlns:p14="http://schemas.microsoft.com/office/powerpoint/2010/main" Requires="p14">
          <p:contentPart p14:bwMode="auto" r:id="rId174">
            <p14:nvContentPartPr>
              <p14:cNvPr id="1051749" name=""/>
              <p14:cNvContentPartPr/>
              <p14:nvPr/>
            </p14:nvContentPartPr>
            <p14:xfrm>
              <a:off x="702168" y="1385817"/>
              <a:ext cx="124671" cy="34212"/>
            </p14:xfrm>
          </p:contentPart>
        </mc:Choice>
        <mc:Fallback>
          <p:sp>
            <p:nvSpPr>
              <p:cNvPr id="1051749" name=""/>
              <p:cNvSpPr/>
              <p:nvPr/>
            </p:nvSpPr>
            <p:spPr>
              <a:xfrm>
                <a:off x="702168" y="1385817"/>
                <a:ext cx="124671" cy="34212"/>
              </a:xfrm>
            </p:spPr>
          </p:sp>
        </mc:Fallback>
      </mc:AlternateContent>
      <mc:AlternateContent xmlns:mc="http://schemas.openxmlformats.org/markup-compatibility/2006">
        <mc:Choice xmlns:p14="http://schemas.microsoft.com/office/powerpoint/2010/main" Requires="p14">
          <p:contentPart p14:bwMode="auto" r:id="rId175">
            <p14:nvContentPartPr>
              <p14:cNvPr id="1051750" name=""/>
              <p14:cNvContentPartPr/>
              <p14:nvPr/>
            </p14:nvContentPartPr>
            <p14:xfrm>
              <a:off x="765208" y="1430427"/>
              <a:ext cx="29553" cy="131154"/>
            </p14:xfrm>
          </p:contentPart>
        </mc:Choice>
        <mc:Fallback>
          <p:sp>
            <p:nvSpPr>
              <p:cNvPr id="1051750" name=""/>
              <p:cNvSpPr/>
              <p:nvPr/>
            </p:nvSpPr>
            <p:spPr>
              <a:xfrm>
                <a:off x="765208" y="1430427"/>
                <a:ext cx="29553" cy="131154"/>
              </a:xfrm>
            </p:spPr>
          </p:sp>
        </mc:Fallback>
      </mc:AlternateContent>
      <mc:AlternateContent xmlns:mc="http://schemas.openxmlformats.org/markup-compatibility/2006">
        <mc:Choice xmlns:p14="http://schemas.microsoft.com/office/powerpoint/2010/main" Requires="p14">
          <p:contentPart p14:bwMode="auto" r:id="rId176">
            <p14:nvContentPartPr>
              <p14:cNvPr id="1051751" name=""/>
              <p14:cNvContentPartPr/>
              <p14:nvPr/>
            </p14:nvContentPartPr>
            <p14:xfrm>
              <a:off x="808751" y="1433027"/>
              <a:ext cx="21488" cy="316010"/>
            </p14:xfrm>
          </p:contentPart>
        </mc:Choice>
        <mc:Fallback>
          <p:sp>
            <p:nvSpPr>
              <p:cNvPr id="1051751" name=""/>
              <p:cNvSpPr/>
              <p:nvPr/>
            </p:nvSpPr>
            <p:spPr>
              <a:xfrm>
                <a:off x="808751" y="1433027"/>
                <a:ext cx="21488" cy="316010"/>
              </a:xfrm>
            </p:spPr>
          </p:sp>
        </mc:Fallback>
      </mc:AlternateContent>
      <mc:AlternateContent xmlns:mc="http://schemas.openxmlformats.org/markup-compatibility/2006">
        <mc:Choice xmlns:p14="http://schemas.microsoft.com/office/powerpoint/2010/main" Requires="p14">
          <p:contentPart p14:bwMode="auto" r:id="rId177">
            <p14:nvContentPartPr>
              <p14:cNvPr id="1051752" name=""/>
              <p14:cNvContentPartPr/>
              <p14:nvPr/>
            </p14:nvContentPartPr>
            <p14:xfrm>
              <a:off x="724265" y="1474902"/>
              <a:ext cx="81337" cy="21098"/>
            </p14:xfrm>
          </p:contentPart>
        </mc:Choice>
        <mc:Fallback>
          <p:sp>
            <p:nvSpPr>
              <p:cNvPr id="1051752" name=""/>
              <p:cNvSpPr/>
              <p:nvPr/>
            </p:nvSpPr>
            <p:spPr>
              <a:xfrm>
                <a:off x="724265" y="1474902"/>
                <a:ext cx="81337" cy="21098"/>
              </a:xfrm>
            </p:spPr>
          </p:sp>
        </mc:Fallback>
      </mc:AlternateContent>
      <mc:AlternateContent xmlns:mc="http://schemas.openxmlformats.org/markup-compatibility/2006">
        <mc:Choice xmlns:p14="http://schemas.microsoft.com/office/powerpoint/2010/main" Requires="p14">
          <p:contentPart p14:bwMode="auto" r:id="rId178">
            <p14:nvContentPartPr>
              <p14:cNvPr id="1051753" name=""/>
              <p14:cNvContentPartPr/>
              <p14:nvPr/>
            </p14:nvContentPartPr>
            <p14:xfrm>
              <a:off x="710617" y="1512119"/>
              <a:ext cx="75940" cy="33335"/>
            </p14:xfrm>
          </p:contentPart>
        </mc:Choice>
        <mc:Fallback>
          <p:sp>
            <p:nvSpPr>
              <p:cNvPr id="1051753" name=""/>
              <p:cNvSpPr/>
              <p:nvPr/>
            </p:nvSpPr>
            <p:spPr>
              <a:xfrm>
                <a:off x="710617" y="1512119"/>
                <a:ext cx="75940" cy="33335"/>
              </a:xfrm>
            </p:spPr>
          </p:sp>
        </mc:Fallback>
      </mc:AlternateContent>
      <mc:AlternateContent xmlns:mc="http://schemas.openxmlformats.org/markup-compatibility/2006">
        <mc:Choice xmlns:p14="http://schemas.microsoft.com/office/powerpoint/2010/main" Requires="p14">
          <p:contentPart p14:bwMode="auto" r:id="rId179">
            <p14:nvContentPartPr>
              <p14:cNvPr id="1051754" name=""/>
              <p14:cNvContentPartPr/>
              <p14:nvPr/>
            </p14:nvContentPartPr>
            <p14:xfrm>
              <a:off x="694369" y="1544100"/>
              <a:ext cx="124851" cy="78689"/>
            </p14:xfrm>
          </p:contentPart>
        </mc:Choice>
        <mc:Fallback>
          <p:sp>
            <p:nvSpPr>
              <p:cNvPr id="1051754" name=""/>
              <p:cNvSpPr/>
              <p:nvPr/>
            </p:nvSpPr>
            <p:spPr>
              <a:xfrm>
                <a:off x="694369" y="1544100"/>
                <a:ext cx="124851" cy="78689"/>
              </a:xfrm>
            </p:spPr>
          </p:sp>
        </mc:Fallback>
      </mc:AlternateContent>
      <mc:AlternateContent xmlns:mc="http://schemas.openxmlformats.org/markup-compatibility/2006">
        <mc:Choice xmlns:p14="http://schemas.microsoft.com/office/powerpoint/2010/main" Requires="p14">
          <p:contentPart p14:bwMode="auto" r:id="rId180">
            <p14:nvContentPartPr>
              <p14:cNvPr id="1051755" name=""/>
              <p14:cNvContentPartPr/>
              <p14:nvPr/>
            </p14:nvContentPartPr>
            <p14:xfrm>
              <a:off x="833446" y="1394034"/>
              <a:ext cx="28533" cy="52356"/>
            </p14:xfrm>
          </p:contentPart>
        </mc:Choice>
        <mc:Fallback>
          <p:sp>
            <p:nvSpPr>
              <p:cNvPr id="1051755" name=""/>
              <p:cNvSpPr/>
              <p:nvPr/>
            </p:nvSpPr>
            <p:spPr>
              <a:xfrm>
                <a:off x="833446" y="1394034"/>
                <a:ext cx="28533" cy="52356"/>
              </a:xfrm>
            </p:spPr>
          </p:sp>
        </mc:Fallback>
      </mc:AlternateContent>
      <mc:AlternateContent xmlns:mc="http://schemas.openxmlformats.org/markup-compatibility/2006">
        <mc:Choice xmlns:p14="http://schemas.microsoft.com/office/powerpoint/2010/main" Requires="p14">
          <p:contentPart p14:bwMode="auto" r:id="rId181">
            <p14:nvContentPartPr>
              <p14:cNvPr id="1051756" name=""/>
              <p14:cNvContentPartPr/>
              <p14:nvPr/>
            </p14:nvContentPartPr>
            <p14:xfrm>
              <a:off x="860747" y="1384544"/>
              <a:ext cx="93185" cy="130998"/>
            </p14:xfrm>
          </p:contentPart>
        </mc:Choice>
        <mc:Fallback>
          <p:sp>
            <p:nvSpPr>
              <p:cNvPr id="1051756" name=""/>
              <p:cNvSpPr/>
              <p:nvPr/>
            </p:nvSpPr>
            <p:spPr>
              <a:xfrm>
                <a:off x="860747" y="1384544"/>
                <a:ext cx="93185" cy="130998"/>
              </a:xfrm>
            </p:spPr>
          </p:sp>
        </mc:Fallback>
      </mc:AlternateContent>
      <mc:AlternateContent xmlns:mc="http://schemas.openxmlformats.org/markup-compatibility/2006">
        <mc:Choice xmlns:p14="http://schemas.microsoft.com/office/powerpoint/2010/main" Requires="p14">
          <p:contentPart p14:bwMode="auto" r:id="rId182">
            <p14:nvContentPartPr>
              <p14:cNvPr id="1051757" name=""/>
              <p14:cNvContentPartPr/>
              <p14:nvPr/>
            </p14:nvContentPartPr>
            <p14:xfrm>
              <a:off x="868740" y="1464221"/>
              <a:ext cx="24077" cy="150123"/>
            </p14:xfrm>
          </p:contentPart>
        </mc:Choice>
        <mc:Fallback>
          <p:sp>
            <p:nvSpPr>
              <p:cNvPr id="1051757" name=""/>
              <p:cNvSpPr/>
              <p:nvPr/>
            </p:nvSpPr>
            <p:spPr>
              <a:xfrm>
                <a:off x="868740" y="1464221"/>
                <a:ext cx="24077" cy="150123"/>
              </a:xfrm>
            </p:spPr>
          </p:sp>
        </mc:Fallback>
      </mc:AlternateContent>
      <mc:AlternateContent xmlns:mc="http://schemas.openxmlformats.org/markup-compatibility/2006">
        <mc:Choice xmlns:p14="http://schemas.microsoft.com/office/powerpoint/2010/main" Requires="p14">
          <p:contentPart p14:bwMode="auto" r:id="rId183">
            <p14:nvContentPartPr>
              <p14:cNvPr id="1051758" name=""/>
              <p14:cNvContentPartPr/>
              <p14:nvPr/>
            </p14:nvContentPartPr>
            <p14:xfrm>
              <a:off x="906234" y="1506463"/>
              <a:ext cx="104399" cy="136267"/>
            </p14:xfrm>
          </p:contentPart>
        </mc:Choice>
        <mc:Fallback>
          <p:sp>
            <p:nvSpPr>
              <p:cNvPr id="1051758" name=""/>
              <p:cNvSpPr/>
              <p:nvPr/>
            </p:nvSpPr>
            <p:spPr>
              <a:xfrm>
                <a:off x="906234" y="1506463"/>
                <a:ext cx="104399" cy="136267"/>
              </a:xfrm>
            </p:spPr>
          </p:sp>
        </mc:Fallback>
      </mc:AlternateContent>
      <mc:AlternateContent xmlns:mc="http://schemas.openxmlformats.org/markup-compatibility/2006">
        <mc:Choice xmlns:p14="http://schemas.microsoft.com/office/powerpoint/2010/main" Requires="p14">
          <p:contentPart p14:bwMode="auto" r:id="rId184">
            <p14:nvContentPartPr>
              <p14:cNvPr id="1051759" name=""/>
              <p14:cNvContentPartPr/>
              <p14:nvPr/>
            </p14:nvContentPartPr>
            <p14:xfrm>
              <a:off x="824998" y="1452917"/>
              <a:ext cx="102975" cy="21701"/>
            </p14:xfrm>
          </p:contentPart>
        </mc:Choice>
        <mc:Fallback>
          <p:sp>
            <p:nvSpPr>
              <p:cNvPr id="1051759" name=""/>
              <p:cNvSpPr/>
              <p:nvPr/>
            </p:nvSpPr>
            <p:spPr>
              <a:xfrm>
                <a:off x="824998" y="1452917"/>
                <a:ext cx="102975" cy="21701"/>
              </a:xfrm>
            </p:spPr>
          </p:sp>
        </mc:Fallback>
      </mc:AlternateContent>
      <mc:AlternateContent xmlns:mc="http://schemas.openxmlformats.org/markup-compatibility/2006">
        <mc:Choice xmlns:p14="http://schemas.microsoft.com/office/powerpoint/2010/main" Requires="p14">
          <p:contentPart p14:bwMode="auto" r:id="rId185">
            <p14:nvContentPartPr>
              <p14:cNvPr id="1051760" name=""/>
              <p14:cNvContentPartPr/>
              <p14:nvPr/>
            </p14:nvContentPartPr>
            <p14:xfrm>
              <a:off x="941406" y="1327747"/>
              <a:ext cx="132226" cy="208286"/>
            </p14:xfrm>
          </p:contentPart>
        </mc:Choice>
        <mc:Fallback>
          <p:sp>
            <p:nvSpPr>
              <p:cNvPr id="1051760" name=""/>
              <p:cNvSpPr/>
              <p:nvPr/>
            </p:nvSpPr>
            <p:spPr>
              <a:xfrm>
                <a:off x="941406" y="1327747"/>
                <a:ext cx="132226" cy="208286"/>
              </a:xfrm>
            </p:spPr>
          </p:sp>
        </mc:Fallback>
      </mc:AlternateContent>
      <mc:AlternateContent xmlns:mc="http://schemas.openxmlformats.org/markup-compatibility/2006">
        <mc:Choice xmlns:p14="http://schemas.microsoft.com/office/powerpoint/2010/main" Requires="p14">
          <p:contentPart p14:bwMode="auto" r:id="rId186">
            <p14:nvContentPartPr>
              <p14:cNvPr id="1051761" name=""/>
              <p14:cNvContentPartPr/>
              <p14:nvPr/>
            </p14:nvContentPartPr>
            <p14:xfrm>
              <a:off x="1001769" y="1465853"/>
              <a:ext cx="83888" cy="80882"/>
            </p14:xfrm>
          </p:contentPart>
        </mc:Choice>
        <mc:Fallback>
          <p:sp>
            <p:nvSpPr>
              <p:cNvPr id="1051761" name=""/>
              <p:cNvSpPr/>
              <p:nvPr/>
            </p:nvSpPr>
            <p:spPr>
              <a:xfrm>
                <a:off x="1001769" y="1465853"/>
                <a:ext cx="83888" cy="80882"/>
              </a:xfrm>
            </p:spPr>
          </p:sp>
        </mc:Fallback>
      </mc:AlternateContent>
      <mc:AlternateContent xmlns:mc="http://schemas.openxmlformats.org/markup-compatibility/2006">
        <mc:Choice xmlns:p14="http://schemas.microsoft.com/office/powerpoint/2010/main" Requires="p14">
          <p:contentPart p14:bwMode="auto" r:id="rId187">
            <p14:nvContentPartPr>
              <p14:cNvPr id="1051762" name=""/>
              <p14:cNvContentPartPr/>
              <p14:nvPr/>
            </p14:nvContentPartPr>
            <p14:xfrm>
              <a:off x="973313" y="1511661"/>
              <a:ext cx="55400" cy="150027"/>
            </p14:xfrm>
          </p:contentPart>
        </mc:Choice>
        <mc:Fallback>
          <p:sp>
            <p:nvSpPr>
              <p:cNvPr id="1051762" name=""/>
              <p:cNvSpPr/>
              <p:nvPr/>
            </p:nvSpPr>
            <p:spPr>
              <a:xfrm>
                <a:off x="973313" y="1511661"/>
                <a:ext cx="55400" cy="150027"/>
              </a:xfrm>
            </p:spPr>
          </p:sp>
        </mc:Fallback>
      </mc:AlternateContent>
      <mc:AlternateContent xmlns:mc="http://schemas.openxmlformats.org/markup-compatibility/2006">
        <mc:Choice xmlns:p14="http://schemas.microsoft.com/office/powerpoint/2010/main" Requires="p14">
          <p:contentPart p14:bwMode="auto" r:id="rId188">
            <p14:nvContentPartPr>
              <p14:cNvPr id="1051763" name=""/>
              <p14:cNvContentPartPr/>
              <p14:nvPr/>
            </p14:nvContentPartPr>
            <p14:xfrm>
              <a:off x="1042712" y="1532457"/>
              <a:ext cx="78776" cy="120612"/>
            </p14:xfrm>
          </p:contentPart>
        </mc:Choice>
        <mc:Fallback>
          <p:sp>
            <p:nvSpPr>
              <p:cNvPr id="1051763" name=""/>
              <p:cNvSpPr/>
              <p:nvPr/>
            </p:nvSpPr>
            <p:spPr>
              <a:xfrm>
                <a:off x="1042712" y="1532457"/>
                <a:ext cx="78776" cy="120612"/>
              </a:xfrm>
            </p:spPr>
          </p:sp>
        </mc:Fallback>
      </mc:AlternateContent>
      <mc:AlternateContent xmlns:mc="http://schemas.openxmlformats.org/markup-compatibility/2006">
        <mc:Choice xmlns:p14="http://schemas.microsoft.com/office/powerpoint/2010/main" Requires="p14">
          <p:contentPart p14:bwMode="auto" r:id="rId189">
            <p14:nvContentPartPr>
              <p14:cNvPr id="1051764" name=""/>
              <p14:cNvContentPartPr/>
              <p14:nvPr/>
            </p14:nvContentPartPr>
            <p14:xfrm>
              <a:off x="1115468" y="1395984"/>
              <a:ext cx="48773" cy="200407"/>
            </p14:xfrm>
          </p:contentPart>
        </mc:Choice>
        <mc:Fallback>
          <p:sp>
            <p:nvSpPr>
              <p:cNvPr id="1051764" name=""/>
              <p:cNvSpPr/>
              <p:nvPr/>
            </p:nvSpPr>
            <p:spPr>
              <a:xfrm>
                <a:off x="1115468" y="1395984"/>
                <a:ext cx="48773" cy="200407"/>
              </a:xfrm>
            </p:spPr>
          </p:sp>
        </mc:Fallback>
      </mc:AlternateContent>
      <mc:AlternateContent xmlns:mc="http://schemas.openxmlformats.org/markup-compatibility/2006">
        <mc:Choice xmlns:p14="http://schemas.microsoft.com/office/powerpoint/2010/main" Requires="p14">
          <p:contentPart p14:bwMode="auto" r:id="rId190">
            <p14:nvContentPartPr>
              <p14:cNvPr id="1051765" name=""/>
              <p14:cNvContentPartPr/>
              <p14:nvPr/>
            </p14:nvContentPartPr>
            <p14:xfrm>
              <a:off x="1126904" y="1480947"/>
              <a:ext cx="72407" cy="126383"/>
            </p14:xfrm>
          </p:contentPart>
        </mc:Choice>
        <mc:Fallback>
          <p:sp>
            <p:nvSpPr>
              <p:cNvPr id="1051765" name=""/>
              <p:cNvSpPr/>
              <p:nvPr/>
            </p:nvSpPr>
            <p:spPr>
              <a:xfrm>
                <a:off x="1126904" y="1480947"/>
                <a:ext cx="72407" cy="126383"/>
              </a:xfrm>
            </p:spPr>
          </p:sp>
        </mc:Fallback>
      </mc:AlternateContent>
      <mc:AlternateContent xmlns:mc="http://schemas.openxmlformats.org/markup-compatibility/2006">
        <mc:Choice xmlns:p14="http://schemas.microsoft.com/office/powerpoint/2010/main" Requires="p14">
          <p:contentPart p14:bwMode="auto" r:id="rId191">
            <p14:nvContentPartPr>
              <p14:cNvPr id="1051766" name=""/>
              <p14:cNvContentPartPr/>
              <p14:nvPr/>
            </p14:nvContentPartPr>
            <p14:xfrm>
              <a:off x="1126548" y="1517510"/>
              <a:ext cx="123160" cy="101429"/>
            </p14:xfrm>
          </p:contentPart>
        </mc:Choice>
        <mc:Fallback>
          <p:sp>
            <p:nvSpPr>
              <p:cNvPr id="1051766" name=""/>
              <p:cNvSpPr/>
              <p:nvPr/>
            </p:nvSpPr>
            <p:spPr>
              <a:xfrm>
                <a:off x="1126548" y="1517510"/>
                <a:ext cx="123160" cy="101429"/>
              </a:xfrm>
            </p:spPr>
          </p:sp>
        </mc:Fallback>
      </mc:AlternateContent>
      <mc:AlternateContent xmlns:mc="http://schemas.openxmlformats.org/markup-compatibility/2006">
        <mc:Choice xmlns:p14="http://schemas.microsoft.com/office/powerpoint/2010/main" Requires="p14">
          <p:contentPart p14:bwMode="auto" r:id="rId192">
            <p14:nvContentPartPr>
              <p14:cNvPr id="1051767" name=""/>
              <p14:cNvContentPartPr/>
              <p14:nvPr/>
            </p14:nvContentPartPr>
            <p14:xfrm>
              <a:off x="1175181" y="1358291"/>
              <a:ext cx="103441" cy="136159"/>
            </p14:xfrm>
          </p:contentPart>
        </mc:Choice>
        <mc:Fallback>
          <p:sp>
            <p:nvSpPr>
              <p:cNvPr id="1051767" name=""/>
              <p:cNvSpPr/>
              <p:nvPr/>
            </p:nvSpPr>
            <p:spPr>
              <a:xfrm>
                <a:off x="1175181" y="1358291"/>
                <a:ext cx="103441" cy="136159"/>
              </a:xfrm>
            </p:spPr>
          </p:sp>
        </mc:Fallback>
      </mc:AlternateContent>
      <mc:AlternateContent xmlns:mc="http://schemas.openxmlformats.org/markup-compatibility/2006">
        <mc:Choice xmlns:p14="http://schemas.microsoft.com/office/powerpoint/2010/main" Requires="p14">
          <p:contentPart p14:bwMode="auto" r:id="rId193">
            <p14:nvContentPartPr>
              <p14:cNvPr id="1051768" name=""/>
              <p14:cNvContentPartPr/>
              <p14:nvPr/>
            </p14:nvContentPartPr>
            <p14:xfrm>
              <a:off x="1207134" y="1415314"/>
              <a:ext cx="98360" cy="194564"/>
            </p14:xfrm>
          </p:contentPart>
        </mc:Choice>
        <mc:Fallback>
          <p:sp>
            <p:nvSpPr>
              <p:cNvPr id="1051768" name=""/>
              <p:cNvSpPr/>
              <p:nvPr/>
            </p:nvSpPr>
            <p:spPr>
              <a:xfrm>
                <a:off x="1207134" y="1415314"/>
                <a:ext cx="98360" cy="194564"/>
              </a:xfrm>
            </p:spPr>
          </p:sp>
        </mc:Fallback>
      </mc:AlternateContent>
      <mc:AlternateContent xmlns:mc="http://schemas.openxmlformats.org/markup-compatibility/2006">
        <mc:Choice xmlns:p14="http://schemas.microsoft.com/office/powerpoint/2010/main" Requires="p14">
          <p:contentPart p14:bwMode="auto" r:id="rId194">
            <p14:nvContentPartPr>
              <p14:cNvPr id="1051769" name=""/>
              <p14:cNvContentPartPr/>
              <p14:nvPr/>
            </p14:nvContentPartPr>
            <p14:xfrm>
              <a:off x="1310279" y="1357767"/>
              <a:ext cx="59247" cy="184115"/>
            </p14:xfrm>
          </p:contentPart>
        </mc:Choice>
        <mc:Fallback>
          <p:sp>
            <p:nvSpPr>
              <p:cNvPr id="1051769" name=""/>
              <p:cNvSpPr/>
              <p:nvPr/>
            </p:nvSpPr>
            <p:spPr>
              <a:xfrm>
                <a:off x="1310279" y="1357767"/>
                <a:ext cx="59247" cy="184115"/>
              </a:xfrm>
            </p:spPr>
          </p:sp>
        </mc:Fallback>
      </mc:AlternateContent>
      <mc:AlternateContent xmlns:mc="http://schemas.openxmlformats.org/markup-compatibility/2006">
        <mc:Choice xmlns:p14="http://schemas.microsoft.com/office/powerpoint/2010/main" Requires="p14">
          <p:contentPart p14:bwMode="auto" r:id="rId195">
            <p14:nvContentPartPr>
              <p14:cNvPr id="1051770" name=""/>
              <p14:cNvContentPartPr/>
              <p14:nvPr/>
            </p14:nvContentPartPr>
            <p14:xfrm>
              <a:off x="1260426" y="1509961"/>
              <a:ext cx="147752" cy="171002"/>
            </p14:xfrm>
          </p:contentPart>
        </mc:Choice>
        <mc:Fallback>
          <p:sp>
            <p:nvSpPr>
              <p:cNvPr id="1051770" name=""/>
              <p:cNvSpPr/>
              <p:nvPr/>
            </p:nvSpPr>
            <p:spPr>
              <a:xfrm>
                <a:off x="1260426" y="1509961"/>
                <a:ext cx="147752" cy="171002"/>
              </a:xfrm>
            </p:spPr>
          </p:sp>
        </mc:Fallback>
      </mc:AlternateContent>
      <mc:AlternateContent xmlns:mc="http://schemas.openxmlformats.org/markup-compatibility/2006">
        <mc:Choice xmlns:p14="http://schemas.microsoft.com/office/powerpoint/2010/main" Requires="p14">
          <p:contentPart p14:bwMode="auto" r:id="rId196">
            <p14:nvContentPartPr>
              <p14:cNvPr id="1051771" name=""/>
              <p14:cNvContentPartPr/>
              <p14:nvPr/>
            </p14:nvContentPartPr>
            <p14:xfrm>
              <a:off x="1304723" y="1603944"/>
              <a:ext cx="44877" cy="152592"/>
            </p14:xfrm>
          </p:contentPart>
        </mc:Choice>
        <mc:Fallback>
          <p:sp>
            <p:nvSpPr>
              <p:cNvPr id="1051771" name=""/>
              <p:cNvSpPr/>
              <p:nvPr/>
            </p:nvSpPr>
            <p:spPr>
              <a:xfrm>
                <a:off x="1304723" y="1603944"/>
                <a:ext cx="44877" cy="152592"/>
              </a:xfrm>
            </p:spPr>
          </p:sp>
        </mc:Fallback>
      </mc:AlternateContent>
      <mc:AlternateContent xmlns:mc="http://schemas.openxmlformats.org/markup-compatibility/2006">
        <mc:Choice xmlns:p14="http://schemas.microsoft.com/office/powerpoint/2010/main" Requires="p14">
          <p:contentPart p14:bwMode="auto" r:id="rId197">
            <p14:nvContentPartPr>
              <p14:cNvPr id="1051772" name=""/>
              <p14:cNvContentPartPr/>
              <p14:nvPr/>
            </p14:nvContentPartPr>
            <p14:xfrm>
              <a:off x="1334514" y="1699475"/>
              <a:ext cx="113821" cy="58559"/>
            </p14:xfrm>
          </p:contentPart>
        </mc:Choice>
        <mc:Fallback>
          <p:sp>
            <p:nvSpPr>
              <p:cNvPr id="1051772" name=""/>
              <p:cNvSpPr/>
              <p:nvPr/>
            </p:nvSpPr>
            <p:spPr>
              <a:xfrm>
                <a:off x="1334514" y="1699475"/>
                <a:ext cx="113821" cy="58559"/>
              </a:xfrm>
            </p:spPr>
          </p:sp>
        </mc:Fallback>
      </mc:AlternateContent>
      <mc:AlternateContent xmlns:mc="http://schemas.openxmlformats.org/markup-compatibility/2006">
        <mc:Choice xmlns:p14="http://schemas.microsoft.com/office/powerpoint/2010/main" Requires="p14">
          <p:contentPart p14:bwMode="auto" r:id="rId198">
            <p14:nvContentPartPr>
              <p14:cNvPr id="1051773" name=""/>
              <p14:cNvContentPartPr/>
              <p14:nvPr/>
            </p14:nvContentPartPr>
            <p14:xfrm>
              <a:off x="3536117" y="3812610"/>
              <a:ext cx="576920" cy="447039"/>
            </p14:xfrm>
          </p:contentPart>
        </mc:Choice>
        <mc:Fallback>
          <p:sp>
            <p:nvSpPr>
              <p:cNvPr id="1051773" name=""/>
              <p:cNvSpPr/>
              <p:nvPr/>
            </p:nvSpPr>
            <p:spPr>
              <a:xfrm>
                <a:off x="3536117" y="3812610"/>
                <a:ext cx="576920" cy="447039"/>
              </a:xfrm>
            </p:spPr>
          </p:sp>
        </mc:Fallback>
      </mc:AlternateContent>
      <mc:AlternateContent xmlns:mc="http://schemas.openxmlformats.org/markup-compatibility/2006">
        <mc:Choice xmlns:p14="http://schemas.microsoft.com/office/powerpoint/2010/main" Requires="p14">
          <p:contentPart p14:bwMode="auto" r:id="rId199">
            <p14:nvContentPartPr>
              <p14:cNvPr id="1051774" name=""/>
              <p14:cNvContentPartPr/>
              <p14:nvPr/>
            </p14:nvContentPartPr>
            <p14:xfrm>
              <a:off x="4019869" y="3778459"/>
              <a:ext cx="209507" cy="52319"/>
            </p14:xfrm>
          </p:contentPart>
        </mc:Choice>
        <mc:Fallback>
          <p:sp>
            <p:nvSpPr>
              <p:cNvPr id="1051774" name=""/>
              <p:cNvSpPr/>
              <p:nvPr/>
            </p:nvSpPr>
            <p:spPr>
              <a:xfrm>
                <a:off x="4019869" y="3778459"/>
                <a:ext cx="209507" cy="52319"/>
              </a:xfrm>
            </p:spPr>
          </p:sp>
        </mc:Fallback>
      </mc:AlternateContent>
      <mc:AlternateContent xmlns:mc="http://schemas.openxmlformats.org/markup-compatibility/2006">
        <mc:Choice xmlns:p14="http://schemas.microsoft.com/office/powerpoint/2010/main" Requires="p14">
          <p:contentPart p14:bwMode="auto" r:id="rId200">
            <p14:nvContentPartPr>
              <p14:cNvPr id="1051775" name=""/>
              <p14:cNvContentPartPr/>
              <p14:nvPr/>
            </p14:nvContentPartPr>
            <p14:xfrm>
              <a:off x="4142049" y="3740804"/>
              <a:ext cx="125401" cy="108777"/>
            </p14:xfrm>
          </p:contentPart>
        </mc:Choice>
        <mc:Fallback>
          <p:sp>
            <p:nvSpPr>
              <p:cNvPr id="1051775" name=""/>
              <p:cNvSpPr/>
              <p:nvPr/>
            </p:nvSpPr>
            <p:spPr>
              <a:xfrm>
                <a:off x="4142049" y="3740804"/>
                <a:ext cx="125401" cy="108777"/>
              </a:xfrm>
            </p:spPr>
          </p:sp>
        </mc:Fallback>
      </mc:AlternateContent>
      <mc:AlternateContent xmlns:mc="http://schemas.openxmlformats.org/markup-compatibility/2006">
        <mc:Choice xmlns:p14="http://schemas.microsoft.com/office/powerpoint/2010/main" Requires="p14">
          <p:contentPart p14:bwMode="auto" r:id="rId201">
            <p14:nvContentPartPr>
              <p14:cNvPr id="1051776" name=""/>
              <p14:cNvContentPartPr/>
              <p14:nvPr/>
            </p14:nvContentPartPr>
            <p14:xfrm>
              <a:off x="4280476" y="3467131"/>
              <a:ext cx="9565" cy="93431"/>
            </p14:xfrm>
          </p:contentPart>
        </mc:Choice>
        <mc:Fallback>
          <p:sp>
            <p:nvSpPr>
              <p:cNvPr id="1051776" name=""/>
              <p:cNvSpPr/>
              <p:nvPr/>
            </p:nvSpPr>
            <p:spPr>
              <a:xfrm>
                <a:off x="4280476" y="3467131"/>
                <a:ext cx="9565" cy="93431"/>
              </a:xfrm>
            </p:spPr>
          </p:sp>
        </mc:Fallback>
      </mc:AlternateContent>
      <mc:AlternateContent xmlns:mc="http://schemas.openxmlformats.org/markup-compatibility/2006">
        <mc:Choice xmlns:p14="http://schemas.microsoft.com/office/powerpoint/2010/main" Requires="p14">
          <p:contentPart p14:bwMode="auto" r:id="rId202">
            <p14:nvContentPartPr>
              <p14:cNvPr id="1051777" name=""/>
              <p14:cNvContentPartPr/>
              <p14:nvPr/>
            </p14:nvContentPartPr>
            <p14:xfrm>
              <a:off x="4308422" y="3521862"/>
              <a:ext cx="51922" cy="8306"/>
            </p14:xfrm>
          </p:contentPart>
        </mc:Choice>
        <mc:Fallback>
          <p:sp>
            <p:nvSpPr>
              <p:cNvPr id="1051777" name=""/>
              <p:cNvSpPr/>
              <p:nvPr/>
            </p:nvSpPr>
            <p:spPr>
              <a:xfrm>
                <a:off x="4308422" y="3521862"/>
                <a:ext cx="51922" cy="8306"/>
              </a:xfrm>
            </p:spPr>
          </p:sp>
        </mc:Fallback>
      </mc:AlternateContent>
      <mc:AlternateContent xmlns:mc="http://schemas.openxmlformats.org/markup-compatibility/2006">
        <mc:Choice xmlns:p14="http://schemas.microsoft.com/office/powerpoint/2010/main" Requires="p14">
          <p:contentPart p14:bwMode="auto" r:id="rId203">
            <p14:nvContentPartPr>
              <p14:cNvPr id="1051778" name=""/>
              <p14:cNvContentPartPr/>
              <p14:nvPr/>
            </p14:nvContentPartPr>
            <p14:xfrm>
              <a:off x="4219386" y="3546288"/>
              <a:ext cx="161445" cy="73452"/>
            </p14:xfrm>
          </p:contentPart>
        </mc:Choice>
        <mc:Fallback>
          <p:sp>
            <p:nvSpPr>
              <p:cNvPr id="1051778" name=""/>
              <p:cNvSpPr/>
              <p:nvPr/>
            </p:nvSpPr>
            <p:spPr>
              <a:xfrm>
                <a:off x="4219386" y="3546288"/>
                <a:ext cx="161445" cy="73452"/>
              </a:xfrm>
            </p:spPr>
          </p:sp>
        </mc:Fallback>
      </mc:AlternateContent>
      <mc:AlternateContent xmlns:mc="http://schemas.openxmlformats.org/markup-compatibility/2006">
        <mc:Choice xmlns:p14="http://schemas.microsoft.com/office/powerpoint/2010/main" Requires="p14">
          <p:contentPart p14:bwMode="auto" r:id="rId204">
            <p14:nvContentPartPr>
              <p14:cNvPr id="1051779" name=""/>
              <p14:cNvContentPartPr/>
              <p14:nvPr/>
            </p14:nvContentPartPr>
            <p14:xfrm>
              <a:off x="4259030" y="3604904"/>
              <a:ext cx="23731" cy="231909"/>
            </p14:xfrm>
          </p:contentPart>
        </mc:Choice>
        <mc:Fallback>
          <p:sp>
            <p:nvSpPr>
              <p:cNvPr id="1051779" name=""/>
              <p:cNvSpPr/>
              <p:nvPr/>
            </p:nvSpPr>
            <p:spPr>
              <a:xfrm>
                <a:off x="4259030" y="3604904"/>
                <a:ext cx="23731" cy="231909"/>
              </a:xfrm>
            </p:spPr>
          </p:sp>
        </mc:Fallback>
      </mc:AlternateContent>
      <mc:AlternateContent xmlns:mc="http://schemas.openxmlformats.org/markup-compatibility/2006">
        <mc:Choice xmlns:p14="http://schemas.microsoft.com/office/powerpoint/2010/main" Requires="p14">
          <p:contentPart p14:bwMode="auto" r:id="rId205">
            <p14:nvContentPartPr>
              <p14:cNvPr id="1051780" name=""/>
              <p14:cNvContentPartPr/>
              <p14:nvPr/>
            </p14:nvContentPartPr>
            <p14:xfrm>
              <a:off x="4285675" y="3590234"/>
              <a:ext cx="92245" cy="32216"/>
            </p14:xfrm>
          </p:contentPart>
        </mc:Choice>
        <mc:Fallback>
          <p:sp>
            <p:nvSpPr>
              <p:cNvPr id="1051780" name=""/>
              <p:cNvSpPr/>
              <p:nvPr/>
            </p:nvSpPr>
            <p:spPr>
              <a:xfrm>
                <a:off x="4285675" y="3590234"/>
                <a:ext cx="92245" cy="32216"/>
              </a:xfrm>
            </p:spPr>
          </p:sp>
        </mc:Fallback>
      </mc:AlternateContent>
      <mc:AlternateContent xmlns:mc="http://schemas.openxmlformats.org/markup-compatibility/2006">
        <mc:Choice xmlns:p14="http://schemas.microsoft.com/office/powerpoint/2010/main" Requires="p14">
          <p:contentPart p14:bwMode="auto" r:id="rId206">
            <p14:nvContentPartPr>
              <p14:cNvPr id="1051781" name=""/>
              <p14:cNvContentPartPr/>
              <p14:nvPr/>
            </p14:nvContentPartPr>
            <p14:xfrm>
              <a:off x="4312840" y="3585408"/>
              <a:ext cx="84454" cy="75401"/>
            </p14:xfrm>
          </p:contentPart>
        </mc:Choice>
        <mc:Fallback>
          <p:sp>
            <p:nvSpPr>
              <p:cNvPr id="1051781" name=""/>
              <p:cNvSpPr/>
              <p:nvPr/>
            </p:nvSpPr>
            <p:spPr>
              <a:xfrm>
                <a:off x="4312840" y="3585408"/>
                <a:ext cx="84454" cy="75401"/>
              </a:xfrm>
            </p:spPr>
          </p:sp>
        </mc:Fallback>
      </mc:AlternateContent>
      <mc:AlternateContent xmlns:mc="http://schemas.openxmlformats.org/markup-compatibility/2006">
        <mc:Choice xmlns:p14="http://schemas.microsoft.com/office/powerpoint/2010/main" Requires="p14">
          <p:contentPart p14:bwMode="auto" r:id="rId207">
            <p14:nvContentPartPr>
              <p14:cNvPr id="1051782" name=""/>
              <p14:cNvContentPartPr/>
              <p14:nvPr/>
            </p14:nvContentPartPr>
            <p14:xfrm>
              <a:off x="4340266" y="3643246"/>
              <a:ext cx="21756" cy="144007"/>
            </p14:xfrm>
          </p:contentPart>
        </mc:Choice>
        <mc:Fallback>
          <p:sp>
            <p:nvSpPr>
              <p:cNvPr id="1051782" name=""/>
              <p:cNvSpPr/>
              <p:nvPr/>
            </p:nvSpPr>
            <p:spPr>
              <a:xfrm>
                <a:off x="4340266" y="3643246"/>
                <a:ext cx="21756" cy="144007"/>
              </a:xfrm>
            </p:spPr>
          </p:sp>
        </mc:Fallback>
      </mc:AlternateContent>
      <mc:AlternateContent xmlns:mc="http://schemas.openxmlformats.org/markup-compatibility/2006">
        <mc:Choice xmlns:p14="http://schemas.microsoft.com/office/powerpoint/2010/main" Requires="p14">
          <p:contentPart p14:bwMode="auto" r:id="rId208">
            <p14:nvContentPartPr>
              <p14:cNvPr id="1051783" name=""/>
              <p14:cNvContentPartPr/>
              <p14:nvPr/>
            </p14:nvContentPartPr>
            <p14:xfrm>
              <a:off x="4379910" y="3690038"/>
              <a:ext cx="9749" cy="105209"/>
            </p14:xfrm>
          </p:contentPart>
        </mc:Choice>
        <mc:Fallback>
          <p:sp>
            <p:nvSpPr>
              <p:cNvPr id="1051783" name=""/>
              <p:cNvSpPr/>
              <p:nvPr/>
            </p:nvSpPr>
            <p:spPr>
              <a:xfrm>
                <a:off x="4379910" y="3690038"/>
                <a:ext cx="9749" cy="105209"/>
              </a:xfrm>
            </p:spPr>
          </p:sp>
        </mc:Fallback>
      </mc:AlternateContent>
      <mc:AlternateContent xmlns:mc="http://schemas.openxmlformats.org/markup-compatibility/2006">
        <mc:Choice xmlns:p14="http://schemas.microsoft.com/office/powerpoint/2010/main" Requires="p14">
          <p:contentPart p14:bwMode="auto" r:id="rId209">
            <p14:nvContentPartPr>
              <p14:cNvPr id="1051784" name=""/>
              <p14:cNvContentPartPr/>
              <p14:nvPr/>
            </p14:nvContentPartPr>
            <p14:xfrm>
              <a:off x="4299323" y="3723831"/>
              <a:ext cx="86705" cy="43135"/>
            </p14:xfrm>
          </p:contentPart>
        </mc:Choice>
        <mc:Fallback>
          <p:sp>
            <p:nvSpPr>
              <p:cNvPr id="1051784" name=""/>
              <p:cNvSpPr/>
              <p:nvPr/>
            </p:nvSpPr>
            <p:spPr>
              <a:xfrm>
                <a:off x="4299323" y="3723831"/>
                <a:ext cx="86705" cy="43135"/>
              </a:xfrm>
            </p:spPr>
          </p:sp>
        </mc:Fallback>
      </mc:AlternateContent>
      <mc:AlternateContent xmlns:mc="http://schemas.openxmlformats.org/markup-compatibility/2006">
        <mc:Choice xmlns:p14="http://schemas.microsoft.com/office/powerpoint/2010/main" Requires="p14">
          <p:contentPart p14:bwMode="auto" r:id="rId210">
            <p14:nvContentPartPr>
              <p14:cNvPr id="1051785" name=""/>
              <p14:cNvContentPartPr/>
              <p14:nvPr/>
            </p14:nvContentPartPr>
            <p14:xfrm>
              <a:off x="4357863" y="3680939"/>
              <a:ext cx="73388" cy="117730"/>
            </p14:xfrm>
          </p:contentPart>
        </mc:Choice>
        <mc:Fallback>
          <p:sp>
            <p:nvSpPr>
              <p:cNvPr id="1051785" name=""/>
              <p:cNvSpPr/>
              <p:nvPr/>
            </p:nvSpPr>
            <p:spPr>
              <a:xfrm>
                <a:off x="4357863" y="3680939"/>
                <a:ext cx="73388" cy="117730"/>
              </a:xfrm>
            </p:spPr>
          </p:sp>
        </mc:Fallback>
      </mc:AlternateContent>
      <mc:AlternateContent xmlns:mc="http://schemas.openxmlformats.org/markup-compatibility/2006">
        <mc:Choice xmlns:p14="http://schemas.microsoft.com/office/powerpoint/2010/main" Requires="p14">
          <p:contentPart p14:bwMode="auto" r:id="rId211">
            <p14:nvContentPartPr>
              <p14:cNvPr id="1051786" name=""/>
              <p14:cNvContentPartPr/>
              <p14:nvPr/>
            </p14:nvContentPartPr>
            <p14:xfrm>
              <a:off x="4292174" y="3753617"/>
              <a:ext cx="234821" cy="69644"/>
            </p14:xfrm>
          </p:contentPart>
        </mc:Choice>
        <mc:Fallback>
          <p:sp>
            <p:nvSpPr>
              <p:cNvPr id="1051786" name=""/>
              <p:cNvSpPr/>
              <p:nvPr/>
            </p:nvSpPr>
            <p:spPr>
              <a:xfrm>
                <a:off x="4292174" y="3753617"/>
                <a:ext cx="234821" cy="69644"/>
              </a:xfrm>
            </p:spPr>
          </p:sp>
        </mc:Fallback>
      </mc:AlternateContent>
      <mc:AlternateContent xmlns:mc="http://schemas.openxmlformats.org/markup-compatibility/2006">
        <mc:Choice xmlns:p14="http://schemas.microsoft.com/office/powerpoint/2010/main" Requires="p14">
          <p:contentPart p14:bwMode="auto" r:id="rId212">
            <p14:nvContentPartPr>
              <p14:cNvPr id="1051787" name=""/>
              <p14:cNvContentPartPr/>
              <p14:nvPr/>
            </p14:nvContentPartPr>
            <p14:xfrm>
              <a:off x="4453943" y="3501574"/>
              <a:ext cx="26911" cy="131797"/>
            </p14:xfrm>
          </p:contentPart>
        </mc:Choice>
        <mc:Fallback>
          <p:sp>
            <p:nvSpPr>
              <p:cNvPr id="1051787" name=""/>
              <p:cNvSpPr/>
              <p:nvPr/>
            </p:nvSpPr>
            <p:spPr>
              <a:xfrm>
                <a:off x="4453943" y="3501574"/>
                <a:ext cx="26911" cy="131797"/>
              </a:xfrm>
            </p:spPr>
          </p:sp>
        </mc:Fallback>
      </mc:AlternateContent>
      <mc:AlternateContent xmlns:mc="http://schemas.openxmlformats.org/markup-compatibility/2006">
        <mc:Choice xmlns:p14="http://schemas.microsoft.com/office/powerpoint/2010/main" Requires="p14">
          <p:contentPart p14:bwMode="auto" r:id="rId213">
            <p14:nvContentPartPr>
              <p14:cNvPr id="1051788" name=""/>
              <p14:cNvContentPartPr/>
              <p14:nvPr/>
            </p14:nvContentPartPr>
            <p14:xfrm>
              <a:off x="4489092" y="3554547"/>
              <a:ext cx="76033" cy="33460"/>
            </p14:xfrm>
          </p:contentPart>
        </mc:Choice>
        <mc:Fallback>
          <p:sp>
            <p:nvSpPr>
              <p:cNvPr id="1051788" name=""/>
              <p:cNvSpPr/>
              <p:nvPr/>
            </p:nvSpPr>
            <p:spPr>
              <a:xfrm>
                <a:off x="4489092" y="3554547"/>
                <a:ext cx="76033" cy="33460"/>
              </a:xfrm>
            </p:spPr>
          </p:sp>
        </mc:Fallback>
      </mc:AlternateContent>
      <mc:AlternateContent xmlns:mc="http://schemas.openxmlformats.org/markup-compatibility/2006">
        <mc:Choice xmlns:p14="http://schemas.microsoft.com/office/powerpoint/2010/main" Requires="p14">
          <p:contentPart p14:bwMode="auto" r:id="rId214">
            <p14:nvContentPartPr>
              <p14:cNvPr id="1051789" name=""/>
              <p14:cNvContentPartPr/>
              <p14:nvPr/>
            </p14:nvContentPartPr>
            <p14:xfrm>
              <a:off x="4461796" y="3598405"/>
              <a:ext cx="131557" cy="86433"/>
            </p14:xfrm>
          </p:contentPart>
        </mc:Choice>
        <mc:Fallback>
          <p:sp>
            <p:nvSpPr>
              <p:cNvPr id="1051789" name=""/>
              <p:cNvSpPr/>
              <p:nvPr/>
            </p:nvSpPr>
            <p:spPr>
              <a:xfrm>
                <a:off x="4461796" y="3598405"/>
                <a:ext cx="131557" cy="86433"/>
              </a:xfrm>
            </p:spPr>
          </p:sp>
        </mc:Fallback>
      </mc:AlternateContent>
      <mc:AlternateContent xmlns:mc="http://schemas.openxmlformats.org/markup-compatibility/2006">
        <mc:Choice xmlns:p14="http://schemas.microsoft.com/office/powerpoint/2010/main" Requires="p14">
          <p:contentPart p14:bwMode="auto" r:id="rId215">
            <p14:nvContentPartPr>
              <p14:cNvPr id="1051790" name=""/>
              <p14:cNvContentPartPr/>
              <p14:nvPr/>
            </p14:nvContentPartPr>
            <p14:xfrm>
              <a:off x="4513634" y="3578909"/>
              <a:ext cx="21439" cy="175428"/>
            </p14:xfrm>
          </p:contentPart>
        </mc:Choice>
        <mc:Fallback>
          <p:sp>
            <p:nvSpPr>
              <p:cNvPr id="1051790" name=""/>
              <p:cNvSpPr/>
              <p:nvPr/>
            </p:nvSpPr>
            <p:spPr>
              <a:xfrm>
                <a:off x="4513634" y="3578909"/>
                <a:ext cx="21439" cy="175428"/>
              </a:xfrm>
            </p:spPr>
          </p:sp>
        </mc:Fallback>
      </mc:AlternateContent>
      <mc:AlternateContent xmlns:mc="http://schemas.openxmlformats.org/markup-compatibility/2006">
        <mc:Choice xmlns:p14="http://schemas.microsoft.com/office/powerpoint/2010/main" Requires="p14">
          <p:contentPart p14:bwMode="auto" r:id="rId216">
            <p14:nvContentPartPr>
              <p14:cNvPr id="1051791" name=""/>
              <p14:cNvContentPartPr/>
              <p14:nvPr/>
            </p14:nvContentPartPr>
            <p14:xfrm>
              <a:off x="4558630" y="3611402"/>
              <a:ext cx="50739" cy="158384"/>
            </p14:xfrm>
          </p:contentPart>
        </mc:Choice>
        <mc:Fallback>
          <p:sp>
            <p:nvSpPr>
              <p:cNvPr id="1051791" name=""/>
              <p:cNvSpPr/>
              <p:nvPr/>
            </p:nvSpPr>
            <p:spPr>
              <a:xfrm>
                <a:off x="4558630" y="3611402"/>
                <a:ext cx="50739" cy="158384"/>
              </a:xfrm>
            </p:spPr>
          </p:sp>
        </mc:Fallback>
      </mc:AlternateContent>
      <mc:AlternateContent xmlns:mc="http://schemas.openxmlformats.org/markup-compatibility/2006">
        <mc:Choice xmlns:p14="http://schemas.microsoft.com/office/powerpoint/2010/main" Requires="p14">
          <p:contentPart p14:bwMode="auto" r:id="rId217">
            <p14:nvContentPartPr>
              <p14:cNvPr id="1051792" name=""/>
              <p14:cNvContentPartPr/>
              <p14:nvPr/>
            </p14:nvContentPartPr>
            <p14:xfrm>
              <a:off x="4586576" y="3473878"/>
              <a:ext cx="92733" cy="51741"/>
            </p14:xfrm>
          </p:contentPart>
        </mc:Choice>
        <mc:Fallback>
          <p:sp>
            <p:nvSpPr>
              <p:cNvPr id="1051792" name=""/>
              <p:cNvSpPr/>
              <p:nvPr/>
            </p:nvSpPr>
            <p:spPr>
              <a:xfrm>
                <a:off x="4586576" y="3473878"/>
                <a:ext cx="92733" cy="51741"/>
              </a:xfrm>
            </p:spPr>
          </p:sp>
        </mc:Fallback>
      </mc:AlternateContent>
      <mc:AlternateContent xmlns:mc="http://schemas.openxmlformats.org/markup-compatibility/2006">
        <mc:Choice xmlns:p14="http://schemas.microsoft.com/office/powerpoint/2010/main" Requires="p14">
          <p:contentPart p14:bwMode="auto" r:id="rId218">
            <p14:nvContentPartPr>
              <p14:cNvPr id="1051793" name=""/>
              <p14:cNvContentPartPr/>
              <p14:nvPr/>
            </p14:nvContentPartPr>
            <p14:xfrm>
              <a:off x="4591125" y="3558113"/>
              <a:ext cx="21161" cy="48724"/>
            </p14:xfrm>
          </p:contentPart>
        </mc:Choice>
        <mc:Fallback>
          <p:sp>
            <p:nvSpPr>
              <p:cNvPr id="1051793" name=""/>
              <p:cNvSpPr/>
              <p:nvPr/>
            </p:nvSpPr>
            <p:spPr>
              <a:xfrm>
                <a:off x="4591125" y="3558113"/>
                <a:ext cx="21161" cy="48724"/>
              </a:xfrm>
            </p:spPr>
          </p:sp>
        </mc:Fallback>
      </mc:AlternateContent>
      <mc:AlternateContent xmlns:mc="http://schemas.openxmlformats.org/markup-compatibility/2006">
        <mc:Choice xmlns:p14="http://schemas.microsoft.com/office/powerpoint/2010/main" Requires="p14">
          <p:contentPart p14:bwMode="auto" r:id="rId219">
            <p14:nvContentPartPr>
              <p14:cNvPr id="1051794" name=""/>
              <p14:cNvContentPartPr/>
              <p14:nvPr/>
            </p14:nvContentPartPr>
            <p14:xfrm>
              <a:off x="4615171" y="3538831"/>
              <a:ext cx="80066" cy="73968"/>
            </p14:xfrm>
          </p:contentPart>
        </mc:Choice>
        <mc:Fallback>
          <p:sp>
            <p:nvSpPr>
              <p:cNvPr id="1051794" name=""/>
              <p:cNvSpPr/>
              <p:nvPr/>
            </p:nvSpPr>
            <p:spPr>
              <a:xfrm>
                <a:off x="4615171" y="3538831"/>
                <a:ext cx="80066" cy="73968"/>
              </a:xfrm>
            </p:spPr>
          </p:sp>
        </mc:Fallback>
      </mc:AlternateContent>
      <mc:AlternateContent xmlns:mc="http://schemas.openxmlformats.org/markup-compatibility/2006">
        <mc:Choice xmlns:p14="http://schemas.microsoft.com/office/powerpoint/2010/main" Requires="p14">
          <p:contentPart p14:bwMode="auto" r:id="rId220">
            <p14:nvContentPartPr>
              <p14:cNvPr id="1051795" name=""/>
              <p14:cNvContentPartPr/>
              <p14:nvPr/>
            </p14:nvContentPartPr>
            <p14:xfrm>
              <a:off x="4606723" y="3639347"/>
              <a:ext cx="35627" cy="53779"/>
            </p14:xfrm>
          </p:contentPart>
        </mc:Choice>
        <mc:Fallback>
          <p:sp>
            <p:nvSpPr>
              <p:cNvPr id="1051795" name=""/>
              <p:cNvSpPr/>
              <p:nvPr/>
            </p:nvSpPr>
            <p:spPr>
              <a:xfrm>
                <a:off x="4606723" y="3639347"/>
                <a:ext cx="35627" cy="53779"/>
              </a:xfrm>
            </p:spPr>
          </p:sp>
        </mc:Fallback>
      </mc:AlternateContent>
      <mc:AlternateContent xmlns:mc="http://schemas.openxmlformats.org/markup-compatibility/2006">
        <mc:Choice xmlns:p14="http://schemas.microsoft.com/office/powerpoint/2010/main" Requires="p14">
          <p:contentPart p14:bwMode="auto" r:id="rId221">
            <p14:nvContentPartPr>
              <p14:cNvPr id="1051796" name=""/>
              <p14:cNvContentPartPr/>
              <p14:nvPr/>
            </p14:nvContentPartPr>
            <p14:xfrm>
              <a:off x="4628819" y="3620501"/>
              <a:ext cx="50805" cy="169617"/>
            </p14:xfrm>
          </p:contentPart>
        </mc:Choice>
        <mc:Fallback>
          <p:sp>
            <p:nvSpPr>
              <p:cNvPr id="1051796" name=""/>
              <p:cNvSpPr/>
              <p:nvPr/>
            </p:nvSpPr>
            <p:spPr>
              <a:xfrm>
                <a:off x="4628819" y="3620501"/>
                <a:ext cx="50805" cy="169617"/>
              </a:xfrm>
            </p:spPr>
          </p:sp>
        </mc:Fallback>
      </mc:AlternateContent>
      <mc:AlternateContent xmlns:mc="http://schemas.openxmlformats.org/markup-compatibility/2006">
        <mc:Choice xmlns:p14="http://schemas.microsoft.com/office/powerpoint/2010/main" Requires="p14">
          <p:contentPart p14:bwMode="auto" r:id="rId222">
            <p14:nvContentPartPr>
              <p14:cNvPr id="1051797" name=""/>
              <p14:cNvContentPartPr/>
              <p14:nvPr/>
            </p14:nvContentPartPr>
            <p14:xfrm>
              <a:off x="4598923" y="3731300"/>
              <a:ext cx="202660" cy="35422"/>
            </p14:xfrm>
          </p:contentPart>
        </mc:Choice>
        <mc:Fallback>
          <p:sp>
            <p:nvSpPr>
              <p:cNvPr id="1051797" name=""/>
              <p:cNvSpPr/>
              <p:nvPr/>
            </p:nvSpPr>
            <p:spPr>
              <a:xfrm>
                <a:off x="4598923" y="3731300"/>
                <a:ext cx="202660" cy="35422"/>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603"/>
                                        </p:tgtEl>
                                        <p:attrNameLst>
                                          <p:attrName>style.visibility</p:attrName>
                                        </p:attrNameLst>
                                      </p:cBhvr>
                                      <p:to>
                                        <p:strVal val="visible"/>
                                      </p:to>
                                    </p:set>
                                    <p:animEffect transition="in" filter="wipe(down)">
                                      <p:cBhvr>
                                        <p:cTn dur="500" id="7"/>
                                        <p:tgtEl>
                                          <p:spTgt spid="1051603"/>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1602"/>
                                        </p:tgtEl>
                                        <p:attrNameLst>
                                          <p:attrName>style.visibility</p:attrName>
                                        </p:attrNameLst>
                                      </p:cBhvr>
                                      <p:to>
                                        <p:strVal val="visible"/>
                                      </p:to>
                                    </p:set>
                                    <p:animEffect transition="in" filter="wipe(down)">
                                      <p:cBhvr>
                                        <p:cTn dur="500" id="10"/>
                                        <p:tgtEl>
                                          <p:spTgt spid="1051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02" grpId="0"/>
      <p:bldP spid="105160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51801"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3947"/>
            </a:stretch>
          </a:blipFill>
          <a:ln>
            <a:noFill/>
          </a:ln>
          <a:effectLst/>
        </p:spPr>
        <p:txBody>
          <a:bodyPr/>
          <a:p>
            <a:r>
              <a:rPr altLang="en-US" lang="zh-CN">
                <a:noFill/>
              </a:rPr>
              <a:t> </a:t>
            </a:r>
          </a:p>
        </p:txBody>
      </p:sp>
      <p:grpSp>
        <p:nvGrpSpPr>
          <p:cNvPr id="426" name="组合 1"/>
          <p:cNvGrpSpPr/>
          <p:nvPr/>
        </p:nvGrpSpPr>
        <p:grpSpPr>
          <a:xfrm>
            <a:off x="537587" y="1616075"/>
            <a:ext cx="8375453" cy="4162425"/>
            <a:chOff x="537587" y="1616075"/>
            <a:chExt cx="8375453" cy="4162425"/>
          </a:xfrm>
        </p:grpSpPr>
        <p:grpSp>
          <p:nvGrpSpPr>
            <p:cNvPr id="427" name="组合 4"/>
            <p:cNvGrpSpPr/>
            <p:nvPr/>
          </p:nvGrpSpPr>
          <p:grpSpPr>
            <a:xfrm>
              <a:off x="537587" y="1616075"/>
              <a:ext cx="8375453" cy="4162425"/>
              <a:chOff x="537587" y="1616075"/>
              <a:chExt cx="8375453" cy="4162425"/>
            </a:xfrm>
          </p:grpSpPr>
          <p:grpSp>
            <p:nvGrpSpPr>
              <p:cNvPr id="428" name="Group 196"/>
              <p:cNvGrpSpPr/>
              <p:nvPr/>
            </p:nvGrpSpPr>
            <p:grpSpPr bwMode="auto">
              <a:xfrm>
                <a:off x="878608" y="1616075"/>
                <a:ext cx="7488238" cy="4162425"/>
                <a:chOff x="546" y="930"/>
                <a:chExt cx="4717" cy="2622"/>
              </a:xfrm>
            </p:grpSpPr>
            <p:sp>
              <p:nvSpPr>
                <p:cNvPr id="1051802"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03"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04"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05"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06"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07"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08"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09"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810"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11"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12"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13"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14"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15"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16"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17"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818" name="Line 69"/>
                <p:cNvSpPr>
                  <a:spLocks noChangeShapeType="1"/>
                </p:cNvSpPr>
                <p:nvPr/>
              </p:nvSpPr>
              <p:spPr bwMode="auto">
                <a:xfrm>
                  <a:off x="4119" y="1426"/>
                  <a:ext cx="0" cy="32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19"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0"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1"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2"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3"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4"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5"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26"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31"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14485" imgH="215640" imgW="215640" progId="Equation.3">
                        <p:embed/>
                      </p:oleObj>
                    </mc:Choice>
                    <mc:Fallback>
                      <p:oleObj name="Equation" r:id="rId2" spid="" imgH="215640" imgW="215640" progId="Equation.3">
                        <p:embed/>
                        <p:pic>
                          <p:nvPicPr>
                            <p:cNvPr id="2097211"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1827"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1828"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29"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30"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1"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2"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3"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4"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5"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6"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7"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38"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32"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14486" imgH="215640" imgW="203040" progId="Equation.3">
                        <p:embed/>
                      </p:oleObj>
                    </mc:Choice>
                    <mc:Fallback>
                      <p:oleObj name="Equation" r:id="rId4" spid="" imgH="215640" imgW="203040" progId="Equation.3">
                        <p:embed/>
                        <p:pic>
                          <p:nvPicPr>
                            <p:cNvPr id="2097212"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33"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14487" imgH="215640" imgW="177480" progId="Equation.3">
                        <p:embed/>
                      </p:oleObj>
                    </mc:Choice>
                    <mc:Fallback>
                      <p:oleObj name="Equation" r:id="rId6" spid="" imgH="215640" imgW="177480" progId="Equation.3">
                        <p:embed/>
                        <p:pic>
                          <p:nvPicPr>
                            <p:cNvPr id="2097213"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1839"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40"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41"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42"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43" name="Rectangle 185"/>
                <p:cNvSpPr>
                  <a:spLocks noChangeArrowheads="1"/>
                </p:cNvSpPr>
                <p:nvPr/>
              </p:nvSpPr>
              <p:spPr bwMode="auto">
                <a:xfrm>
                  <a:off x="4064" y="113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44" name="Line 186"/>
                <p:cNvSpPr>
                  <a:spLocks noChangeShapeType="1"/>
                </p:cNvSpPr>
                <p:nvPr/>
              </p:nvSpPr>
              <p:spPr bwMode="auto">
                <a:xfrm flipV="1">
                  <a:off x="4117" y="941"/>
                  <a:ext cx="0" cy="19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45"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46"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36"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847"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19697" b="-5263"/>
                </a:stretch>
              </a:blipFill>
              <a:ln>
                <a:noFill/>
              </a:ln>
              <a:effectLst/>
            </p:spPr>
            <p:txBody>
              <a:bodyPr/>
              <a:p>
                <a:r>
                  <a:rPr altLang="en-US" lang="zh-CN">
                    <a:noFill/>
                  </a:rPr>
                  <a:t> </a:t>
                </a:r>
              </a:p>
            </p:txBody>
          </p:sp>
          <p:sp>
            <p:nvSpPr>
              <p:cNvPr id="1051848"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9"/>
                <a:stretch>
                  <a:fillRect l="-18182" b="-5333"/>
                </a:stretch>
              </a:blipFill>
              <a:ln>
                <a:noFill/>
              </a:ln>
              <a:effectLst/>
            </p:spPr>
            <p:txBody>
              <a:bodyPr/>
              <a:p>
                <a:r>
                  <a:rPr altLang="en-US" lang="zh-CN">
                    <a:noFill/>
                  </a:rPr>
                  <a:t> </a:t>
                </a:r>
              </a:p>
            </p:txBody>
          </p:sp>
          <p:sp>
            <p:nvSpPr>
              <p:cNvPr id="1051849"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4138" r="-34483"/>
                </a:stretch>
              </a:blipFill>
              <a:ln w="28575">
                <a:noFill/>
                <a:miter lim="800000"/>
                <a:headEnd/>
                <a:tailEnd/>
              </a:ln>
            </p:spPr>
            <p:txBody>
              <a:bodyPr/>
              <a:p>
                <a:r>
                  <a:rPr altLang="en-US" lang="zh-CN">
                    <a:noFill/>
                  </a:rPr>
                  <a:t> </a:t>
                </a:r>
              </a:p>
            </p:txBody>
          </p:sp>
          <p:sp>
            <p:nvSpPr>
              <p:cNvPr id="1051850"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3947"/>
                </a:stretch>
              </a:blipFill>
              <a:ln>
                <a:noFill/>
              </a:ln>
              <a:effectLst/>
            </p:spPr>
            <p:txBody>
              <a:bodyPr/>
              <a:p>
                <a:r>
                  <a:rPr altLang="en-US" lang="zh-CN">
                    <a:noFill/>
                  </a:rPr>
                  <a:t> </a:t>
                </a:r>
              </a:p>
            </p:txBody>
          </p:sp>
          <p:sp>
            <p:nvSpPr>
              <p:cNvPr id="1051851"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273" b="-3947"/>
                </a:stretch>
              </a:blipFill>
              <a:ln>
                <a:noFill/>
              </a:ln>
              <a:effectLst/>
            </p:spPr>
            <p:txBody>
              <a:bodyPr/>
              <a:p>
                <a:r>
                  <a:rPr altLang="en-US" lang="zh-CN">
                    <a:noFill/>
                  </a:rPr>
                  <a:t> </a:t>
                </a:r>
              </a:p>
            </p:txBody>
          </p:sp>
          <p:sp>
            <p:nvSpPr>
              <p:cNvPr id="1051852"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3"/>
                <a:stretch>
                  <a:fillRect l="-45455" r="-12121" b="-5333"/>
                </a:stretch>
              </a:blipFill>
              <a:ln>
                <a:noFill/>
              </a:ln>
              <a:effectLst/>
            </p:spPr>
            <p:txBody>
              <a:bodyPr/>
              <a:p>
                <a:r>
                  <a:rPr altLang="en-US" lang="zh-CN">
                    <a:noFill/>
                  </a:rPr>
                  <a:t> </a:t>
                </a:r>
              </a:p>
            </p:txBody>
          </p:sp>
          <p:sp>
            <p:nvSpPr>
              <p:cNvPr id="1051853" name="文本框 312"/>
              <p:cNvSpPr txBox="1">
                <a:spLocks noChangeAspect="1" noMove="1" noResize="1" noRot="1" noAdjustHandles="1" noEditPoints="1" noChangeArrowheads="1" noChangeShapeType="1" noTextEdit="1"/>
              </p:cNvSpPr>
              <p:nvPr/>
            </p:nvSpPr>
            <p:spPr bwMode="auto">
              <a:xfrm>
                <a:off x="6046546" y="1944986"/>
                <a:ext cx="401442" cy="461665"/>
              </a:xfrm>
              <a:prstGeom prst="rect"/>
              <a:blipFill>
                <a:blip xmlns:r="http://schemas.openxmlformats.org/officeDocument/2006/relationships" r:embed="rId14"/>
                <a:stretch>
                  <a:fillRect l="-45455" r="-12121" b="-5263"/>
                </a:stretch>
              </a:blipFill>
              <a:ln>
                <a:noFill/>
              </a:ln>
              <a:effectLst/>
            </p:spPr>
            <p:txBody>
              <a:bodyPr/>
              <a:p>
                <a:r>
                  <a:rPr altLang="en-US" lang="zh-CN">
                    <a:noFill/>
                  </a:rPr>
                  <a:t> </a:t>
                </a:r>
              </a:p>
            </p:txBody>
          </p:sp>
          <p:sp>
            <p:nvSpPr>
              <p:cNvPr id="1051854"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5"/>
                <a:stretch>
                  <a:fillRect l="-27273" b="-2632"/>
                </a:stretch>
              </a:blipFill>
              <a:ln>
                <a:noFill/>
              </a:ln>
              <a:effectLst/>
            </p:spPr>
            <p:txBody>
              <a:bodyPr/>
              <a:p>
                <a:r>
                  <a:rPr altLang="en-US" lang="zh-CN">
                    <a:noFill/>
                  </a:rPr>
                  <a:t> </a:t>
                </a:r>
              </a:p>
            </p:txBody>
          </p:sp>
          <p:sp>
            <p:nvSpPr>
              <p:cNvPr id="1051855"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6"/>
                <a:stretch>
                  <a:fillRect l="-28788" b="-2632"/>
                </a:stretch>
              </a:blipFill>
              <a:ln>
                <a:noFill/>
              </a:ln>
              <a:effectLst/>
            </p:spPr>
            <p:txBody>
              <a:bodyPr/>
              <a:p>
                <a:r>
                  <a:rPr altLang="en-US" lang="zh-CN">
                    <a:noFill/>
                  </a:rPr>
                  <a:t> </a:t>
                </a:r>
              </a:p>
            </p:txBody>
          </p:sp>
          <p:sp>
            <p:nvSpPr>
              <p:cNvPr id="1051856"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17"/>
                <a:stretch>
                  <a:fillRect l="-22727" r="-1515" b="-5263"/>
                </a:stretch>
              </a:blipFill>
              <a:ln>
                <a:noFill/>
              </a:ln>
              <a:effectLst/>
            </p:spPr>
            <p:txBody>
              <a:bodyPr/>
              <a:p>
                <a:r>
                  <a:rPr altLang="en-US" lang="zh-CN">
                    <a:noFill/>
                  </a:rPr>
                  <a:t> </a:t>
                </a:r>
              </a:p>
            </p:txBody>
          </p:sp>
          <p:sp>
            <p:nvSpPr>
              <p:cNvPr id="1051857"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51858"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19"/>
                <a:stretch>
                  <a:fillRect l="-24138" r="-34483"/>
                </a:stretch>
              </a:blipFill>
              <a:ln w="28575">
                <a:noFill/>
                <a:miter lim="800000"/>
                <a:headEnd/>
                <a:tailEnd/>
              </a:ln>
            </p:spPr>
            <p:txBody>
              <a:bodyPr/>
              <a:p>
                <a:r>
                  <a:rPr altLang="en-US" lang="zh-CN">
                    <a:noFill/>
                  </a:rPr>
                  <a:t> </a:t>
                </a:r>
              </a:p>
            </p:txBody>
          </p:sp>
          <p:sp>
            <p:nvSpPr>
              <p:cNvPr id="1051859"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0"/>
                <a:stretch>
                  <a:fillRect l="-28788" b="-3947"/>
                </a:stretch>
              </a:blipFill>
              <a:ln>
                <a:noFill/>
              </a:ln>
              <a:effectLst/>
            </p:spPr>
            <p:txBody>
              <a:bodyPr/>
              <a:p>
                <a:r>
                  <a:rPr altLang="en-US" lang="zh-CN">
                    <a:noFill/>
                  </a:rPr>
                  <a:t> </a:t>
                </a:r>
              </a:p>
            </p:txBody>
          </p:sp>
          <p:sp>
            <p:nvSpPr>
              <p:cNvPr id="1051860"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1"/>
                <a:stretch>
                  <a:fillRect l="-13636" b="-5263"/>
                </a:stretch>
              </a:blipFill>
              <a:ln>
                <a:noFill/>
              </a:ln>
              <a:effectLst/>
            </p:spPr>
            <p:txBody>
              <a:bodyPr/>
              <a:p>
                <a:r>
                  <a:rPr altLang="en-US" lang="zh-CN">
                    <a:noFill/>
                  </a:rPr>
                  <a:t> </a:t>
                </a:r>
              </a:p>
            </p:txBody>
          </p:sp>
          <p:sp>
            <p:nvSpPr>
              <p:cNvPr id="1051861"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2"/>
                <a:stretch>
                  <a:fillRect l="-34286" r="-34286" b="-5882"/>
                </a:stretch>
              </a:blipFill>
              <a:ln w="28575">
                <a:noFill/>
                <a:miter lim="800000"/>
                <a:headEnd/>
                <a:tailEnd/>
              </a:ln>
            </p:spPr>
            <p:txBody>
              <a:bodyPr/>
              <a:p>
                <a:r>
                  <a:rPr altLang="en-US" lang="zh-CN">
                    <a:noFill/>
                  </a:rPr>
                  <a:t> </a:t>
                </a:r>
              </a:p>
            </p:txBody>
          </p:sp>
          <p:sp>
            <p:nvSpPr>
              <p:cNvPr id="1051862"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3"/>
                <a:stretch>
                  <a:fillRect l="-22581" r="-25806"/>
                </a:stretch>
              </a:blipFill>
              <a:ln w="28575">
                <a:noFill/>
                <a:miter lim="800000"/>
                <a:headEnd/>
                <a:tailEnd/>
              </a:ln>
            </p:spPr>
            <p:txBody>
              <a:bodyPr/>
              <a:p>
                <a:r>
                  <a:rPr altLang="en-US" lang="zh-CN">
                    <a:noFill/>
                  </a:rPr>
                  <a:t> </a:t>
                </a:r>
              </a:p>
            </p:txBody>
          </p:sp>
        </p:grpSp>
        <p:sp>
          <p:nvSpPr>
            <p:cNvPr id="1051863"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64"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865"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866"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1867"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(2) Positive or negative feedback for AC circuit?</a:t>
            </a:r>
            <a:endParaRPr altLang="en-US" dirty="0" sz="2000" kumimoji="1" lang="zh-CN">
              <a:cs typeface="Arial" panose="020B0604020202020204" pitchFamily="34" charset="0"/>
            </a:endParaRPr>
          </a:p>
        </p:txBody>
      </p:sp>
      <p:cxnSp>
        <p:nvCxnSpPr>
          <p:cNvPr id="3146037"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868"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4"/>
            <a:stretch>
              <a:fillRect l="-12121" b="-3947"/>
            </a:stretch>
          </a:blipFill>
          <a:ln>
            <a:noFill/>
          </a:ln>
          <a:effectLst/>
        </p:spPr>
        <p:txBody>
          <a:bodyPr/>
          <a:p>
            <a:r>
              <a:rPr altLang="en-US" lang="zh-CN">
                <a:noFill/>
              </a:rPr>
              <a:t> </a:t>
            </a:r>
          </a:p>
        </p:txBody>
      </p:sp>
      <p:sp>
        <p:nvSpPr>
          <p:cNvPr id="1051869" name="文本框 327"/>
          <p:cNvSpPr txBox="1"/>
          <p:nvPr/>
        </p:nvSpPr>
        <p:spPr bwMode="auto">
          <a:xfrm>
            <a:off x="4434982" y="5993754"/>
            <a:ext cx="2980577" cy="461665"/>
          </a:xfrm>
          <a:prstGeom prst="rect"/>
          <a:noFill/>
          <a:ln>
            <a:noFill/>
          </a:ln>
          <a:effectLst/>
        </p:spPr>
        <p:txBody>
          <a:bodyPr rtlCol="0" wrap="square">
            <a:spAutoFit/>
          </a:bodyPr>
          <a:p>
            <a:pPr eaLnBrk="1" hangingPunct="1">
              <a:spcBef>
                <a:spcPct val="50000"/>
              </a:spcBef>
            </a:pPr>
            <a:r>
              <a:rPr altLang="zh-CN" dirty="0" sz="2400" kumimoji="1" lang="en-US" smtClean="0">
                <a:solidFill>
                  <a:srgbClr val="C00000"/>
                </a:solidFill>
                <a:latin typeface="Arial" panose="020B0604020202020204" pitchFamily="34" charset="0"/>
                <a:cs typeface="Arial" panose="020B0604020202020204" pitchFamily="34" charset="0"/>
              </a:rPr>
              <a:t>Negative feedback</a:t>
            </a:r>
            <a:endParaRPr altLang="en-US" dirty="0" sz="2400" kumimoji="1" lang="zh-CN" smtClean="0">
              <a:solidFill>
                <a:srgbClr val="C00000"/>
              </a:solidFill>
              <a:latin typeface="Arial" panose="020B0604020202020204" pitchFamily="34" charset="0"/>
              <a:cs typeface="Arial" panose="020B0604020202020204" pitchFamily="34" charset="0"/>
            </a:endParaRPr>
          </a:p>
        </p:txBody>
      </p:sp>
      <p:sp>
        <p:nvSpPr>
          <p:cNvPr id="1051870" name="圆角矩形 328"/>
          <p:cNvSpPr/>
          <p:nvPr/>
        </p:nvSpPr>
        <p:spPr>
          <a:xfrm>
            <a:off x="5163544" y="4146550"/>
            <a:ext cx="216348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38"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871"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5"/>
            <a:stretch>
              <a:fillRect l="-29231" b="-6667"/>
            </a:stretch>
          </a:blipFill>
          <a:ln>
            <a:noFill/>
          </a:ln>
          <a:effectLst/>
        </p:spPr>
        <p:txBody>
          <a:bodyPr/>
          <a:p>
            <a:r>
              <a:rPr altLang="en-US" lang="zh-CN">
                <a:noFill/>
              </a:rPr>
              <a:t> </a:t>
            </a:r>
          </a:p>
        </p:txBody>
      </p:sp>
      <p:cxnSp>
        <p:nvCxnSpPr>
          <p:cNvPr id="3146039"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872"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26"/>
            <a:stretch>
              <a:fillRect l="-33333" r="-30556" b="-8000"/>
            </a:stretch>
          </a:blipFill>
          <a:ln w="28575">
            <a:noFill/>
            <a:miter lim="800000"/>
            <a:headEnd/>
            <a:tailEnd/>
          </a:ln>
        </p:spPr>
        <p:txBody>
          <a:bodyPr/>
          <a:p>
            <a:r>
              <a:rPr altLang="en-US" lang="zh-CN">
                <a:noFill/>
              </a:rPr>
              <a:t> </a:t>
            </a:r>
          </a:p>
        </p:txBody>
      </p:sp>
      <p:sp>
        <p:nvSpPr>
          <p:cNvPr id="1051873" name="Rectangle 519"/>
          <p:cNvSpPr>
            <a:spLocks noChangeAspect="1" noMove="1" noResize="1" noRot="1" noAdjustHandles="1" noEditPoints="1" noChangeArrowheads="1" noChangeShapeType="1" noTextEdit="1"/>
          </p:cNvSpPr>
          <p:nvPr/>
        </p:nvSpPr>
        <p:spPr bwMode="auto">
          <a:xfrm>
            <a:off x="3724866" y="3049655"/>
            <a:ext cx="186780" cy="307777"/>
          </a:xfrm>
          <a:prstGeom prst="rect"/>
          <a:blipFill>
            <a:blip xmlns:r="http://schemas.openxmlformats.org/officeDocument/2006/relationships" r:embed="rId27"/>
            <a:stretch>
              <a:fillRect l="-22581" r="-25806"/>
            </a:stretch>
          </a:blipFill>
          <a:ln w="28575">
            <a:noFill/>
            <a:miter lim="800000"/>
            <a:headEnd/>
            <a:tailEnd/>
          </a:ln>
        </p:spPr>
        <p:txBody>
          <a:bodyPr/>
          <a:p>
            <a:r>
              <a:rPr altLang="en-US" lang="zh-CN">
                <a:noFill/>
              </a:rPr>
              <a:t> </a:t>
            </a:r>
          </a:p>
        </p:txBody>
      </p:sp>
      <p:cxnSp>
        <p:nvCxnSpPr>
          <p:cNvPr id="3146040" name="直接箭头连接符 101"/>
          <p:cNvCxnSpPr>
            <a:cxnSpLocks/>
          </p:cNvCxnSpPr>
          <p:nvPr/>
        </p:nvCxnSpPr>
        <p:spPr>
          <a:xfrm rot="5400000">
            <a:off x="4056133" y="2731913"/>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6041" name="直接箭头连接符 102"/>
          <p:cNvCxnSpPr>
            <a:cxnSpLocks/>
          </p:cNvCxnSpPr>
          <p:nvPr/>
        </p:nvCxnSpPr>
        <p:spPr>
          <a:xfrm rot="10800000">
            <a:off x="5096962" y="3132060"/>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6042" name="直接箭头连接符 103"/>
          <p:cNvCxnSpPr>
            <a:cxnSpLocks/>
          </p:cNvCxnSpPr>
          <p:nvPr/>
        </p:nvCxnSpPr>
        <p:spPr>
          <a:xfrm rot="16200000">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874" name="Rectangle 519"/>
          <p:cNvSpPr>
            <a:spLocks noChangeAspect="1" noMove="1" noResize="1" noRot="1" noAdjustHandles="1" noEditPoints="1" noChangeArrowheads="1" noChangeShapeType="1" noTextEdit="1"/>
          </p:cNvSpPr>
          <p:nvPr/>
        </p:nvSpPr>
        <p:spPr bwMode="auto">
          <a:xfrm>
            <a:off x="6624333" y="4212948"/>
            <a:ext cx="186780" cy="307777"/>
          </a:xfrm>
          <a:prstGeom prst="rect"/>
          <a:blipFill>
            <a:blip xmlns:r="http://schemas.openxmlformats.org/officeDocument/2006/relationships" r:embed="rId28"/>
            <a:stretch>
              <a:fillRect l="-26667" r="-26667"/>
            </a:stretch>
          </a:blipFill>
          <a:ln w="28575">
            <a:noFill/>
            <a:miter lim="800000"/>
            <a:headEnd/>
            <a:tailEnd/>
          </a:ln>
        </p:spPr>
        <p:txBody>
          <a:bodyPr/>
          <a:p>
            <a:r>
              <a:rPr altLang="en-US" lang="zh-CN">
                <a:noFill/>
              </a:rPr>
              <a:t> </a:t>
            </a:r>
          </a:p>
        </p:txBody>
      </p:sp>
      <p:sp>
        <p:nvSpPr>
          <p:cNvPr id="1051875" name="文本框 105"/>
          <p:cNvSpPr txBox="1">
            <a:spLocks noChangeAspect="1" noMove="1" noResize="1" noRot="1" noAdjustHandles="1" noEditPoints="1" noChangeArrowheads="1" noChangeShapeType="1" noTextEdit="1"/>
          </p:cNvSpPr>
          <p:nvPr/>
        </p:nvSpPr>
        <p:spPr bwMode="auto">
          <a:xfrm>
            <a:off x="2483173" y="5942515"/>
            <a:ext cx="1935309" cy="461665"/>
          </a:xfrm>
          <a:prstGeom prst="rect"/>
          <a:blipFill>
            <a:blip xmlns:r="http://schemas.openxmlformats.org/officeDocument/2006/relationships" r:embed="rId29"/>
            <a:stretch>
              <a:fillRect b="-5263"/>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868"/>
                                        </p:tgtEl>
                                        <p:attrNameLst>
                                          <p:attrName>style.visibility</p:attrName>
                                        </p:attrNameLst>
                                      </p:cBhvr>
                                      <p:to>
                                        <p:strVal val="visible"/>
                                      </p:to>
                                    </p:set>
                                    <p:animEffect transition="in" filter="wipe(down)">
                                      <p:cBhvr>
                                        <p:cTn dur="500" id="7"/>
                                        <p:tgtEl>
                                          <p:spTgt spid="1051868"/>
                                        </p:tgtEl>
                                      </p:cBhvr>
                                    </p:animEffect>
                                  </p:childTnLst>
                                </p:cTn>
                              </p:par>
                              <p:par>
                                <p:cTn fill="hold" id="8" nodeType="withEffect" presetClass="entr" presetID="22" presetSubtype="4">
                                  <p:stCondLst>
                                    <p:cond delay="0"/>
                                  </p:stCondLst>
                                  <p:childTnLst>
                                    <p:set>
                                      <p:cBhvr>
                                        <p:cTn dur="1" fill="hold" id="9">
                                          <p:stCondLst>
                                            <p:cond delay="0"/>
                                          </p:stCondLst>
                                        </p:cTn>
                                        <p:tgtEl>
                                          <p:spTgt spid="3146037"/>
                                        </p:tgtEl>
                                        <p:attrNameLst>
                                          <p:attrName>style.visibility</p:attrName>
                                        </p:attrNameLst>
                                      </p:cBhvr>
                                      <p:to>
                                        <p:strVal val="visible"/>
                                      </p:to>
                                    </p:set>
                                    <p:animEffect transition="in" filter="wipe(down)">
                                      <p:cBhvr>
                                        <p:cTn dur="500" id="10"/>
                                        <p:tgtEl>
                                          <p:spTgt spid="314603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51871"/>
                                        </p:tgtEl>
                                        <p:attrNameLst>
                                          <p:attrName>style.visibility</p:attrName>
                                        </p:attrNameLst>
                                      </p:cBhvr>
                                      <p:to>
                                        <p:strVal val="visible"/>
                                      </p:to>
                                    </p:set>
                                    <p:animEffect transition="in" filter="wipe(down)">
                                      <p:cBhvr>
                                        <p:cTn dur="500" id="15"/>
                                        <p:tgtEl>
                                          <p:spTgt spid="1051871"/>
                                        </p:tgtEl>
                                      </p:cBhvr>
                                    </p:animEffect>
                                  </p:childTnLst>
                                </p:cTn>
                              </p:par>
                              <p:par>
                                <p:cTn fill="hold" id="16" nodeType="withEffect" presetClass="entr" presetID="22" presetSubtype="4">
                                  <p:stCondLst>
                                    <p:cond delay="0"/>
                                  </p:stCondLst>
                                  <p:childTnLst>
                                    <p:set>
                                      <p:cBhvr>
                                        <p:cTn dur="1" fill="hold" id="17">
                                          <p:stCondLst>
                                            <p:cond delay="0"/>
                                          </p:stCondLst>
                                        </p:cTn>
                                        <p:tgtEl>
                                          <p:spTgt spid="3146038"/>
                                        </p:tgtEl>
                                        <p:attrNameLst>
                                          <p:attrName>style.visibility</p:attrName>
                                        </p:attrNameLst>
                                      </p:cBhvr>
                                      <p:to>
                                        <p:strVal val="visible"/>
                                      </p:to>
                                    </p:set>
                                    <p:animEffect transition="in" filter="wipe(down)">
                                      <p:cBhvr>
                                        <p:cTn dur="500" id="18"/>
                                        <p:tgtEl>
                                          <p:spTgt spid="3146038"/>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3146040"/>
                                        </p:tgtEl>
                                        <p:attrNameLst>
                                          <p:attrName>style.visibility</p:attrName>
                                        </p:attrNameLst>
                                      </p:cBhvr>
                                      <p:to>
                                        <p:strVal val="visible"/>
                                      </p:to>
                                    </p:set>
                                    <p:animEffect transition="in" filter="wipe(down)">
                                      <p:cBhvr>
                                        <p:cTn dur="500" id="23"/>
                                        <p:tgtEl>
                                          <p:spTgt spid="314604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4">
                                  <p:stCondLst>
                                    <p:cond delay="0"/>
                                  </p:stCondLst>
                                  <p:childTnLst>
                                    <p:set>
                                      <p:cBhvr>
                                        <p:cTn dur="1" fill="hold" id="27">
                                          <p:stCondLst>
                                            <p:cond delay="0"/>
                                          </p:stCondLst>
                                        </p:cTn>
                                        <p:tgtEl>
                                          <p:spTgt spid="1051873"/>
                                        </p:tgtEl>
                                        <p:attrNameLst>
                                          <p:attrName>style.visibility</p:attrName>
                                        </p:attrNameLst>
                                      </p:cBhvr>
                                      <p:to>
                                        <p:strVal val="visible"/>
                                      </p:to>
                                    </p:set>
                                    <p:animEffect transition="in" filter="wipe(down)">
                                      <p:cBhvr>
                                        <p:cTn dur="500" id="28"/>
                                        <p:tgtEl>
                                          <p:spTgt spid="1051873"/>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4">
                                  <p:stCondLst>
                                    <p:cond delay="0"/>
                                  </p:stCondLst>
                                  <p:childTnLst>
                                    <p:set>
                                      <p:cBhvr>
                                        <p:cTn dur="1" fill="hold" id="32">
                                          <p:stCondLst>
                                            <p:cond delay="0"/>
                                          </p:stCondLst>
                                        </p:cTn>
                                        <p:tgtEl>
                                          <p:spTgt spid="3146041"/>
                                        </p:tgtEl>
                                        <p:attrNameLst>
                                          <p:attrName>style.visibility</p:attrName>
                                        </p:attrNameLst>
                                      </p:cBhvr>
                                      <p:to>
                                        <p:strVal val="visible"/>
                                      </p:to>
                                    </p:set>
                                    <p:animEffect transition="in" filter="wipe(down)">
                                      <p:cBhvr>
                                        <p:cTn dur="500" id="33"/>
                                        <p:tgtEl>
                                          <p:spTgt spid="3146041"/>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3146042"/>
                                        </p:tgtEl>
                                        <p:attrNameLst>
                                          <p:attrName>style.visibility</p:attrName>
                                        </p:attrNameLst>
                                      </p:cBhvr>
                                      <p:to>
                                        <p:strVal val="visible"/>
                                      </p:to>
                                    </p:set>
                                    <p:animEffect transition="in" filter="wipe(down)">
                                      <p:cBhvr>
                                        <p:cTn dur="500" id="38"/>
                                        <p:tgtEl>
                                          <p:spTgt spid="3146042"/>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2" presetSubtype="4">
                                  <p:stCondLst>
                                    <p:cond delay="0"/>
                                  </p:stCondLst>
                                  <p:childTnLst>
                                    <p:set>
                                      <p:cBhvr>
                                        <p:cTn dur="1" fill="hold" id="42">
                                          <p:stCondLst>
                                            <p:cond delay="0"/>
                                          </p:stCondLst>
                                        </p:cTn>
                                        <p:tgtEl>
                                          <p:spTgt spid="1051874"/>
                                        </p:tgtEl>
                                        <p:attrNameLst>
                                          <p:attrName>style.visibility</p:attrName>
                                        </p:attrNameLst>
                                      </p:cBhvr>
                                      <p:to>
                                        <p:strVal val="visible"/>
                                      </p:to>
                                    </p:set>
                                    <p:animEffect transition="in" filter="wipe(down)">
                                      <p:cBhvr>
                                        <p:cTn dur="500" id="43"/>
                                        <p:tgtEl>
                                          <p:spTgt spid="1051874"/>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ntr" presetID="22" presetSubtype="4">
                                  <p:stCondLst>
                                    <p:cond delay="0"/>
                                  </p:stCondLst>
                                  <p:childTnLst>
                                    <p:set>
                                      <p:cBhvr>
                                        <p:cTn dur="1" fill="hold" id="47">
                                          <p:stCondLst>
                                            <p:cond delay="0"/>
                                          </p:stCondLst>
                                        </p:cTn>
                                        <p:tgtEl>
                                          <p:spTgt spid="3146039"/>
                                        </p:tgtEl>
                                        <p:attrNameLst>
                                          <p:attrName>style.visibility</p:attrName>
                                        </p:attrNameLst>
                                      </p:cBhvr>
                                      <p:to>
                                        <p:strVal val="visible"/>
                                      </p:to>
                                    </p:set>
                                    <p:animEffect transition="in" filter="wipe(down)">
                                      <p:cBhvr>
                                        <p:cTn dur="500" id="48"/>
                                        <p:tgtEl>
                                          <p:spTgt spid="3146039"/>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2" presetSubtype="4">
                                  <p:stCondLst>
                                    <p:cond delay="0"/>
                                  </p:stCondLst>
                                  <p:childTnLst>
                                    <p:set>
                                      <p:cBhvr>
                                        <p:cTn dur="1" fill="hold" id="52">
                                          <p:stCondLst>
                                            <p:cond delay="0"/>
                                          </p:stCondLst>
                                        </p:cTn>
                                        <p:tgtEl>
                                          <p:spTgt spid="1051875"/>
                                        </p:tgtEl>
                                        <p:attrNameLst>
                                          <p:attrName>style.visibility</p:attrName>
                                        </p:attrNameLst>
                                      </p:cBhvr>
                                      <p:to>
                                        <p:strVal val="visible"/>
                                      </p:to>
                                    </p:set>
                                    <p:animEffect transition="in" filter="wipe(down)">
                                      <p:cBhvr>
                                        <p:cTn dur="500" id="53"/>
                                        <p:tgtEl>
                                          <p:spTgt spid="1051875"/>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22" presetSubtype="4">
                                  <p:stCondLst>
                                    <p:cond delay="0"/>
                                  </p:stCondLst>
                                  <p:childTnLst>
                                    <p:set>
                                      <p:cBhvr>
                                        <p:cTn dur="1" fill="hold" id="57">
                                          <p:stCondLst>
                                            <p:cond delay="0"/>
                                          </p:stCondLst>
                                        </p:cTn>
                                        <p:tgtEl>
                                          <p:spTgt spid="1051869"/>
                                        </p:tgtEl>
                                        <p:attrNameLst>
                                          <p:attrName>style.visibility</p:attrName>
                                        </p:attrNameLst>
                                      </p:cBhvr>
                                      <p:to>
                                        <p:strVal val="visible"/>
                                      </p:to>
                                    </p:set>
                                    <p:animEffect transition="in" filter="wipe(down)">
                                      <p:cBhvr>
                                        <p:cTn dur="500" id="58"/>
                                        <p:tgtEl>
                                          <p:spTgt spid="1051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868" grpId="0"/>
      <p:bldP spid="1051869" grpId="0"/>
      <p:bldP spid="1051871" grpId="0"/>
      <p:bldP spid="1051873" grpId="0"/>
      <p:bldP spid="1051874" grpId="0"/>
      <p:bldP spid="105187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51879"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3947"/>
            </a:stretch>
          </a:blipFill>
          <a:ln>
            <a:noFill/>
          </a:ln>
          <a:effectLst/>
        </p:spPr>
        <p:txBody>
          <a:bodyPr/>
          <a:p>
            <a:r>
              <a:rPr altLang="en-US" lang="zh-CN">
                <a:noFill/>
              </a:rPr>
              <a:t> </a:t>
            </a:r>
          </a:p>
        </p:txBody>
      </p:sp>
      <p:grpSp>
        <p:nvGrpSpPr>
          <p:cNvPr id="432" name="组合 1"/>
          <p:cNvGrpSpPr/>
          <p:nvPr/>
        </p:nvGrpSpPr>
        <p:grpSpPr>
          <a:xfrm>
            <a:off x="537587" y="1616075"/>
            <a:ext cx="8375453" cy="4162425"/>
            <a:chOff x="537587" y="1616075"/>
            <a:chExt cx="8375453" cy="4162425"/>
          </a:xfrm>
        </p:grpSpPr>
        <p:grpSp>
          <p:nvGrpSpPr>
            <p:cNvPr id="433" name="组合 4"/>
            <p:cNvGrpSpPr/>
            <p:nvPr/>
          </p:nvGrpSpPr>
          <p:grpSpPr>
            <a:xfrm>
              <a:off x="537587" y="1616075"/>
              <a:ext cx="8375453" cy="4162425"/>
              <a:chOff x="537587" y="1616075"/>
              <a:chExt cx="8375453" cy="4162425"/>
            </a:xfrm>
          </p:grpSpPr>
          <p:grpSp>
            <p:nvGrpSpPr>
              <p:cNvPr id="434" name="Group 196"/>
              <p:cNvGrpSpPr/>
              <p:nvPr/>
            </p:nvGrpSpPr>
            <p:grpSpPr bwMode="auto">
              <a:xfrm>
                <a:off x="878608" y="1616075"/>
                <a:ext cx="7488238" cy="4162425"/>
                <a:chOff x="546" y="930"/>
                <a:chExt cx="4717" cy="2622"/>
              </a:xfrm>
            </p:grpSpPr>
            <p:sp>
              <p:nvSpPr>
                <p:cNvPr id="1051880"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81"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82"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83"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84"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85"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86"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87"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888"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89"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90"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891"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92"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93"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94"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895"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896" name="Line 69"/>
                <p:cNvSpPr>
                  <a:spLocks noChangeShapeType="1"/>
                </p:cNvSpPr>
                <p:nvPr/>
              </p:nvSpPr>
              <p:spPr bwMode="auto">
                <a:xfrm>
                  <a:off x="4119" y="1426"/>
                  <a:ext cx="0" cy="32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97"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98"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899"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00"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01"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02"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03"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04"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34"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15509" imgH="215640" imgW="215640" progId="Equation.3">
                        <p:embed/>
                      </p:oleObj>
                    </mc:Choice>
                    <mc:Fallback>
                      <p:oleObj name="Equation" r:id="rId2" spid="" imgH="215640" imgW="215640" progId="Equation.3">
                        <p:embed/>
                        <p:pic>
                          <p:nvPicPr>
                            <p:cNvPr id="2097217"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1905"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1906"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07"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08"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09"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0"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1"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2"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3"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4"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5"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16"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35"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15510" imgH="215640" imgW="203040" progId="Equation.3">
                        <p:embed/>
                      </p:oleObj>
                    </mc:Choice>
                    <mc:Fallback>
                      <p:oleObj name="Equation" r:id="rId4" spid="" imgH="215640" imgW="203040" progId="Equation.3">
                        <p:embed/>
                        <p:pic>
                          <p:nvPicPr>
                            <p:cNvPr id="2097218"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36"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15511" imgH="215640" imgW="177480" progId="Equation.3">
                        <p:embed/>
                      </p:oleObj>
                    </mc:Choice>
                    <mc:Fallback>
                      <p:oleObj name="Equation" r:id="rId6" spid="" imgH="215640" imgW="177480" progId="Equation.3">
                        <p:embed/>
                        <p:pic>
                          <p:nvPicPr>
                            <p:cNvPr id="2097219"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1917"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18"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19"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20"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21" name="Rectangle 185"/>
                <p:cNvSpPr>
                  <a:spLocks noChangeArrowheads="1"/>
                </p:cNvSpPr>
                <p:nvPr/>
              </p:nvSpPr>
              <p:spPr bwMode="auto">
                <a:xfrm>
                  <a:off x="4064" y="113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22" name="Line 186"/>
                <p:cNvSpPr>
                  <a:spLocks noChangeShapeType="1"/>
                </p:cNvSpPr>
                <p:nvPr/>
              </p:nvSpPr>
              <p:spPr bwMode="auto">
                <a:xfrm flipV="1">
                  <a:off x="4117" y="941"/>
                  <a:ext cx="0" cy="19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23"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24"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43"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925"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19697" b="-5263"/>
                </a:stretch>
              </a:blipFill>
              <a:ln>
                <a:noFill/>
              </a:ln>
              <a:effectLst/>
            </p:spPr>
            <p:txBody>
              <a:bodyPr/>
              <a:p>
                <a:r>
                  <a:rPr altLang="en-US" lang="zh-CN">
                    <a:noFill/>
                  </a:rPr>
                  <a:t> </a:t>
                </a:r>
              </a:p>
            </p:txBody>
          </p:sp>
          <p:sp>
            <p:nvSpPr>
              <p:cNvPr id="1051926"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9"/>
                <a:stretch>
                  <a:fillRect l="-18182" b="-5333"/>
                </a:stretch>
              </a:blipFill>
              <a:ln>
                <a:noFill/>
              </a:ln>
              <a:effectLst/>
            </p:spPr>
            <p:txBody>
              <a:bodyPr/>
              <a:p>
                <a:r>
                  <a:rPr altLang="en-US" lang="zh-CN">
                    <a:noFill/>
                  </a:rPr>
                  <a:t> </a:t>
                </a:r>
              </a:p>
            </p:txBody>
          </p:sp>
          <p:sp>
            <p:nvSpPr>
              <p:cNvPr id="1051927"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4138" r="-34483"/>
                </a:stretch>
              </a:blipFill>
              <a:ln w="28575">
                <a:noFill/>
                <a:miter lim="800000"/>
                <a:headEnd/>
                <a:tailEnd/>
              </a:ln>
            </p:spPr>
            <p:txBody>
              <a:bodyPr/>
              <a:p>
                <a:r>
                  <a:rPr altLang="en-US" lang="zh-CN">
                    <a:noFill/>
                  </a:rPr>
                  <a:t> </a:t>
                </a:r>
              </a:p>
            </p:txBody>
          </p:sp>
          <p:sp>
            <p:nvSpPr>
              <p:cNvPr id="1051928"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3947"/>
                </a:stretch>
              </a:blipFill>
              <a:ln>
                <a:noFill/>
              </a:ln>
              <a:effectLst/>
            </p:spPr>
            <p:txBody>
              <a:bodyPr/>
              <a:p>
                <a:r>
                  <a:rPr altLang="en-US" lang="zh-CN">
                    <a:noFill/>
                  </a:rPr>
                  <a:t> </a:t>
                </a:r>
              </a:p>
            </p:txBody>
          </p:sp>
          <p:sp>
            <p:nvSpPr>
              <p:cNvPr id="1051929"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273" b="-3947"/>
                </a:stretch>
              </a:blipFill>
              <a:ln>
                <a:noFill/>
              </a:ln>
              <a:effectLst/>
            </p:spPr>
            <p:txBody>
              <a:bodyPr/>
              <a:p>
                <a:r>
                  <a:rPr altLang="en-US" lang="zh-CN">
                    <a:noFill/>
                  </a:rPr>
                  <a:t> </a:t>
                </a:r>
              </a:p>
            </p:txBody>
          </p:sp>
          <p:sp>
            <p:nvSpPr>
              <p:cNvPr id="1051930"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3"/>
                <a:stretch>
                  <a:fillRect l="-45455" r="-12121" b="-5333"/>
                </a:stretch>
              </a:blipFill>
              <a:ln>
                <a:noFill/>
              </a:ln>
              <a:effectLst/>
            </p:spPr>
            <p:txBody>
              <a:bodyPr/>
              <a:p>
                <a:r>
                  <a:rPr altLang="en-US" lang="zh-CN">
                    <a:noFill/>
                  </a:rPr>
                  <a:t> </a:t>
                </a:r>
              </a:p>
            </p:txBody>
          </p:sp>
          <p:sp>
            <p:nvSpPr>
              <p:cNvPr id="1051931" name="文本框 312"/>
              <p:cNvSpPr txBox="1">
                <a:spLocks noChangeAspect="1" noMove="1" noResize="1" noRot="1" noAdjustHandles="1" noEditPoints="1" noChangeArrowheads="1" noChangeShapeType="1" noTextEdit="1"/>
              </p:cNvSpPr>
              <p:nvPr/>
            </p:nvSpPr>
            <p:spPr bwMode="auto">
              <a:xfrm>
                <a:off x="6046546" y="1944986"/>
                <a:ext cx="401442" cy="461665"/>
              </a:xfrm>
              <a:prstGeom prst="rect"/>
              <a:blipFill>
                <a:blip xmlns:r="http://schemas.openxmlformats.org/officeDocument/2006/relationships" r:embed="rId14"/>
                <a:stretch>
                  <a:fillRect l="-45455" r="-12121" b="-5263"/>
                </a:stretch>
              </a:blipFill>
              <a:ln>
                <a:noFill/>
              </a:ln>
              <a:effectLst/>
            </p:spPr>
            <p:txBody>
              <a:bodyPr/>
              <a:p>
                <a:r>
                  <a:rPr altLang="en-US" lang="zh-CN">
                    <a:noFill/>
                  </a:rPr>
                  <a:t> </a:t>
                </a:r>
              </a:p>
            </p:txBody>
          </p:sp>
          <p:sp>
            <p:nvSpPr>
              <p:cNvPr id="1051932"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5"/>
                <a:stretch>
                  <a:fillRect l="-27273" b="-2632"/>
                </a:stretch>
              </a:blipFill>
              <a:ln>
                <a:noFill/>
              </a:ln>
              <a:effectLst/>
            </p:spPr>
            <p:txBody>
              <a:bodyPr/>
              <a:p>
                <a:r>
                  <a:rPr altLang="en-US" lang="zh-CN">
                    <a:noFill/>
                  </a:rPr>
                  <a:t> </a:t>
                </a:r>
              </a:p>
            </p:txBody>
          </p:sp>
          <p:sp>
            <p:nvSpPr>
              <p:cNvPr id="1051933"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6"/>
                <a:stretch>
                  <a:fillRect l="-28788" b="-2632"/>
                </a:stretch>
              </a:blipFill>
              <a:ln>
                <a:noFill/>
              </a:ln>
              <a:effectLst/>
            </p:spPr>
            <p:txBody>
              <a:bodyPr/>
              <a:p>
                <a:r>
                  <a:rPr altLang="en-US" lang="zh-CN">
                    <a:noFill/>
                  </a:rPr>
                  <a:t> </a:t>
                </a:r>
              </a:p>
            </p:txBody>
          </p:sp>
          <p:sp>
            <p:nvSpPr>
              <p:cNvPr id="1051934"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17"/>
                <a:stretch>
                  <a:fillRect l="-22727" r="-1515" b="-5263"/>
                </a:stretch>
              </a:blipFill>
              <a:ln>
                <a:noFill/>
              </a:ln>
              <a:effectLst/>
            </p:spPr>
            <p:txBody>
              <a:bodyPr/>
              <a:p>
                <a:r>
                  <a:rPr altLang="en-US" lang="zh-CN">
                    <a:noFill/>
                  </a:rPr>
                  <a:t> </a:t>
                </a:r>
              </a:p>
            </p:txBody>
          </p:sp>
          <p:sp>
            <p:nvSpPr>
              <p:cNvPr id="1051935"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51936"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19"/>
                <a:stretch>
                  <a:fillRect l="-24138" r="-34483"/>
                </a:stretch>
              </a:blipFill>
              <a:ln w="28575">
                <a:noFill/>
                <a:miter lim="800000"/>
                <a:headEnd/>
                <a:tailEnd/>
              </a:ln>
            </p:spPr>
            <p:txBody>
              <a:bodyPr/>
              <a:p>
                <a:r>
                  <a:rPr altLang="en-US" lang="zh-CN">
                    <a:noFill/>
                  </a:rPr>
                  <a:t> </a:t>
                </a:r>
              </a:p>
            </p:txBody>
          </p:sp>
          <p:sp>
            <p:nvSpPr>
              <p:cNvPr id="1051937"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0"/>
                <a:stretch>
                  <a:fillRect l="-28788" b="-3947"/>
                </a:stretch>
              </a:blipFill>
              <a:ln>
                <a:noFill/>
              </a:ln>
              <a:effectLst/>
            </p:spPr>
            <p:txBody>
              <a:bodyPr/>
              <a:p>
                <a:r>
                  <a:rPr altLang="en-US" lang="zh-CN">
                    <a:noFill/>
                  </a:rPr>
                  <a:t> </a:t>
                </a:r>
              </a:p>
            </p:txBody>
          </p:sp>
          <p:sp>
            <p:nvSpPr>
              <p:cNvPr id="1051938"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1"/>
                <a:stretch>
                  <a:fillRect l="-13636" b="-5263"/>
                </a:stretch>
              </a:blipFill>
              <a:ln>
                <a:noFill/>
              </a:ln>
              <a:effectLst/>
            </p:spPr>
            <p:txBody>
              <a:bodyPr/>
              <a:p>
                <a:r>
                  <a:rPr altLang="en-US" lang="zh-CN">
                    <a:noFill/>
                  </a:rPr>
                  <a:t> </a:t>
                </a:r>
              </a:p>
            </p:txBody>
          </p:sp>
          <p:sp>
            <p:nvSpPr>
              <p:cNvPr id="1051939"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2"/>
                <a:stretch>
                  <a:fillRect l="-34286" r="-34286" b="-5882"/>
                </a:stretch>
              </a:blipFill>
              <a:ln w="28575">
                <a:noFill/>
                <a:miter lim="800000"/>
                <a:headEnd/>
                <a:tailEnd/>
              </a:ln>
            </p:spPr>
            <p:txBody>
              <a:bodyPr/>
              <a:p>
                <a:r>
                  <a:rPr altLang="en-US" lang="zh-CN">
                    <a:noFill/>
                  </a:rPr>
                  <a:t> </a:t>
                </a:r>
              </a:p>
            </p:txBody>
          </p:sp>
          <p:sp>
            <p:nvSpPr>
              <p:cNvPr id="1051940"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3"/>
                <a:stretch>
                  <a:fillRect l="-22581" r="-25806"/>
                </a:stretch>
              </a:blipFill>
              <a:ln w="28575">
                <a:noFill/>
                <a:miter lim="800000"/>
                <a:headEnd/>
                <a:tailEnd/>
              </a:ln>
            </p:spPr>
            <p:txBody>
              <a:bodyPr/>
              <a:p>
                <a:r>
                  <a:rPr altLang="en-US" lang="zh-CN">
                    <a:noFill/>
                  </a:rPr>
                  <a:t> </a:t>
                </a:r>
              </a:p>
            </p:txBody>
          </p:sp>
        </p:grpSp>
        <p:sp>
          <p:nvSpPr>
            <p:cNvPr id="1051941"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42"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194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944"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1945"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(3) Judge </a:t>
            </a:r>
            <a:r>
              <a:rPr altLang="zh-CN" dirty="0" sz="2400" kumimoji="1" lang="en-US">
                <a:latin typeface="Arial" panose="020B0604020202020204" pitchFamily="34" charset="0"/>
                <a:ea typeface="华文行楷" pitchFamily="2" charset="-122"/>
                <a:cs typeface="Arial" panose="020B0604020202020204" pitchFamily="34" charset="0"/>
              </a:rPr>
              <a:t>the type of AC negative feedback circuit   </a:t>
            </a:r>
            <a:endParaRPr altLang="en-US" dirty="0" sz="2000" kumimoji="1" lang="zh-CN">
              <a:cs typeface="Arial" panose="020B0604020202020204" pitchFamily="34" charset="0"/>
            </a:endParaRPr>
          </a:p>
        </p:txBody>
      </p:sp>
      <p:cxnSp>
        <p:nvCxnSpPr>
          <p:cNvPr id="3146044"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946"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4"/>
            <a:stretch>
              <a:fillRect l="-12121" b="-3947"/>
            </a:stretch>
          </a:blipFill>
          <a:ln>
            <a:noFill/>
          </a:ln>
          <a:effectLst/>
        </p:spPr>
        <p:txBody>
          <a:bodyPr/>
          <a:p>
            <a:r>
              <a:rPr altLang="en-US" lang="zh-CN">
                <a:noFill/>
              </a:rPr>
              <a:t> </a:t>
            </a:r>
          </a:p>
        </p:txBody>
      </p:sp>
      <p:sp>
        <p:nvSpPr>
          <p:cNvPr id="1051947" name="文本框 327"/>
          <p:cNvSpPr txBox="1">
            <a:spLocks noChangeAspect="1" noMove="1" noResize="1" noRot="1" noAdjustHandles="1" noEditPoints="1" noChangeArrowheads="1" noChangeShapeType="1" noTextEdit="1"/>
          </p:cNvSpPr>
          <p:nvPr/>
        </p:nvSpPr>
        <p:spPr bwMode="auto">
          <a:xfrm>
            <a:off x="1118918" y="5901534"/>
            <a:ext cx="7411267" cy="461665"/>
          </a:xfrm>
          <a:prstGeom prst="rect"/>
          <a:blipFill>
            <a:blip xmlns:r="http://schemas.openxmlformats.org/officeDocument/2006/relationships" r:embed="rId25"/>
            <a:stretch>
              <a:fillRect l="-1317" t="-9211" b="-30263"/>
            </a:stretch>
          </a:blipFill>
          <a:ln>
            <a:noFill/>
          </a:ln>
          <a:effectLst/>
        </p:spPr>
        <p:txBody>
          <a:bodyPr/>
          <a:p>
            <a:r>
              <a:rPr altLang="en-US" lang="zh-CN">
                <a:noFill/>
              </a:rPr>
              <a:t> </a:t>
            </a:r>
          </a:p>
        </p:txBody>
      </p:sp>
      <p:sp>
        <p:nvSpPr>
          <p:cNvPr id="1051948" name="圆角矩形 328"/>
          <p:cNvSpPr/>
          <p:nvPr/>
        </p:nvSpPr>
        <p:spPr>
          <a:xfrm>
            <a:off x="5163544" y="4146550"/>
            <a:ext cx="216348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45"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949"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6"/>
            <a:stretch>
              <a:fillRect l="-29231" b="-6667"/>
            </a:stretch>
          </a:blipFill>
          <a:ln>
            <a:noFill/>
          </a:ln>
          <a:effectLst/>
        </p:spPr>
        <p:txBody>
          <a:bodyPr/>
          <a:p>
            <a:r>
              <a:rPr altLang="en-US" lang="zh-CN">
                <a:noFill/>
              </a:rPr>
              <a:t> </a:t>
            </a:r>
          </a:p>
        </p:txBody>
      </p:sp>
      <p:cxnSp>
        <p:nvCxnSpPr>
          <p:cNvPr id="3146046"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950"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27"/>
            <a:stretch>
              <a:fillRect l="-33333" r="-30556" b="-8000"/>
            </a:stretch>
          </a:blipFill>
          <a:ln w="28575">
            <a:noFill/>
            <a:miter lim="800000"/>
            <a:headEnd/>
            <a:tailEnd/>
          </a:ln>
        </p:spPr>
        <p:txBody>
          <a:bodyPr/>
          <a:p>
            <a:r>
              <a:rPr altLang="en-US" lang="zh-CN">
                <a:noFill/>
              </a:rPr>
              <a:t> </a:t>
            </a:r>
          </a:p>
        </p:txBody>
      </p:sp>
      <p:cxnSp>
        <p:nvCxnSpPr>
          <p:cNvPr id="3146047" name="直接箭头连接符 103"/>
          <p:cNvCxnSpPr>
            <a:cxnSpLocks/>
          </p:cNvCxnSpPr>
          <p:nvPr/>
        </p:nvCxnSpPr>
        <p:spPr>
          <a:xfrm rot="5400000" flipV="1">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951" name="Rectangle 519"/>
          <p:cNvSpPr>
            <a:spLocks noChangeAspect="1" noMove="1" noResize="1" noRot="1" noAdjustHandles="1" noEditPoints="1" noChangeArrowheads="1" noChangeShapeType="1" noTextEdit="1"/>
          </p:cNvSpPr>
          <p:nvPr/>
        </p:nvSpPr>
        <p:spPr bwMode="auto">
          <a:xfrm>
            <a:off x="6624333" y="4212948"/>
            <a:ext cx="186780" cy="307777"/>
          </a:xfrm>
          <a:prstGeom prst="rect"/>
          <a:blipFill>
            <a:blip xmlns:r="http://schemas.openxmlformats.org/officeDocument/2006/relationships" r:embed="rId28"/>
            <a:stretch>
              <a:fillRect l="-26667" r="-26667"/>
            </a:stretch>
          </a:blipFill>
          <a:ln w="28575">
            <a:noFill/>
            <a:miter lim="800000"/>
            <a:headEnd/>
            <a:tailEnd/>
          </a:ln>
        </p:spPr>
        <p:txBody>
          <a:bodyPr/>
          <a:p>
            <a:r>
              <a:rPr altLang="en-US" lang="zh-CN">
                <a:noFill/>
              </a:rPr>
              <a:t> </a:t>
            </a:r>
          </a:p>
        </p:txBody>
      </p:sp>
      <p:sp>
        <p:nvSpPr>
          <p:cNvPr id="1051952" name="文本框 89"/>
          <p:cNvSpPr txBox="1">
            <a:spLocks noChangeAspect="1" noMove="1" noResize="1" noRot="1" noAdjustHandles="1" noEditPoints="1" noChangeArrowheads="1" noChangeShapeType="1" noTextEdit="1"/>
          </p:cNvSpPr>
          <p:nvPr/>
        </p:nvSpPr>
        <p:spPr bwMode="auto">
          <a:xfrm>
            <a:off x="6025630" y="3568700"/>
            <a:ext cx="401442" cy="461665"/>
          </a:xfrm>
          <a:prstGeom prst="rect"/>
          <a:blipFill>
            <a:blip xmlns:r="http://schemas.openxmlformats.org/officeDocument/2006/relationships" r:embed="rId29"/>
            <a:stretch>
              <a:fillRect l="-33333" r="-3030" b="-5263"/>
            </a:stretch>
          </a:blipFill>
          <a:ln>
            <a:noFill/>
          </a:ln>
          <a:effectLst/>
        </p:spPr>
        <p:txBody>
          <a:bodyPr/>
          <a:p>
            <a:r>
              <a:rPr altLang="en-US" lang="zh-CN">
                <a:noFill/>
              </a:rPr>
              <a:t> </a:t>
            </a:r>
          </a:p>
        </p:txBody>
      </p:sp>
      <p:cxnSp>
        <p:nvCxnSpPr>
          <p:cNvPr id="3146048" name="直接箭头连接符 90"/>
          <p:cNvCxnSpPr>
            <a:cxnSpLocks/>
          </p:cNvCxnSpPr>
          <p:nvPr/>
        </p:nvCxnSpPr>
        <p:spPr>
          <a:xfrm rot="5400000" flipV="1">
            <a:off x="6235494" y="274905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953" name="文本框 91"/>
          <p:cNvSpPr txBox="1">
            <a:spLocks noChangeAspect="1" noMove="1" noResize="1" noRot="1" noAdjustHandles="1" noEditPoints="1" noChangeArrowheads="1" noChangeShapeType="1" noTextEdit="1"/>
          </p:cNvSpPr>
          <p:nvPr/>
        </p:nvSpPr>
        <p:spPr bwMode="auto">
          <a:xfrm>
            <a:off x="5997891" y="2486968"/>
            <a:ext cx="401442" cy="461665"/>
          </a:xfrm>
          <a:prstGeom prst="rect"/>
          <a:blipFill>
            <a:blip xmlns:r="http://schemas.openxmlformats.org/officeDocument/2006/relationships" r:embed="rId30"/>
            <a:stretch>
              <a:fillRect l="-34848" r="-1515" b="-3947"/>
            </a:stretch>
          </a:blipFill>
          <a:ln>
            <a:noFill/>
          </a:ln>
          <a:effectLst/>
        </p:spPr>
        <p:txBody>
          <a:bodyPr/>
          <a:p>
            <a:r>
              <a:rPr altLang="en-US" lang="zh-CN">
                <a:no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37" name=""/>
        <p:cNvGrpSpPr/>
        <p:nvPr/>
      </p:nvGrpSpPr>
      <p:grpSpPr>
        <a:xfrm>
          <a:off x="0" y="0"/>
          <a:ext cx="0" cy="0"/>
          <a:chOff x="0" y="0"/>
          <a:chExt cx="0" cy="0"/>
        </a:xfrm>
      </p:grpSpPr>
      <p:sp>
        <p:nvSpPr>
          <p:cNvPr id="1051957"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3947"/>
            </a:stretch>
          </a:blipFill>
          <a:ln>
            <a:noFill/>
          </a:ln>
          <a:effectLst/>
        </p:spPr>
        <p:txBody>
          <a:bodyPr/>
          <a:p>
            <a:r>
              <a:rPr altLang="en-US" lang="zh-CN">
                <a:noFill/>
              </a:rPr>
              <a:t> </a:t>
            </a:r>
          </a:p>
        </p:txBody>
      </p:sp>
      <p:grpSp>
        <p:nvGrpSpPr>
          <p:cNvPr id="438" name="组合 1"/>
          <p:cNvGrpSpPr/>
          <p:nvPr/>
        </p:nvGrpSpPr>
        <p:grpSpPr>
          <a:xfrm>
            <a:off x="537587" y="1616075"/>
            <a:ext cx="8375453" cy="4162425"/>
            <a:chOff x="537587" y="1616075"/>
            <a:chExt cx="8375453" cy="4162425"/>
          </a:xfrm>
        </p:grpSpPr>
        <p:grpSp>
          <p:nvGrpSpPr>
            <p:cNvPr id="439" name="组合 4"/>
            <p:cNvGrpSpPr/>
            <p:nvPr/>
          </p:nvGrpSpPr>
          <p:grpSpPr>
            <a:xfrm>
              <a:off x="537587" y="1616075"/>
              <a:ext cx="8375453" cy="4162425"/>
              <a:chOff x="537587" y="1616075"/>
              <a:chExt cx="8375453" cy="4162425"/>
            </a:xfrm>
          </p:grpSpPr>
          <p:grpSp>
            <p:nvGrpSpPr>
              <p:cNvPr id="440" name="Group 196"/>
              <p:cNvGrpSpPr/>
              <p:nvPr/>
            </p:nvGrpSpPr>
            <p:grpSpPr bwMode="auto">
              <a:xfrm>
                <a:off x="878608" y="1616075"/>
                <a:ext cx="7488238" cy="4162425"/>
                <a:chOff x="546" y="930"/>
                <a:chExt cx="4717" cy="2622"/>
              </a:xfrm>
            </p:grpSpPr>
            <p:sp>
              <p:nvSpPr>
                <p:cNvPr id="1051958"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59"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60"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61"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62"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63"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64"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65"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966"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67"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68"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69"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0"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1"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72"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73"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1974" name="Line 69"/>
                <p:cNvSpPr>
                  <a:spLocks noChangeShapeType="1"/>
                </p:cNvSpPr>
                <p:nvPr/>
              </p:nvSpPr>
              <p:spPr bwMode="auto">
                <a:xfrm>
                  <a:off x="4119" y="1426"/>
                  <a:ext cx="0" cy="32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5"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6"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7"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8"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79"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80"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81"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82"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37"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16527" imgH="215640" imgW="215640" progId="Equation.3">
                        <p:embed/>
                      </p:oleObj>
                    </mc:Choice>
                    <mc:Fallback>
                      <p:oleObj name="Equation" r:id="rId2" spid="" imgH="215640" imgW="215640" progId="Equation.3">
                        <p:embed/>
                        <p:pic>
                          <p:nvPicPr>
                            <p:cNvPr id="2097223"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1983"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1984"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85"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86"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87"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88"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89"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90"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91"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92"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93"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1994"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38"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16528" imgH="215640" imgW="203040" progId="Equation.3">
                        <p:embed/>
                      </p:oleObj>
                    </mc:Choice>
                    <mc:Fallback>
                      <p:oleObj name="Equation" r:id="rId4" spid="" imgH="215640" imgW="203040" progId="Equation.3">
                        <p:embed/>
                        <p:pic>
                          <p:nvPicPr>
                            <p:cNvPr id="2097224"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39"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16529" imgH="215640" imgW="177480" progId="Equation.3">
                        <p:embed/>
                      </p:oleObj>
                    </mc:Choice>
                    <mc:Fallback>
                      <p:oleObj name="Equation" r:id="rId6" spid="" imgH="215640" imgW="177480" progId="Equation.3">
                        <p:embed/>
                        <p:pic>
                          <p:nvPicPr>
                            <p:cNvPr id="2097225"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1995"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96"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97"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1998"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1999" name="Rectangle 185"/>
                <p:cNvSpPr>
                  <a:spLocks noChangeArrowheads="1"/>
                </p:cNvSpPr>
                <p:nvPr/>
              </p:nvSpPr>
              <p:spPr bwMode="auto">
                <a:xfrm>
                  <a:off x="4064" y="113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00" name="Line 186"/>
                <p:cNvSpPr>
                  <a:spLocks noChangeShapeType="1"/>
                </p:cNvSpPr>
                <p:nvPr/>
              </p:nvSpPr>
              <p:spPr bwMode="auto">
                <a:xfrm flipV="1">
                  <a:off x="4117" y="941"/>
                  <a:ext cx="0" cy="19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01"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02"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49"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03"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19697" b="-5263"/>
                </a:stretch>
              </a:blipFill>
              <a:ln>
                <a:noFill/>
              </a:ln>
              <a:effectLst/>
            </p:spPr>
            <p:txBody>
              <a:bodyPr/>
              <a:p>
                <a:r>
                  <a:rPr altLang="en-US" lang="zh-CN">
                    <a:noFill/>
                  </a:rPr>
                  <a:t> </a:t>
                </a:r>
              </a:p>
            </p:txBody>
          </p:sp>
          <p:sp>
            <p:nvSpPr>
              <p:cNvPr id="1052004"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9"/>
                <a:stretch>
                  <a:fillRect l="-18182" b="-5333"/>
                </a:stretch>
              </a:blipFill>
              <a:ln>
                <a:noFill/>
              </a:ln>
              <a:effectLst/>
            </p:spPr>
            <p:txBody>
              <a:bodyPr/>
              <a:p>
                <a:r>
                  <a:rPr altLang="en-US" lang="zh-CN">
                    <a:noFill/>
                  </a:rPr>
                  <a:t> </a:t>
                </a:r>
              </a:p>
            </p:txBody>
          </p:sp>
          <p:sp>
            <p:nvSpPr>
              <p:cNvPr id="1052005"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4138" r="-34483"/>
                </a:stretch>
              </a:blipFill>
              <a:ln w="28575">
                <a:noFill/>
                <a:miter lim="800000"/>
                <a:headEnd/>
                <a:tailEnd/>
              </a:ln>
            </p:spPr>
            <p:txBody>
              <a:bodyPr/>
              <a:p>
                <a:r>
                  <a:rPr altLang="en-US" lang="zh-CN">
                    <a:noFill/>
                  </a:rPr>
                  <a:t> </a:t>
                </a:r>
              </a:p>
            </p:txBody>
          </p:sp>
          <p:sp>
            <p:nvSpPr>
              <p:cNvPr id="1052006"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3947"/>
                </a:stretch>
              </a:blipFill>
              <a:ln>
                <a:noFill/>
              </a:ln>
              <a:effectLst/>
            </p:spPr>
            <p:txBody>
              <a:bodyPr/>
              <a:p>
                <a:r>
                  <a:rPr altLang="en-US" lang="zh-CN">
                    <a:noFill/>
                  </a:rPr>
                  <a:t> </a:t>
                </a:r>
              </a:p>
            </p:txBody>
          </p:sp>
          <p:sp>
            <p:nvSpPr>
              <p:cNvPr id="1052007"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273" b="-3947"/>
                </a:stretch>
              </a:blipFill>
              <a:ln>
                <a:noFill/>
              </a:ln>
              <a:effectLst/>
            </p:spPr>
            <p:txBody>
              <a:bodyPr/>
              <a:p>
                <a:r>
                  <a:rPr altLang="en-US" lang="zh-CN">
                    <a:noFill/>
                  </a:rPr>
                  <a:t> </a:t>
                </a:r>
              </a:p>
            </p:txBody>
          </p:sp>
          <p:sp>
            <p:nvSpPr>
              <p:cNvPr id="1052008"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3"/>
                <a:stretch>
                  <a:fillRect l="-45455" r="-12121" b="-5333"/>
                </a:stretch>
              </a:blipFill>
              <a:ln>
                <a:noFill/>
              </a:ln>
              <a:effectLst/>
            </p:spPr>
            <p:txBody>
              <a:bodyPr/>
              <a:p>
                <a:r>
                  <a:rPr altLang="en-US" lang="zh-CN">
                    <a:noFill/>
                  </a:rPr>
                  <a:t> </a:t>
                </a:r>
              </a:p>
            </p:txBody>
          </p:sp>
          <p:sp>
            <p:nvSpPr>
              <p:cNvPr id="1052009" name="文本框 312"/>
              <p:cNvSpPr txBox="1">
                <a:spLocks noChangeAspect="1" noMove="1" noResize="1" noRot="1" noAdjustHandles="1" noEditPoints="1" noChangeArrowheads="1" noChangeShapeType="1" noTextEdit="1"/>
              </p:cNvSpPr>
              <p:nvPr/>
            </p:nvSpPr>
            <p:spPr bwMode="auto">
              <a:xfrm>
                <a:off x="6046546" y="1944986"/>
                <a:ext cx="401442" cy="461665"/>
              </a:xfrm>
              <a:prstGeom prst="rect"/>
              <a:blipFill>
                <a:blip xmlns:r="http://schemas.openxmlformats.org/officeDocument/2006/relationships" r:embed="rId14"/>
                <a:stretch>
                  <a:fillRect l="-45455" r="-12121" b="-5263"/>
                </a:stretch>
              </a:blipFill>
              <a:ln>
                <a:noFill/>
              </a:ln>
              <a:effectLst/>
            </p:spPr>
            <p:txBody>
              <a:bodyPr/>
              <a:p>
                <a:r>
                  <a:rPr altLang="en-US" lang="zh-CN">
                    <a:noFill/>
                  </a:rPr>
                  <a:t> </a:t>
                </a:r>
              </a:p>
            </p:txBody>
          </p:sp>
          <p:sp>
            <p:nvSpPr>
              <p:cNvPr id="1052010"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5"/>
                <a:stretch>
                  <a:fillRect l="-27273" b="-2632"/>
                </a:stretch>
              </a:blipFill>
              <a:ln>
                <a:noFill/>
              </a:ln>
              <a:effectLst/>
            </p:spPr>
            <p:txBody>
              <a:bodyPr/>
              <a:p>
                <a:r>
                  <a:rPr altLang="en-US" lang="zh-CN">
                    <a:noFill/>
                  </a:rPr>
                  <a:t> </a:t>
                </a:r>
              </a:p>
            </p:txBody>
          </p:sp>
          <p:sp>
            <p:nvSpPr>
              <p:cNvPr id="1052011"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6"/>
                <a:stretch>
                  <a:fillRect l="-28788" b="-2632"/>
                </a:stretch>
              </a:blipFill>
              <a:ln>
                <a:noFill/>
              </a:ln>
              <a:effectLst/>
            </p:spPr>
            <p:txBody>
              <a:bodyPr/>
              <a:p>
                <a:r>
                  <a:rPr altLang="en-US" lang="zh-CN">
                    <a:noFill/>
                  </a:rPr>
                  <a:t> </a:t>
                </a:r>
              </a:p>
            </p:txBody>
          </p:sp>
          <p:sp>
            <p:nvSpPr>
              <p:cNvPr id="1052012"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17"/>
                <a:stretch>
                  <a:fillRect l="-22727" r="-1515" b="-5263"/>
                </a:stretch>
              </a:blipFill>
              <a:ln>
                <a:noFill/>
              </a:ln>
              <a:effectLst/>
            </p:spPr>
            <p:txBody>
              <a:bodyPr/>
              <a:p>
                <a:r>
                  <a:rPr altLang="en-US" lang="zh-CN">
                    <a:noFill/>
                  </a:rPr>
                  <a:t> </a:t>
                </a:r>
              </a:p>
            </p:txBody>
          </p:sp>
          <p:sp>
            <p:nvSpPr>
              <p:cNvPr id="1052013"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52014"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19"/>
                <a:stretch>
                  <a:fillRect l="-24138" r="-34483"/>
                </a:stretch>
              </a:blipFill>
              <a:ln w="28575">
                <a:noFill/>
                <a:miter lim="800000"/>
                <a:headEnd/>
                <a:tailEnd/>
              </a:ln>
            </p:spPr>
            <p:txBody>
              <a:bodyPr/>
              <a:p>
                <a:r>
                  <a:rPr altLang="en-US" lang="zh-CN">
                    <a:noFill/>
                  </a:rPr>
                  <a:t> </a:t>
                </a:r>
              </a:p>
            </p:txBody>
          </p:sp>
          <p:sp>
            <p:nvSpPr>
              <p:cNvPr id="1052015"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0"/>
                <a:stretch>
                  <a:fillRect l="-28788" b="-3947"/>
                </a:stretch>
              </a:blipFill>
              <a:ln>
                <a:noFill/>
              </a:ln>
              <a:effectLst/>
            </p:spPr>
            <p:txBody>
              <a:bodyPr/>
              <a:p>
                <a:r>
                  <a:rPr altLang="en-US" lang="zh-CN">
                    <a:noFill/>
                  </a:rPr>
                  <a:t> </a:t>
                </a:r>
              </a:p>
            </p:txBody>
          </p:sp>
          <p:sp>
            <p:nvSpPr>
              <p:cNvPr id="1052016"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1"/>
                <a:stretch>
                  <a:fillRect l="-13636" b="-5263"/>
                </a:stretch>
              </a:blipFill>
              <a:ln>
                <a:noFill/>
              </a:ln>
              <a:effectLst/>
            </p:spPr>
            <p:txBody>
              <a:bodyPr/>
              <a:p>
                <a:r>
                  <a:rPr altLang="en-US" lang="zh-CN">
                    <a:noFill/>
                  </a:rPr>
                  <a:t> </a:t>
                </a:r>
              </a:p>
            </p:txBody>
          </p:sp>
          <p:sp>
            <p:nvSpPr>
              <p:cNvPr id="1052017"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2"/>
                <a:stretch>
                  <a:fillRect l="-34286" r="-34286" b="-5882"/>
                </a:stretch>
              </a:blipFill>
              <a:ln w="28575">
                <a:noFill/>
                <a:miter lim="800000"/>
                <a:headEnd/>
                <a:tailEnd/>
              </a:ln>
            </p:spPr>
            <p:txBody>
              <a:bodyPr/>
              <a:p>
                <a:r>
                  <a:rPr altLang="en-US" lang="zh-CN">
                    <a:noFill/>
                  </a:rPr>
                  <a:t> </a:t>
                </a:r>
              </a:p>
            </p:txBody>
          </p:sp>
          <p:sp>
            <p:nvSpPr>
              <p:cNvPr id="1052018"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3"/>
                <a:stretch>
                  <a:fillRect l="-22581" r="-25806"/>
                </a:stretch>
              </a:blipFill>
              <a:ln w="28575">
                <a:noFill/>
                <a:miter lim="800000"/>
                <a:headEnd/>
                <a:tailEnd/>
              </a:ln>
            </p:spPr>
            <p:txBody>
              <a:bodyPr/>
              <a:p>
                <a:r>
                  <a:rPr altLang="en-US" lang="zh-CN">
                    <a:noFill/>
                  </a:rPr>
                  <a:t> </a:t>
                </a:r>
              </a:p>
            </p:txBody>
          </p:sp>
        </p:grpSp>
        <p:sp>
          <p:nvSpPr>
            <p:cNvPr id="1052019"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20"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sp>
        <p:nvSpPr>
          <p:cNvPr id="105202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022"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2023"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(3) Judge </a:t>
            </a:r>
            <a:r>
              <a:rPr altLang="zh-CN" dirty="0" sz="2400" kumimoji="1" lang="en-US">
                <a:latin typeface="Arial" panose="020B0604020202020204" pitchFamily="34" charset="0"/>
                <a:ea typeface="华文行楷" pitchFamily="2" charset="-122"/>
                <a:cs typeface="Arial" panose="020B0604020202020204" pitchFamily="34" charset="0"/>
              </a:rPr>
              <a:t>the type of AC negative feedback circuit   </a:t>
            </a:r>
            <a:endParaRPr altLang="en-US" dirty="0" sz="2000" kumimoji="1" lang="zh-CN">
              <a:cs typeface="Arial" panose="020B0604020202020204" pitchFamily="34" charset="0"/>
            </a:endParaRPr>
          </a:p>
        </p:txBody>
      </p:sp>
      <p:cxnSp>
        <p:nvCxnSpPr>
          <p:cNvPr id="3146050"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24"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4"/>
            <a:stretch>
              <a:fillRect l="-12121" b="-3947"/>
            </a:stretch>
          </a:blipFill>
          <a:ln>
            <a:noFill/>
          </a:ln>
          <a:effectLst/>
        </p:spPr>
        <p:txBody>
          <a:bodyPr/>
          <a:p>
            <a:r>
              <a:rPr altLang="en-US" lang="zh-CN">
                <a:noFill/>
              </a:rPr>
              <a:t> </a:t>
            </a:r>
          </a:p>
        </p:txBody>
      </p:sp>
      <p:sp>
        <p:nvSpPr>
          <p:cNvPr id="1052025" name="文本框 327"/>
          <p:cNvSpPr txBox="1"/>
          <p:nvPr/>
        </p:nvSpPr>
        <p:spPr bwMode="auto">
          <a:xfrm>
            <a:off x="1861591" y="5923310"/>
            <a:ext cx="5953001" cy="461665"/>
          </a:xfrm>
          <a:prstGeom prst="rect"/>
          <a:noFill/>
          <a:ln>
            <a:noFill/>
          </a:ln>
          <a:effectLst/>
        </p:spPr>
        <p:txBody>
          <a:bodyPr rtlCol="0" wrap="square">
            <a:spAutoFit/>
          </a:bodyPr>
          <a:p>
            <a:pPr>
              <a:spcBef>
                <a:spcPct val="50000"/>
              </a:spcBef>
            </a:pPr>
            <a:r>
              <a:rPr altLang="zh-CN" dirty="0" sz="2400" kumimoji="1" lang="en-US" smtClean="0">
                <a:solidFill>
                  <a:srgbClr val="C00000"/>
                </a:solidFill>
                <a:latin typeface="Arial" panose="020B0604020202020204" pitchFamily="34" charset="0"/>
                <a:cs typeface="Arial" panose="020B0604020202020204" pitchFamily="34" charset="0"/>
              </a:rPr>
              <a:t>Current parallel feedback </a:t>
            </a:r>
            <a:r>
              <a:rPr altLang="en-US" dirty="0" sz="240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电流并联负反馈</a:t>
            </a:r>
          </a:p>
        </p:txBody>
      </p:sp>
      <p:sp>
        <p:nvSpPr>
          <p:cNvPr id="1052026" name="圆角矩形 328"/>
          <p:cNvSpPr/>
          <p:nvPr/>
        </p:nvSpPr>
        <p:spPr>
          <a:xfrm>
            <a:off x="5163544" y="4146550"/>
            <a:ext cx="216348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51"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27"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5"/>
            <a:stretch>
              <a:fillRect l="-29231" b="-6667"/>
            </a:stretch>
          </a:blipFill>
          <a:ln>
            <a:noFill/>
          </a:ln>
          <a:effectLst/>
        </p:spPr>
        <p:txBody>
          <a:bodyPr/>
          <a:p>
            <a:r>
              <a:rPr altLang="en-US" lang="zh-CN">
                <a:noFill/>
              </a:rPr>
              <a:t> </a:t>
            </a:r>
          </a:p>
        </p:txBody>
      </p:sp>
      <p:cxnSp>
        <p:nvCxnSpPr>
          <p:cNvPr id="3146052"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28"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26"/>
            <a:stretch>
              <a:fillRect l="-33333" r="-30556" b="-8000"/>
            </a:stretch>
          </a:blipFill>
          <a:ln w="28575">
            <a:noFill/>
            <a:miter lim="800000"/>
            <a:headEnd/>
            <a:tailEnd/>
          </a:ln>
        </p:spPr>
        <p:txBody>
          <a:bodyPr/>
          <a:p>
            <a:r>
              <a:rPr altLang="en-US" lang="zh-CN">
                <a:noFill/>
              </a:rPr>
              <a:t> </a:t>
            </a:r>
          </a:p>
        </p:txBody>
      </p:sp>
      <p:cxnSp>
        <p:nvCxnSpPr>
          <p:cNvPr id="3146053" name="直接箭头连接符 103"/>
          <p:cNvCxnSpPr>
            <a:cxnSpLocks/>
          </p:cNvCxnSpPr>
          <p:nvPr/>
        </p:nvCxnSpPr>
        <p:spPr>
          <a:xfrm rot="5400000" flipV="1">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29" name="Rectangle 519"/>
          <p:cNvSpPr>
            <a:spLocks noChangeAspect="1" noMove="1" noResize="1" noRot="1" noAdjustHandles="1" noEditPoints="1" noChangeArrowheads="1" noChangeShapeType="1" noTextEdit="1"/>
          </p:cNvSpPr>
          <p:nvPr/>
        </p:nvSpPr>
        <p:spPr bwMode="auto">
          <a:xfrm>
            <a:off x="6624333" y="4212948"/>
            <a:ext cx="186780" cy="307777"/>
          </a:xfrm>
          <a:prstGeom prst="rect"/>
          <a:blipFill>
            <a:blip xmlns:r="http://schemas.openxmlformats.org/officeDocument/2006/relationships" r:embed="rId27"/>
            <a:stretch>
              <a:fillRect l="-26667" r="-26667"/>
            </a:stretch>
          </a:blipFill>
          <a:ln w="28575">
            <a:noFill/>
            <a:miter lim="800000"/>
            <a:headEnd/>
            <a:tailEnd/>
          </a:ln>
        </p:spPr>
        <p:txBody>
          <a:bodyPr/>
          <a:p>
            <a:r>
              <a:rPr altLang="en-US" lang="zh-CN">
                <a:noFill/>
              </a:rPr>
              <a:t> </a:t>
            </a:r>
          </a:p>
        </p:txBody>
      </p:sp>
      <p:sp>
        <p:nvSpPr>
          <p:cNvPr id="1052030" name="文本框 89"/>
          <p:cNvSpPr txBox="1">
            <a:spLocks noChangeAspect="1" noMove="1" noResize="1" noRot="1" noAdjustHandles="1" noEditPoints="1" noChangeArrowheads="1" noChangeShapeType="1" noTextEdit="1"/>
          </p:cNvSpPr>
          <p:nvPr/>
        </p:nvSpPr>
        <p:spPr bwMode="auto">
          <a:xfrm>
            <a:off x="6025630" y="3568700"/>
            <a:ext cx="401442" cy="461665"/>
          </a:xfrm>
          <a:prstGeom prst="rect"/>
          <a:blipFill>
            <a:blip xmlns:r="http://schemas.openxmlformats.org/officeDocument/2006/relationships" r:embed="rId28"/>
            <a:stretch>
              <a:fillRect l="-33333" r="-3030" b="-5263"/>
            </a:stretch>
          </a:blipFill>
          <a:ln>
            <a:noFill/>
          </a:ln>
          <a:effectLst/>
        </p:spPr>
        <p:txBody>
          <a:bodyPr/>
          <a:p>
            <a:r>
              <a:rPr altLang="en-US" lang="zh-CN">
                <a:noFill/>
              </a:rPr>
              <a:t> </a:t>
            </a:r>
          </a:p>
        </p:txBody>
      </p:sp>
      <p:cxnSp>
        <p:nvCxnSpPr>
          <p:cNvPr id="3146054" name="直接箭头连接符 90"/>
          <p:cNvCxnSpPr>
            <a:cxnSpLocks/>
          </p:cNvCxnSpPr>
          <p:nvPr/>
        </p:nvCxnSpPr>
        <p:spPr>
          <a:xfrm rot="5400000" flipV="1">
            <a:off x="6235494" y="274905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31" name="文本框 91"/>
          <p:cNvSpPr txBox="1">
            <a:spLocks noChangeAspect="1" noMove="1" noResize="1" noRot="1" noAdjustHandles="1" noEditPoints="1" noChangeArrowheads="1" noChangeShapeType="1" noTextEdit="1"/>
          </p:cNvSpPr>
          <p:nvPr/>
        </p:nvSpPr>
        <p:spPr bwMode="auto">
          <a:xfrm>
            <a:off x="5997891" y="2486968"/>
            <a:ext cx="401442" cy="461665"/>
          </a:xfrm>
          <a:prstGeom prst="rect"/>
          <a:blipFill>
            <a:blip xmlns:r="http://schemas.openxmlformats.org/officeDocument/2006/relationships" r:embed="rId29"/>
            <a:stretch>
              <a:fillRect l="-34848" r="-1515" b="-3947"/>
            </a:stretch>
          </a:blipFill>
          <a:ln>
            <a:noFill/>
          </a:ln>
          <a:effectLst/>
        </p:spPr>
        <p:txBody>
          <a:bodyPr/>
          <a:p>
            <a:r>
              <a:rPr altLang="en-US" lang="zh-CN">
                <a:no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43" name=""/>
        <p:cNvGrpSpPr/>
        <p:nvPr/>
      </p:nvGrpSpPr>
      <p:grpSpPr>
        <a:xfrm>
          <a:off x="0" y="0"/>
          <a:ext cx="0" cy="0"/>
          <a:chOff x="0" y="0"/>
          <a:chExt cx="0" cy="0"/>
        </a:xfrm>
      </p:grpSpPr>
      <p:sp>
        <p:nvSpPr>
          <p:cNvPr id="1052035"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036"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2037"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(4) </a:t>
            </a:r>
            <a:r>
              <a:rPr altLang="zh-CN" dirty="0" sz="2400" kumimoji="1" lang="en-US">
                <a:latin typeface="Arial" panose="020B0604020202020204" pitchFamily="34" charset="0"/>
                <a:ea typeface="华文行楷" pitchFamily="2" charset="-122"/>
                <a:cs typeface="Arial" panose="020B0604020202020204" pitchFamily="34" charset="0"/>
              </a:rPr>
              <a:t>Feedback factor and close-loop </a:t>
            </a:r>
            <a:r>
              <a:rPr altLang="zh-CN" dirty="0" sz="2400" kumimoji="1" lang="en-US" smtClean="0">
                <a:latin typeface="Arial" panose="020B0604020202020204" pitchFamily="34" charset="0"/>
                <a:ea typeface="华文行楷" pitchFamily="2" charset="-122"/>
                <a:cs typeface="Arial" panose="020B0604020202020204" pitchFamily="34" charset="0"/>
              </a:rPr>
              <a:t>gain</a:t>
            </a:r>
            <a:endParaRPr altLang="en-US" dirty="0" sz="2000" kumimoji="1" lang="zh-CN">
              <a:cs typeface="Arial" panose="020B0604020202020204" pitchFamily="34" charset="0"/>
            </a:endParaRPr>
          </a:p>
        </p:txBody>
      </p:sp>
      <p:grpSp>
        <p:nvGrpSpPr>
          <p:cNvPr id="444" name="组合 5"/>
          <p:cNvGrpSpPr/>
          <p:nvPr/>
        </p:nvGrpSpPr>
        <p:grpSpPr>
          <a:xfrm>
            <a:off x="562754" y="1408059"/>
            <a:ext cx="8375453" cy="4162425"/>
            <a:chOff x="537587" y="1616075"/>
            <a:chExt cx="8375453" cy="4162425"/>
          </a:xfrm>
        </p:grpSpPr>
        <p:sp>
          <p:nvSpPr>
            <p:cNvPr id="1052038"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5333"/>
              </a:stretch>
            </a:blipFill>
            <a:ln>
              <a:noFill/>
            </a:ln>
            <a:effectLst/>
          </p:spPr>
          <p:txBody>
            <a:bodyPr/>
            <a:p>
              <a:r>
                <a:rPr altLang="en-US" lang="zh-CN">
                  <a:noFill/>
                </a:rPr>
                <a:t> </a:t>
              </a:r>
            </a:p>
          </p:txBody>
        </p:sp>
        <p:grpSp>
          <p:nvGrpSpPr>
            <p:cNvPr id="445" name="组合 1"/>
            <p:cNvGrpSpPr/>
            <p:nvPr/>
          </p:nvGrpSpPr>
          <p:grpSpPr>
            <a:xfrm>
              <a:off x="537587" y="1616075"/>
              <a:ext cx="8375453" cy="4162425"/>
              <a:chOff x="537587" y="1616075"/>
              <a:chExt cx="8375453" cy="4162425"/>
            </a:xfrm>
          </p:grpSpPr>
          <p:grpSp>
            <p:nvGrpSpPr>
              <p:cNvPr id="446" name="组合 4"/>
              <p:cNvGrpSpPr/>
              <p:nvPr/>
            </p:nvGrpSpPr>
            <p:grpSpPr>
              <a:xfrm>
                <a:off x="537587" y="1616075"/>
                <a:ext cx="8375453" cy="4162425"/>
                <a:chOff x="537587" y="1616075"/>
                <a:chExt cx="8375453" cy="4162425"/>
              </a:xfrm>
            </p:grpSpPr>
            <p:grpSp>
              <p:nvGrpSpPr>
                <p:cNvPr id="447" name="Group 196"/>
                <p:cNvGrpSpPr/>
                <p:nvPr/>
              </p:nvGrpSpPr>
              <p:grpSpPr bwMode="auto">
                <a:xfrm>
                  <a:off x="878608" y="1616075"/>
                  <a:ext cx="7488238" cy="4162425"/>
                  <a:chOff x="546" y="930"/>
                  <a:chExt cx="4717" cy="2622"/>
                </a:xfrm>
              </p:grpSpPr>
              <p:sp>
                <p:nvSpPr>
                  <p:cNvPr id="1052039"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40"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41"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42"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43"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44"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45"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46"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047"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48"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49"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50"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51"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52"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53"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54"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055" name="Line 69"/>
                  <p:cNvSpPr>
                    <a:spLocks noChangeShapeType="1"/>
                  </p:cNvSpPr>
                  <p:nvPr/>
                </p:nvSpPr>
                <p:spPr bwMode="auto">
                  <a:xfrm>
                    <a:off x="4119" y="1426"/>
                    <a:ext cx="0" cy="32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56"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57"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58"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59"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60"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61"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62"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63"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0"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17551" imgH="215640" imgW="215640" progId="Equation.3">
                          <p:embed/>
                        </p:oleObj>
                      </mc:Choice>
                      <mc:Fallback>
                        <p:oleObj name="Equation" r:id="rId2" spid="" imgH="215640" imgW="215640" progId="Equation.3">
                          <p:embed/>
                          <p:pic>
                            <p:nvPicPr>
                              <p:cNvPr id="2097229"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2064"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2065"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66"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67"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68"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69"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70"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71"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72"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73"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74"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075"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1"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17552" imgH="215640" imgW="203040" progId="Equation.3">
                          <p:embed/>
                        </p:oleObj>
                      </mc:Choice>
                      <mc:Fallback>
                        <p:oleObj name="Equation" r:id="rId4" spid="" imgH="215640" imgW="203040" progId="Equation.3">
                          <p:embed/>
                          <p:pic>
                            <p:nvPicPr>
                              <p:cNvPr id="2097230"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42"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17553" imgH="215640" imgW="177480" progId="Equation.3">
                          <p:embed/>
                        </p:oleObj>
                      </mc:Choice>
                      <mc:Fallback>
                        <p:oleObj name="Equation" r:id="rId6" spid="" imgH="215640" imgW="177480" progId="Equation.3">
                          <p:embed/>
                          <p:pic>
                            <p:nvPicPr>
                              <p:cNvPr id="2097231"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2076"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77"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78"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79"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80" name="Rectangle 185"/>
                  <p:cNvSpPr>
                    <a:spLocks noChangeArrowheads="1"/>
                  </p:cNvSpPr>
                  <p:nvPr/>
                </p:nvSpPr>
                <p:spPr bwMode="auto">
                  <a:xfrm>
                    <a:off x="4064" y="113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081" name="Line 186"/>
                  <p:cNvSpPr>
                    <a:spLocks noChangeShapeType="1"/>
                  </p:cNvSpPr>
                  <p:nvPr/>
                </p:nvSpPr>
                <p:spPr bwMode="auto">
                  <a:xfrm flipV="1">
                    <a:off x="4117" y="941"/>
                    <a:ext cx="0" cy="19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82"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083"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55"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084"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21538" b="-3947"/>
                  </a:stretch>
                </a:blipFill>
                <a:ln>
                  <a:noFill/>
                </a:ln>
                <a:effectLst/>
              </p:spPr>
              <p:txBody>
                <a:bodyPr/>
                <a:p>
                  <a:r>
                    <a:rPr altLang="en-US" lang="zh-CN">
                      <a:noFill/>
                    </a:rPr>
                    <a:t> </a:t>
                  </a:r>
                </a:p>
              </p:txBody>
            </p:sp>
            <p:sp>
              <p:nvSpPr>
                <p:cNvPr id="1052085"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9"/>
                  <a:stretch>
                    <a:fillRect l="-18182" b="-5333"/>
                  </a:stretch>
                </a:blipFill>
                <a:ln>
                  <a:noFill/>
                </a:ln>
                <a:effectLst/>
              </p:spPr>
              <p:txBody>
                <a:bodyPr/>
                <a:p>
                  <a:r>
                    <a:rPr altLang="en-US" lang="zh-CN">
                      <a:noFill/>
                    </a:rPr>
                    <a:t> </a:t>
                  </a:r>
                </a:p>
              </p:txBody>
            </p:sp>
            <p:sp>
              <p:nvSpPr>
                <p:cNvPr id="1052086"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8571" r="-35714"/>
                  </a:stretch>
                </a:blipFill>
                <a:ln w="28575">
                  <a:noFill/>
                  <a:miter lim="800000"/>
                  <a:headEnd/>
                  <a:tailEnd/>
                </a:ln>
              </p:spPr>
              <p:txBody>
                <a:bodyPr/>
                <a:p>
                  <a:r>
                    <a:rPr altLang="en-US" lang="zh-CN">
                      <a:noFill/>
                    </a:rPr>
                    <a:t> </a:t>
                  </a:r>
                </a:p>
              </p:txBody>
            </p:sp>
            <p:sp>
              <p:nvSpPr>
                <p:cNvPr id="1052087"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2632"/>
                  </a:stretch>
                </a:blipFill>
                <a:ln>
                  <a:noFill/>
                </a:ln>
                <a:effectLst/>
              </p:spPr>
              <p:txBody>
                <a:bodyPr/>
                <a:p>
                  <a:r>
                    <a:rPr altLang="en-US" lang="zh-CN">
                      <a:noFill/>
                    </a:rPr>
                    <a:t> </a:t>
                  </a:r>
                </a:p>
              </p:txBody>
            </p:sp>
            <p:sp>
              <p:nvSpPr>
                <p:cNvPr id="1052088"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692" b="-2632"/>
                  </a:stretch>
                </a:blipFill>
                <a:ln>
                  <a:noFill/>
                </a:ln>
                <a:effectLst/>
              </p:spPr>
              <p:txBody>
                <a:bodyPr/>
                <a:p>
                  <a:r>
                    <a:rPr altLang="en-US" lang="zh-CN">
                      <a:noFill/>
                    </a:rPr>
                    <a:t> </a:t>
                  </a:r>
                </a:p>
              </p:txBody>
            </p:sp>
            <p:sp>
              <p:nvSpPr>
                <p:cNvPr id="1052089"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3"/>
                  <a:stretch>
                    <a:fillRect l="-45455" r="-12121" b="-5333"/>
                  </a:stretch>
                </a:blipFill>
                <a:ln>
                  <a:noFill/>
                </a:ln>
                <a:effectLst/>
              </p:spPr>
              <p:txBody>
                <a:bodyPr/>
                <a:p>
                  <a:r>
                    <a:rPr altLang="en-US" lang="zh-CN">
                      <a:noFill/>
                    </a:rPr>
                    <a:t> </a:t>
                  </a:r>
                </a:p>
              </p:txBody>
            </p:sp>
            <p:sp>
              <p:nvSpPr>
                <p:cNvPr id="1052090" name="文本框 312"/>
                <p:cNvSpPr txBox="1">
                  <a:spLocks noChangeAspect="1" noMove="1" noResize="1" noRot="1" noAdjustHandles="1" noEditPoints="1" noChangeArrowheads="1" noChangeShapeType="1" noTextEdit="1"/>
                </p:cNvSpPr>
                <p:nvPr/>
              </p:nvSpPr>
              <p:spPr bwMode="auto">
                <a:xfrm>
                  <a:off x="6046546" y="1944986"/>
                  <a:ext cx="401442" cy="461665"/>
                </a:xfrm>
                <a:prstGeom prst="rect"/>
                <a:blipFill>
                  <a:blip xmlns:r="http://schemas.openxmlformats.org/officeDocument/2006/relationships" r:embed="rId14"/>
                  <a:stretch>
                    <a:fillRect l="-45455" r="-13636" b="-3947"/>
                  </a:stretch>
                </a:blipFill>
                <a:ln>
                  <a:noFill/>
                </a:ln>
                <a:effectLst/>
              </p:spPr>
              <p:txBody>
                <a:bodyPr/>
                <a:p>
                  <a:r>
                    <a:rPr altLang="en-US" lang="zh-CN">
                      <a:noFill/>
                    </a:rPr>
                    <a:t> </a:t>
                  </a:r>
                </a:p>
              </p:txBody>
            </p:sp>
            <p:sp>
              <p:nvSpPr>
                <p:cNvPr id="1052091"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5"/>
                  <a:stretch>
                    <a:fillRect l="-27273" b="-2632"/>
                  </a:stretch>
                </a:blipFill>
                <a:ln>
                  <a:noFill/>
                </a:ln>
                <a:effectLst/>
              </p:spPr>
              <p:txBody>
                <a:bodyPr/>
                <a:p>
                  <a:r>
                    <a:rPr altLang="en-US" lang="zh-CN">
                      <a:noFill/>
                    </a:rPr>
                    <a:t> </a:t>
                  </a:r>
                </a:p>
              </p:txBody>
            </p:sp>
            <p:sp>
              <p:nvSpPr>
                <p:cNvPr id="1052092"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6"/>
                  <a:stretch>
                    <a:fillRect l="-28788" b="-2632"/>
                  </a:stretch>
                </a:blipFill>
                <a:ln>
                  <a:noFill/>
                </a:ln>
                <a:effectLst/>
              </p:spPr>
              <p:txBody>
                <a:bodyPr/>
                <a:p>
                  <a:r>
                    <a:rPr altLang="en-US" lang="zh-CN">
                      <a:noFill/>
                    </a:rPr>
                    <a:t> </a:t>
                  </a:r>
                </a:p>
              </p:txBody>
            </p:sp>
            <p:sp>
              <p:nvSpPr>
                <p:cNvPr id="1052093"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17"/>
                  <a:stretch>
                    <a:fillRect l="-22727" r="-1515" b="-5263"/>
                  </a:stretch>
                </a:blipFill>
                <a:ln>
                  <a:noFill/>
                </a:ln>
                <a:effectLst/>
              </p:spPr>
              <p:txBody>
                <a:bodyPr/>
                <a:p>
                  <a:r>
                    <a:rPr altLang="en-US" lang="zh-CN">
                      <a:noFill/>
                    </a:rPr>
                    <a:t> </a:t>
                  </a:r>
                </a:p>
              </p:txBody>
            </p:sp>
            <p:sp>
              <p:nvSpPr>
                <p:cNvPr id="1052094"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52095"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19"/>
                  <a:stretch>
                    <a:fillRect l="-24138" r="-34483"/>
                  </a:stretch>
                </a:blipFill>
                <a:ln w="28575">
                  <a:noFill/>
                  <a:miter lim="800000"/>
                  <a:headEnd/>
                  <a:tailEnd/>
                </a:ln>
              </p:spPr>
              <p:txBody>
                <a:bodyPr/>
                <a:p>
                  <a:r>
                    <a:rPr altLang="en-US" lang="zh-CN">
                      <a:noFill/>
                    </a:rPr>
                    <a:t> </a:t>
                  </a:r>
                </a:p>
              </p:txBody>
            </p:sp>
            <p:sp>
              <p:nvSpPr>
                <p:cNvPr id="1052096"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0"/>
                  <a:stretch>
                    <a:fillRect l="-28788" b="-5333"/>
                  </a:stretch>
                </a:blipFill>
                <a:ln>
                  <a:noFill/>
                </a:ln>
                <a:effectLst/>
              </p:spPr>
              <p:txBody>
                <a:bodyPr/>
                <a:p>
                  <a:r>
                    <a:rPr altLang="en-US" lang="zh-CN">
                      <a:noFill/>
                    </a:rPr>
                    <a:t> </a:t>
                  </a:r>
                </a:p>
              </p:txBody>
            </p:sp>
            <p:sp>
              <p:nvSpPr>
                <p:cNvPr id="1052097"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1"/>
                  <a:stretch>
                    <a:fillRect l="-12121" b="-3947"/>
                  </a:stretch>
                </a:blipFill>
                <a:ln>
                  <a:noFill/>
                </a:ln>
                <a:effectLst/>
              </p:spPr>
              <p:txBody>
                <a:bodyPr/>
                <a:p>
                  <a:r>
                    <a:rPr altLang="en-US" lang="zh-CN">
                      <a:noFill/>
                    </a:rPr>
                    <a:t> </a:t>
                  </a:r>
                </a:p>
              </p:txBody>
            </p:sp>
            <p:sp>
              <p:nvSpPr>
                <p:cNvPr id="1052098"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2"/>
                  <a:stretch>
                    <a:fillRect l="-33333" r="-30556" b="-5882"/>
                  </a:stretch>
                </a:blipFill>
                <a:ln w="28575">
                  <a:noFill/>
                  <a:miter lim="800000"/>
                  <a:headEnd/>
                  <a:tailEnd/>
                </a:ln>
              </p:spPr>
              <p:txBody>
                <a:bodyPr/>
                <a:p>
                  <a:r>
                    <a:rPr altLang="en-US" lang="zh-CN">
                      <a:noFill/>
                    </a:rPr>
                    <a:t> </a:t>
                  </a:r>
                </a:p>
              </p:txBody>
            </p:sp>
            <p:sp>
              <p:nvSpPr>
                <p:cNvPr id="1052099"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3"/>
                  <a:stretch>
                    <a:fillRect l="-22581" r="-25806"/>
                  </a:stretch>
                </a:blipFill>
                <a:ln w="28575">
                  <a:noFill/>
                  <a:miter lim="800000"/>
                  <a:headEnd/>
                  <a:tailEnd/>
                </a:ln>
              </p:spPr>
              <p:txBody>
                <a:bodyPr/>
                <a:p>
                  <a:r>
                    <a:rPr altLang="en-US" lang="zh-CN">
                      <a:noFill/>
                    </a:rPr>
                    <a:t> </a:t>
                  </a:r>
                </a:p>
              </p:txBody>
            </p:sp>
          </p:grpSp>
          <p:sp>
            <p:nvSpPr>
              <p:cNvPr id="1052100"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01"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56"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02"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4"/>
              <a:stretch>
                <a:fillRect l="-10606" b="-5333"/>
              </a:stretch>
            </a:blipFill>
            <a:ln>
              <a:noFill/>
            </a:ln>
            <a:effectLst/>
          </p:spPr>
          <p:txBody>
            <a:bodyPr/>
            <a:p>
              <a:r>
                <a:rPr altLang="en-US" lang="zh-CN">
                  <a:noFill/>
                </a:rPr>
                <a:t> </a:t>
              </a:r>
            </a:p>
          </p:txBody>
        </p:sp>
        <p:sp>
          <p:nvSpPr>
            <p:cNvPr id="1052103" name="圆角矩形 328"/>
            <p:cNvSpPr/>
            <p:nvPr/>
          </p:nvSpPr>
          <p:spPr>
            <a:xfrm>
              <a:off x="5163544" y="4146550"/>
              <a:ext cx="216348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57"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04"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5"/>
              <a:stretch>
                <a:fillRect l="-28788" b="-6667"/>
              </a:stretch>
            </a:blipFill>
            <a:ln>
              <a:noFill/>
            </a:ln>
            <a:effectLst/>
          </p:spPr>
          <p:txBody>
            <a:bodyPr/>
            <a:p>
              <a:r>
                <a:rPr altLang="en-US" lang="zh-CN">
                  <a:noFill/>
                </a:rPr>
                <a:t> </a:t>
              </a:r>
            </a:p>
          </p:txBody>
        </p:sp>
        <p:cxnSp>
          <p:nvCxnSpPr>
            <p:cNvPr id="3146058"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05"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26"/>
              <a:stretch>
                <a:fillRect l="-33333" r="-30556" b="-8000"/>
              </a:stretch>
            </a:blipFill>
            <a:ln w="28575">
              <a:noFill/>
              <a:miter lim="800000"/>
              <a:headEnd/>
              <a:tailEnd/>
            </a:ln>
          </p:spPr>
          <p:txBody>
            <a:bodyPr/>
            <a:p>
              <a:r>
                <a:rPr altLang="en-US" lang="zh-CN">
                  <a:noFill/>
                </a:rPr>
                <a:t> </a:t>
              </a:r>
            </a:p>
          </p:txBody>
        </p:sp>
        <p:cxnSp>
          <p:nvCxnSpPr>
            <p:cNvPr id="3146059" name="直接箭头连接符 103"/>
            <p:cNvCxnSpPr>
              <a:cxnSpLocks/>
            </p:cNvCxnSpPr>
            <p:nvPr/>
          </p:nvCxnSpPr>
          <p:spPr>
            <a:xfrm rot="5400000" flipV="1">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06" name="文本框 89"/>
            <p:cNvSpPr txBox="1">
              <a:spLocks noChangeAspect="1" noMove="1" noResize="1" noRot="1" noAdjustHandles="1" noEditPoints="1" noChangeArrowheads="1" noChangeShapeType="1" noTextEdit="1"/>
            </p:cNvSpPr>
            <p:nvPr/>
          </p:nvSpPr>
          <p:spPr bwMode="auto">
            <a:xfrm>
              <a:off x="6025630" y="3568700"/>
              <a:ext cx="401442" cy="461665"/>
            </a:xfrm>
            <a:prstGeom prst="rect"/>
            <a:blipFill>
              <a:blip xmlns:r="http://schemas.openxmlformats.org/officeDocument/2006/relationships" r:embed="rId27"/>
              <a:stretch>
                <a:fillRect l="-35385" r="-3077" b="-5263"/>
              </a:stretch>
            </a:blipFill>
            <a:ln>
              <a:noFill/>
            </a:ln>
            <a:effectLst/>
          </p:spPr>
          <p:txBody>
            <a:bodyPr/>
            <a:p>
              <a:r>
                <a:rPr altLang="en-US" lang="zh-CN">
                  <a:noFill/>
                </a:rPr>
                <a:t> </a:t>
              </a:r>
            </a:p>
          </p:txBody>
        </p:sp>
        <p:cxnSp>
          <p:nvCxnSpPr>
            <p:cNvPr id="3146060" name="直接箭头连接符 90"/>
            <p:cNvCxnSpPr>
              <a:cxnSpLocks/>
            </p:cNvCxnSpPr>
            <p:nvPr/>
          </p:nvCxnSpPr>
          <p:spPr>
            <a:xfrm rot="5400000" flipV="1">
              <a:off x="6235494" y="274905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07" name="文本框 91"/>
            <p:cNvSpPr txBox="1">
              <a:spLocks noChangeAspect="1" noMove="1" noResize="1" noRot="1" noAdjustHandles="1" noEditPoints="1" noChangeArrowheads="1" noChangeShapeType="1" noTextEdit="1"/>
            </p:cNvSpPr>
            <p:nvPr/>
          </p:nvSpPr>
          <p:spPr bwMode="auto">
            <a:xfrm>
              <a:off x="5997891" y="2486968"/>
              <a:ext cx="401442" cy="461665"/>
            </a:xfrm>
            <a:prstGeom prst="rect"/>
            <a:blipFill>
              <a:blip xmlns:r="http://schemas.openxmlformats.org/officeDocument/2006/relationships" r:embed="rId28"/>
              <a:stretch>
                <a:fillRect l="-33333" r="-1515" b="-3947"/>
              </a:stretch>
            </a:blipFill>
            <a:ln>
              <a:noFill/>
            </a:ln>
            <a:effectLst/>
          </p:spPr>
          <p:txBody>
            <a:bodyPr/>
            <a:p>
              <a:r>
                <a:rPr altLang="en-US" lang="zh-CN">
                  <a:noFill/>
                </a:rPr>
                <a:t> </a:t>
              </a:r>
            </a:p>
          </p:txBody>
        </p:sp>
      </p:grpSp>
      <p:grpSp>
        <p:nvGrpSpPr>
          <p:cNvPr id="448" name="组合 2"/>
          <p:cNvGrpSpPr/>
          <p:nvPr/>
        </p:nvGrpSpPr>
        <p:grpSpPr>
          <a:xfrm>
            <a:off x="721231" y="5484159"/>
            <a:ext cx="2005600" cy="1217969"/>
            <a:chOff x="4427937" y="5533607"/>
            <a:chExt cx="2005600" cy="1217969"/>
          </a:xfrm>
        </p:grpSpPr>
        <p:sp>
          <p:nvSpPr>
            <p:cNvPr id="1052108" name="Rectangle 35"/>
            <p:cNvSpPr>
              <a:spLocks noChangeArrowheads="1"/>
            </p:cNvSpPr>
            <p:nvPr/>
          </p:nvSpPr>
          <p:spPr bwMode="auto">
            <a:xfrm rot="5400000">
              <a:off x="5104294" y="5747310"/>
              <a:ext cx="167639" cy="36016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09" name="Line 45"/>
            <p:cNvSpPr>
              <a:spLocks noChangeShapeType="1"/>
            </p:cNvSpPr>
            <p:nvPr/>
          </p:nvSpPr>
          <p:spPr bwMode="auto">
            <a:xfrm>
              <a:off x="4559029" y="5927871"/>
              <a:ext cx="45693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10" name="Line 139"/>
            <p:cNvSpPr>
              <a:spLocks noChangeShapeType="1"/>
            </p:cNvSpPr>
            <p:nvPr/>
          </p:nvSpPr>
          <p:spPr bwMode="auto">
            <a:xfrm>
              <a:off x="5841141" y="6511019"/>
              <a:ext cx="0" cy="240557"/>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11" name="Line 140"/>
            <p:cNvSpPr>
              <a:spLocks noChangeShapeType="1"/>
            </p:cNvSpPr>
            <p:nvPr/>
          </p:nvSpPr>
          <p:spPr bwMode="auto">
            <a:xfrm>
              <a:off x="5385731" y="5927228"/>
              <a:ext cx="4633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12" name="Rectangle 182"/>
            <p:cNvSpPr>
              <a:spLocks noChangeArrowheads="1"/>
            </p:cNvSpPr>
            <p:nvPr/>
          </p:nvSpPr>
          <p:spPr bwMode="auto">
            <a:xfrm>
              <a:off x="5760178" y="6111381"/>
              <a:ext cx="165093" cy="399638"/>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13" name="Line 183"/>
            <p:cNvSpPr>
              <a:spLocks noChangeShapeType="1"/>
            </p:cNvSpPr>
            <p:nvPr/>
          </p:nvSpPr>
          <p:spPr bwMode="auto">
            <a:xfrm flipV="1">
              <a:off x="5841141" y="5634038"/>
              <a:ext cx="0" cy="47734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14" name="文本框 106"/>
            <p:cNvSpPr txBox="1">
              <a:spLocks noChangeAspect="1" noMove="1" noResize="1" noRot="1" noAdjustHandles="1" noEditPoints="1" noChangeArrowheads="1" noChangeShapeType="1" noTextEdit="1"/>
            </p:cNvSpPr>
            <p:nvPr/>
          </p:nvSpPr>
          <p:spPr bwMode="auto">
            <a:xfrm>
              <a:off x="5015968" y="5938192"/>
              <a:ext cx="401442" cy="461665"/>
            </a:xfrm>
            <a:prstGeom prst="rect"/>
            <a:blipFill>
              <a:blip xmlns:r="http://schemas.openxmlformats.org/officeDocument/2006/relationships" r:embed="rId29"/>
              <a:stretch>
                <a:fillRect l="-28788" b="-3947"/>
              </a:stretch>
            </a:blipFill>
            <a:ln>
              <a:noFill/>
            </a:ln>
            <a:effectLst/>
          </p:spPr>
          <p:txBody>
            <a:bodyPr/>
            <a:p>
              <a:r>
                <a:rPr altLang="en-US" lang="zh-CN">
                  <a:noFill/>
                </a:rPr>
                <a:t> </a:t>
              </a:r>
            </a:p>
          </p:txBody>
        </p:sp>
        <p:sp>
          <p:nvSpPr>
            <p:cNvPr id="1052115" name="文本框 107"/>
            <p:cNvSpPr txBox="1">
              <a:spLocks noChangeAspect="1" noMove="1" noResize="1" noRot="1" noAdjustHandles="1" noEditPoints="1" noChangeArrowheads="1" noChangeShapeType="1" noTextEdit="1"/>
            </p:cNvSpPr>
            <p:nvPr/>
          </p:nvSpPr>
          <p:spPr bwMode="auto">
            <a:xfrm>
              <a:off x="5988813" y="6053128"/>
              <a:ext cx="401442" cy="461665"/>
            </a:xfrm>
            <a:prstGeom prst="rect"/>
            <a:blipFill>
              <a:blip xmlns:r="http://schemas.openxmlformats.org/officeDocument/2006/relationships" r:embed="rId30"/>
              <a:stretch>
                <a:fillRect l="-27273" b="-2632"/>
              </a:stretch>
            </a:blipFill>
            <a:ln>
              <a:noFill/>
            </a:ln>
            <a:effectLst/>
          </p:spPr>
          <p:txBody>
            <a:bodyPr/>
            <a:p>
              <a:r>
                <a:rPr altLang="en-US" lang="zh-CN">
                  <a:noFill/>
                </a:rPr>
                <a:t> </a:t>
              </a:r>
            </a:p>
          </p:txBody>
        </p:sp>
        <p:sp>
          <p:nvSpPr>
            <p:cNvPr id="1052116" name="Line 83"/>
            <p:cNvSpPr>
              <a:spLocks noChangeShapeType="1"/>
            </p:cNvSpPr>
            <p:nvPr/>
          </p:nvSpPr>
          <p:spPr bwMode="auto">
            <a:xfrm>
              <a:off x="5690109" y="6751576"/>
              <a:ext cx="2873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17" name="Line 83"/>
            <p:cNvSpPr>
              <a:spLocks noChangeShapeType="1"/>
            </p:cNvSpPr>
            <p:nvPr/>
          </p:nvSpPr>
          <p:spPr bwMode="auto">
            <a:xfrm>
              <a:off x="4427937" y="6303253"/>
              <a:ext cx="2873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18" name="Line 183"/>
            <p:cNvSpPr>
              <a:spLocks noChangeShapeType="1"/>
            </p:cNvSpPr>
            <p:nvPr/>
          </p:nvSpPr>
          <p:spPr bwMode="auto">
            <a:xfrm flipV="1">
              <a:off x="4571606" y="5922515"/>
              <a:ext cx="0" cy="388685"/>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cxnSp>
          <p:nvCxnSpPr>
            <p:cNvPr id="3146061" name="直接箭头连接符 111"/>
            <p:cNvCxnSpPr>
              <a:cxnSpLocks/>
            </p:cNvCxnSpPr>
            <p:nvPr/>
          </p:nvCxnSpPr>
          <p:spPr>
            <a:xfrm rot="5400000" flipV="1">
              <a:off x="5787132" y="581727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19" name="文本框 112"/>
            <p:cNvSpPr txBox="1">
              <a:spLocks noChangeAspect="1" noMove="1" noResize="1" noRot="1" noAdjustHandles="1" noEditPoints="1" noChangeArrowheads="1" noChangeShapeType="1" noTextEdit="1"/>
            </p:cNvSpPr>
            <p:nvPr/>
          </p:nvSpPr>
          <p:spPr bwMode="auto">
            <a:xfrm>
              <a:off x="6032095" y="5533607"/>
              <a:ext cx="401442" cy="461665"/>
            </a:xfrm>
            <a:prstGeom prst="rect"/>
            <a:blipFill>
              <a:blip xmlns:r="http://schemas.openxmlformats.org/officeDocument/2006/relationships" r:embed="rId31"/>
              <a:stretch>
                <a:fillRect l="-33333" r="-3030" b="-5333"/>
              </a:stretch>
            </a:blipFill>
            <a:ln>
              <a:noFill/>
            </a:ln>
            <a:effectLst/>
          </p:spPr>
          <p:txBody>
            <a:bodyPr/>
            <a:p>
              <a:r>
                <a:rPr altLang="en-US" lang="zh-CN">
                  <a:noFill/>
                </a:rPr>
                <a:t> </a:t>
              </a:r>
            </a:p>
          </p:txBody>
        </p:sp>
      </p:grpSp>
      <p:sp>
        <p:nvSpPr>
          <p:cNvPr id="1052120" name="圆角矩形 113"/>
          <p:cNvSpPr/>
          <p:nvPr/>
        </p:nvSpPr>
        <p:spPr>
          <a:xfrm>
            <a:off x="644055" y="5507884"/>
            <a:ext cx="207373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121" name="文本框 114"/>
          <p:cNvSpPr txBox="1">
            <a:spLocks noChangeAspect="1" noMove="1" noResize="1" noRot="1" noAdjustHandles="1" noEditPoints="1" noChangeArrowheads="1" noChangeShapeType="1" noTextEdit="1"/>
          </p:cNvSpPr>
          <p:nvPr/>
        </p:nvSpPr>
        <p:spPr bwMode="auto">
          <a:xfrm>
            <a:off x="2981204" y="5770558"/>
            <a:ext cx="2647580" cy="819968"/>
          </a:xfrm>
          <a:prstGeom prst="rect"/>
          <a:blipFill>
            <a:blip xmlns:r="http://schemas.openxmlformats.org/officeDocument/2006/relationships" r:embed="rId32"/>
            <a:stretch>
              <a:fillRect/>
            </a:stretch>
          </a:blipFill>
          <a:ln>
            <a:noFill/>
          </a:ln>
          <a:effectLst/>
        </p:spPr>
        <p:txBody>
          <a:bodyPr/>
          <a:p>
            <a:r>
              <a:rPr altLang="en-US" lang="zh-CN">
                <a:noFill/>
              </a:rPr>
              <a:t> </a:t>
            </a:r>
          </a:p>
        </p:txBody>
      </p:sp>
      <p:sp>
        <p:nvSpPr>
          <p:cNvPr id="1052122" name="文本框 115"/>
          <p:cNvSpPr txBox="1">
            <a:spLocks noChangeAspect="1" noMove="1" noResize="1" noRot="1" noAdjustHandles="1" noEditPoints="1" noChangeArrowheads="1" noChangeShapeType="1" noTextEdit="1"/>
          </p:cNvSpPr>
          <p:nvPr/>
        </p:nvSpPr>
        <p:spPr bwMode="auto">
          <a:xfrm>
            <a:off x="5719266" y="5778787"/>
            <a:ext cx="2647580" cy="766364"/>
          </a:xfrm>
          <a:prstGeom prst="rect"/>
          <a:blipFill>
            <a:blip xmlns:r="http://schemas.openxmlformats.org/officeDocument/2006/relationships" r:embed="rId33"/>
            <a:stretch>
              <a:fillRect/>
            </a:stretch>
          </a:blipFill>
          <a:ln>
            <a:noFill/>
          </a:ln>
          <a:effectLst/>
        </p:spPr>
        <p:txBody>
          <a:bodyPr/>
          <a:p>
            <a:r>
              <a:rPr altLang="en-US" lang="zh-CN">
                <a:noFil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935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358" name="Text Box 12"/>
          <p:cNvSpPr txBox="1">
            <a:spLocks noChangeArrowheads="1"/>
          </p:cNvSpPr>
          <p:nvPr/>
        </p:nvSpPr>
        <p:spPr bwMode="auto">
          <a:xfrm>
            <a:off x="890225" y="678120"/>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Close-loop gain </a:t>
            </a:r>
            <a:r>
              <a:rPr altLang="en-US" dirty="0" sz="2400" kumimoji="1" lang="zh-CN" smtClean="0">
                <a:latin typeface="宋体" panose="02010600030101010101" pitchFamily="2" charset="-122"/>
                <a:cs typeface="Arial" panose="020B0604020202020204" pitchFamily="34" charset="0"/>
              </a:rPr>
              <a:t>闭环增益</a:t>
            </a:r>
            <a:endParaRPr altLang="en-US" b="1" dirty="0" sz="2400" kumimoji="1" lang="zh-CN">
              <a:latin typeface="宋体" panose="02010600030101010101" pitchFamily="2" charset="-122"/>
              <a:cs typeface="Arial" panose="020B0604020202020204" pitchFamily="34" charset="0"/>
            </a:endParaRPr>
          </a:p>
        </p:txBody>
      </p:sp>
      <p:sp>
        <p:nvSpPr>
          <p:cNvPr id="1049359" name="文本框 108"/>
          <p:cNvSpPr txBox="1">
            <a:spLocks noChangeAspect="1" noMove="1" noResize="1" noRot="1" noAdjustHandles="1" noEditPoints="1" noChangeArrowheads="1" noChangeShapeType="1" noTextEdit="1"/>
          </p:cNvSpPr>
          <p:nvPr/>
        </p:nvSpPr>
        <p:spPr bwMode="auto">
          <a:xfrm>
            <a:off x="4915542" y="424784"/>
            <a:ext cx="1995589" cy="879856"/>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49360" name="Text Box 12"/>
          <p:cNvSpPr txBox="1">
            <a:spLocks noChangeAspect="1" noMove="1" noResize="1" noRot="1" noAdjustHandles="1" noEditPoints="1" noChangeArrowheads="1" noChangeShapeType="1" noTextEdit="1"/>
          </p:cNvSpPr>
          <p:nvPr/>
        </p:nvSpPr>
        <p:spPr bwMode="auto">
          <a:xfrm>
            <a:off x="854016" y="2689328"/>
            <a:ext cx="5041312" cy="509178"/>
          </a:xfrm>
          <a:prstGeom prst="rect"/>
          <a:blipFill>
            <a:blip xmlns:r="http://schemas.openxmlformats.org/officeDocument/2006/relationships" r:embed="rId2"/>
            <a:stretch>
              <a:fillRect l="-1814" t="-4762" b="-21429"/>
            </a:stretch>
          </a:blipFill>
          <a:ln>
            <a:noFill/>
          </a:ln>
          <a:effectLst/>
        </p:spPr>
        <p:txBody>
          <a:bodyPr/>
          <a:p>
            <a:r>
              <a:rPr altLang="en-US" lang="zh-CN">
                <a:noFill/>
              </a:rPr>
              <a:t> </a:t>
            </a:r>
          </a:p>
        </p:txBody>
      </p:sp>
      <p:sp>
        <p:nvSpPr>
          <p:cNvPr id="1049361" name="矩形 1"/>
          <p:cNvSpPr/>
          <p:nvPr/>
        </p:nvSpPr>
        <p:spPr>
          <a:xfrm>
            <a:off x="5568455" y="2693691"/>
            <a:ext cx="2748279" cy="447040"/>
          </a:xfrm>
          <a:prstGeom prst="rect"/>
        </p:spPr>
        <p:txBody>
          <a:bodyPr wrap="none">
            <a:spAutoFit/>
          </a:bodyPr>
          <a:p>
            <a:r>
              <a:rPr altLang="zh-CN" dirty="0" sz="2400" kumimoji="1" lang="en-US">
                <a:latin typeface="Arial" panose="020B0604020202020204" pitchFamily="34" charset="0"/>
                <a:cs typeface="Arial" panose="020B0604020202020204" pitchFamily="34" charset="0"/>
              </a:rPr>
              <a:t>negative feedback</a:t>
            </a:r>
            <a:endParaRPr altLang="en-US" dirty="0" sz="2400" lang="zh-CN"/>
          </a:p>
        </p:txBody>
      </p:sp>
      <p:sp>
        <p:nvSpPr>
          <p:cNvPr id="1049362" name="Text Box 12"/>
          <p:cNvSpPr txBox="1">
            <a:spLocks noChangeAspect="1" noMove="1" noResize="1" noRot="1" noAdjustHandles="1" noEditPoints="1" noChangeArrowheads="1" noChangeShapeType="1" noTextEdit="1"/>
          </p:cNvSpPr>
          <p:nvPr/>
        </p:nvSpPr>
        <p:spPr bwMode="auto">
          <a:xfrm>
            <a:off x="854015" y="1797758"/>
            <a:ext cx="4965811" cy="509178"/>
          </a:xfrm>
          <a:prstGeom prst="rect"/>
          <a:blipFill>
            <a:blip xmlns:r="http://schemas.openxmlformats.org/officeDocument/2006/relationships" r:embed="rId3"/>
            <a:stretch>
              <a:fillRect l="-1840" t="-4819" b="-22892"/>
            </a:stretch>
          </a:blipFill>
          <a:ln>
            <a:noFill/>
          </a:ln>
          <a:effectLst/>
        </p:spPr>
        <p:txBody>
          <a:bodyPr/>
          <a:p>
            <a:r>
              <a:rPr altLang="en-US" lang="zh-CN">
                <a:noFill/>
              </a:rPr>
              <a:t> </a:t>
            </a:r>
          </a:p>
        </p:txBody>
      </p:sp>
      <p:sp>
        <p:nvSpPr>
          <p:cNvPr id="1049363" name="矩形 17"/>
          <p:cNvSpPr/>
          <p:nvPr/>
        </p:nvSpPr>
        <p:spPr>
          <a:xfrm>
            <a:off x="5568455" y="1822920"/>
            <a:ext cx="1897380" cy="447040"/>
          </a:xfrm>
          <a:prstGeom prst="rect"/>
        </p:spPr>
        <p:txBody>
          <a:bodyPr wrap="none">
            <a:spAutoFit/>
          </a:bodyPr>
          <a:p>
            <a:r>
              <a:rPr altLang="zh-CN" dirty="0" sz="2400" kumimoji="1" lang="en-US" smtClean="0">
                <a:latin typeface="Arial" panose="020B0604020202020204" pitchFamily="34" charset="0"/>
                <a:cs typeface="Arial" panose="020B0604020202020204" pitchFamily="34" charset="0"/>
              </a:rPr>
              <a:t>no </a:t>
            </a:r>
            <a:r>
              <a:rPr altLang="zh-CN" dirty="0" sz="2400" kumimoji="1" lang="en-US">
                <a:latin typeface="Arial" panose="020B0604020202020204" pitchFamily="34" charset="0"/>
                <a:cs typeface="Arial" panose="020B0604020202020204" pitchFamily="34" charset="0"/>
              </a:rPr>
              <a:t>feedback</a:t>
            </a:r>
            <a:endParaRPr altLang="en-US" dirty="0" sz="2400" lang="zh-CN"/>
          </a:p>
        </p:txBody>
      </p:sp>
      <p:sp>
        <p:nvSpPr>
          <p:cNvPr id="1049364" name="Text Box 12"/>
          <p:cNvSpPr txBox="1">
            <a:spLocks noChangeAspect="1" noMove="1" noResize="1" noRot="1" noAdjustHandles="1" noEditPoints="1" noChangeArrowheads="1" noChangeShapeType="1" noTextEdit="1"/>
          </p:cNvSpPr>
          <p:nvPr/>
        </p:nvSpPr>
        <p:spPr bwMode="auto">
          <a:xfrm>
            <a:off x="2224822" y="3903114"/>
            <a:ext cx="2775066" cy="475643"/>
          </a:xfrm>
          <a:prstGeom prst="rect"/>
          <a:blipFill>
            <a:blip xmlns:r="http://schemas.openxmlformats.org/officeDocument/2006/relationships" r:embed="rId4"/>
            <a:stretch>
              <a:fillRect l="-3516" t="-6410" b="-29487"/>
            </a:stretch>
          </a:blipFill>
          <a:ln>
            <a:noFill/>
          </a:ln>
          <a:effectLst/>
        </p:spPr>
        <p:txBody>
          <a:bodyPr/>
          <a:p>
            <a:r>
              <a:rPr altLang="en-US" lang="zh-CN">
                <a:noFill/>
              </a:rPr>
              <a:t> </a:t>
            </a:r>
          </a:p>
        </p:txBody>
      </p:sp>
      <p:sp>
        <p:nvSpPr>
          <p:cNvPr id="1049365" name="文本框 20"/>
          <p:cNvSpPr txBox="1">
            <a:spLocks noChangeAspect="1" noMove="1" noResize="1" noRot="1" noAdjustHandles="1" noEditPoints="1" noChangeArrowheads="1" noChangeShapeType="1" noTextEdit="1"/>
          </p:cNvSpPr>
          <p:nvPr/>
        </p:nvSpPr>
        <p:spPr bwMode="auto">
          <a:xfrm>
            <a:off x="4822031" y="3737683"/>
            <a:ext cx="1995589" cy="806503"/>
          </a:xfrm>
          <a:prstGeom prst="rect"/>
          <a:blipFill>
            <a:blip xmlns:r="http://schemas.openxmlformats.org/officeDocument/2006/relationships" r:embed="rId5"/>
            <a:stretch>
              <a:fillRect/>
            </a:stretch>
          </a:blipFill>
          <a:ln>
            <a:noFill/>
          </a:ln>
          <a:effectLst/>
        </p:spPr>
        <p:txBody>
          <a:bodyPr/>
          <a:p>
            <a:r>
              <a:rPr altLang="en-US" lang="zh-CN">
                <a:noFill/>
              </a:rPr>
              <a:t> </a:t>
            </a:r>
          </a:p>
        </p:txBody>
      </p:sp>
      <p:sp>
        <p:nvSpPr>
          <p:cNvPr id="1049366" name="矩形 21"/>
          <p:cNvSpPr/>
          <p:nvPr/>
        </p:nvSpPr>
        <p:spPr>
          <a:xfrm>
            <a:off x="1824198" y="5017961"/>
            <a:ext cx="5721292" cy="461665"/>
          </a:xfrm>
          <a:prstGeom prst="rect"/>
        </p:spPr>
        <p:txBody>
          <a:bodyPr wrap="square">
            <a:spAutoFit/>
          </a:bodyPr>
          <a:p>
            <a:r>
              <a:rPr altLang="zh-CN" b="1" dirty="0" sz="2400" kumimoji="1" lang="en-US" smtClean="0">
                <a:solidFill>
                  <a:schemeClr val="accent5"/>
                </a:solidFill>
                <a:latin typeface="Arial" panose="020B0604020202020204" pitchFamily="34" charset="0"/>
                <a:cs typeface="Arial" panose="020B0604020202020204" pitchFamily="34" charset="0"/>
              </a:rPr>
              <a:t>Strong negative feedback </a:t>
            </a:r>
            <a:r>
              <a:rPr altLang="en-US" b="1" dirty="0" sz="2400" kumimoji="1" lang="zh-CN" smtClean="0">
                <a:solidFill>
                  <a:schemeClr val="accent5"/>
                </a:solidFill>
                <a:latin typeface="宋体" panose="02010600030101010101" pitchFamily="2" charset="-122"/>
                <a:ea typeface="宋体" panose="02010600030101010101" pitchFamily="2" charset="-122"/>
                <a:cs typeface="Arial" panose="020B0604020202020204" pitchFamily="34" charset="0"/>
              </a:rPr>
              <a:t>深度负反馈</a:t>
            </a:r>
            <a:endParaRPr altLang="en-US" b="1" dirty="0" sz="2400" lang="zh-CN">
              <a:solidFill>
                <a:schemeClr val="accent5"/>
              </a:solidFill>
              <a:latin typeface="宋体" panose="02010600030101010101" pitchFamily="2" charset="-122"/>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6">
            <p14:nvContentPartPr>
              <p14:cNvPr id="1049367" name=""/>
              <p14:cNvContentPartPr/>
              <p14:nvPr/>
            </p14:nvContentPartPr>
            <p14:xfrm>
              <a:off x="6804009" y="3995291"/>
              <a:ext cx="211200" cy="63381"/>
            </p14:xfrm>
          </p:contentPart>
        </mc:Choice>
        <mc:Fallback>
          <p:sp>
            <p:nvSpPr>
              <p:cNvPr id="1049367" name=""/>
              <p:cNvSpPr/>
              <p:nvPr/>
            </p:nvSpPr>
            <p:spPr>
              <a:xfrm>
                <a:off x="6804009" y="3995291"/>
                <a:ext cx="211200" cy="63381"/>
              </a:xfrm>
            </p:spPr>
          </p:sp>
        </mc:Fallback>
      </mc:AlternateContent>
      <mc:AlternateContent xmlns:mc="http://schemas.openxmlformats.org/markup-compatibility/2006">
        <mc:Choice xmlns:p14="http://schemas.microsoft.com/office/powerpoint/2010/main" Requires="p14">
          <p:contentPart p14:bwMode="auto" r:id="rId7">
            <p14:nvContentPartPr>
              <p14:cNvPr id="1049368" name=""/>
              <p14:cNvContentPartPr/>
              <p14:nvPr/>
            </p14:nvContentPartPr>
            <p14:xfrm>
              <a:off x="6957803" y="3930061"/>
              <a:ext cx="92133" cy="138899"/>
            </p14:xfrm>
          </p:contentPart>
        </mc:Choice>
        <mc:Fallback>
          <p:sp>
            <p:nvSpPr>
              <p:cNvPr id="1049368" name=""/>
              <p:cNvSpPr/>
              <p:nvPr/>
            </p:nvSpPr>
            <p:spPr>
              <a:xfrm>
                <a:off x="6957803" y="3930061"/>
                <a:ext cx="92133" cy="138899"/>
              </a:xfrm>
            </p:spPr>
          </p:sp>
        </mc:Fallback>
      </mc:AlternateContent>
      <mc:AlternateContent xmlns:mc="http://schemas.openxmlformats.org/markup-compatibility/2006">
        <mc:Choice xmlns:p14="http://schemas.microsoft.com/office/powerpoint/2010/main" Requires="p14">
          <p:contentPart p14:bwMode="auto" r:id="rId8">
            <p14:nvContentPartPr>
              <p14:cNvPr id="1049369" name=""/>
              <p14:cNvContentPartPr/>
              <p14:nvPr/>
            </p14:nvContentPartPr>
            <p14:xfrm>
              <a:off x="6989878" y="3915701"/>
              <a:ext cx="43475" cy="44323"/>
            </p14:xfrm>
          </p:contentPart>
        </mc:Choice>
        <mc:Fallback>
          <p:sp>
            <p:nvSpPr>
              <p:cNvPr id="1049369" name=""/>
              <p:cNvSpPr/>
              <p:nvPr/>
            </p:nvSpPr>
            <p:spPr>
              <a:xfrm>
                <a:off x="6989878" y="3915701"/>
                <a:ext cx="43475" cy="44323"/>
              </a:xfrm>
            </p:spPr>
          </p:sp>
        </mc:Fallback>
      </mc:AlternateContent>
      <mc:AlternateContent xmlns:mc="http://schemas.openxmlformats.org/markup-compatibility/2006">
        <mc:Choice xmlns:p14="http://schemas.microsoft.com/office/powerpoint/2010/main" Requires="p14">
          <p:contentPart p14:bwMode="auto" r:id="rId9">
            <p14:nvContentPartPr>
              <p14:cNvPr id="1049370" name=""/>
              <p14:cNvContentPartPr/>
              <p14:nvPr/>
            </p14:nvContentPartPr>
            <p14:xfrm>
              <a:off x="7071764" y="3727237"/>
              <a:ext cx="28322" cy="126650"/>
            </p14:xfrm>
          </p:contentPart>
        </mc:Choice>
        <mc:Fallback>
          <p:sp>
            <p:nvSpPr>
              <p:cNvPr id="1049370" name=""/>
              <p:cNvSpPr/>
              <p:nvPr/>
            </p:nvSpPr>
            <p:spPr>
              <a:xfrm>
                <a:off x="7071764" y="3727237"/>
                <a:ext cx="28322" cy="126650"/>
              </a:xfrm>
            </p:spPr>
          </p:sp>
        </mc:Fallback>
      </mc:AlternateContent>
      <mc:AlternateContent xmlns:mc="http://schemas.openxmlformats.org/markup-compatibility/2006">
        <mc:Choice xmlns:p14="http://schemas.microsoft.com/office/powerpoint/2010/main" Requires="p14">
          <p:contentPart p14:bwMode="auto" r:id="rId10">
            <p14:nvContentPartPr>
              <p14:cNvPr id="1049371" name=""/>
              <p14:cNvContentPartPr/>
              <p14:nvPr/>
            </p14:nvContentPartPr>
            <p14:xfrm>
              <a:off x="7092561" y="3703134"/>
              <a:ext cx="117158" cy="130729"/>
            </p14:xfrm>
          </p:contentPart>
        </mc:Choice>
        <mc:Fallback>
          <p:sp>
            <p:nvSpPr>
              <p:cNvPr id="1049371" name=""/>
              <p:cNvSpPr/>
              <p:nvPr/>
            </p:nvSpPr>
            <p:spPr>
              <a:xfrm>
                <a:off x="7092561" y="3703134"/>
                <a:ext cx="117158" cy="130729"/>
              </a:xfrm>
            </p:spPr>
          </p:sp>
        </mc:Fallback>
      </mc:AlternateContent>
      <mc:AlternateContent xmlns:mc="http://schemas.openxmlformats.org/markup-compatibility/2006">
        <mc:Choice xmlns:p14="http://schemas.microsoft.com/office/powerpoint/2010/main" Requires="p14">
          <p:contentPart p14:bwMode="auto" r:id="rId11">
            <p14:nvContentPartPr>
              <p14:cNvPr id="1049372" name=""/>
              <p14:cNvContentPartPr/>
              <p14:nvPr/>
            </p14:nvContentPartPr>
            <p14:xfrm>
              <a:off x="7084267" y="3760638"/>
              <a:ext cx="103620" cy="80472"/>
            </p14:xfrm>
          </p:contentPart>
        </mc:Choice>
        <mc:Fallback>
          <p:sp>
            <p:nvSpPr>
              <p:cNvPr id="1049372" name=""/>
              <p:cNvSpPr/>
              <p:nvPr/>
            </p:nvSpPr>
            <p:spPr>
              <a:xfrm>
                <a:off x="7084267" y="3760638"/>
                <a:ext cx="103620" cy="80472"/>
              </a:xfrm>
            </p:spPr>
          </p:sp>
        </mc:Fallback>
      </mc:AlternateContent>
      <mc:AlternateContent xmlns:mc="http://schemas.openxmlformats.org/markup-compatibility/2006">
        <mc:Choice xmlns:p14="http://schemas.microsoft.com/office/powerpoint/2010/main" Requires="p14">
          <p:contentPart p14:bwMode="auto" r:id="rId12">
            <p14:nvContentPartPr>
              <p14:cNvPr id="1049373" name=""/>
              <p14:cNvContentPartPr/>
              <p14:nvPr/>
            </p14:nvContentPartPr>
            <p14:xfrm>
              <a:off x="7030171" y="3834955"/>
              <a:ext cx="200340" cy="28105"/>
            </p14:xfrm>
          </p:contentPart>
        </mc:Choice>
        <mc:Fallback>
          <p:sp>
            <p:nvSpPr>
              <p:cNvPr id="1049373" name=""/>
              <p:cNvSpPr/>
              <p:nvPr/>
            </p:nvSpPr>
            <p:spPr>
              <a:xfrm>
                <a:off x="7030171" y="3834955"/>
                <a:ext cx="200340" cy="28105"/>
              </a:xfrm>
            </p:spPr>
          </p:sp>
        </mc:Fallback>
      </mc:AlternateContent>
      <mc:AlternateContent xmlns:mc="http://schemas.openxmlformats.org/markup-compatibility/2006">
        <mc:Choice xmlns:p14="http://schemas.microsoft.com/office/powerpoint/2010/main" Requires="p14">
          <p:contentPart p14:bwMode="auto" r:id="rId13">
            <p14:nvContentPartPr>
              <p14:cNvPr id="1049374" name=""/>
              <p14:cNvContentPartPr/>
              <p14:nvPr/>
            </p14:nvContentPartPr>
            <p14:xfrm>
              <a:off x="7071114" y="3869560"/>
              <a:ext cx="108756" cy="281722"/>
            </p14:xfrm>
          </p:contentPart>
        </mc:Choice>
        <mc:Fallback>
          <p:sp>
            <p:nvSpPr>
              <p:cNvPr id="1049374" name=""/>
              <p:cNvSpPr/>
              <p:nvPr/>
            </p:nvSpPr>
            <p:spPr>
              <a:xfrm>
                <a:off x="7071114" y="3869560"/>
                <a:ext cx="108756" cy="281722"/>
              </a:xfrm>
            </p:spPr>
          </p:sp>
        </mc:Fallback>
      </mc:AlternateContent>
      <mc:AlternateContent xmlns:mc="http://schemas.openxmlformats.org/markup-compatibility/2006">
        <mc:Choice xmlns:p14="http://schemas.microsoft.com/office/powerpoint/2010/main" Requires="p14">
          <p:contentPart p14:bwMode="auto" r:id="rId14">
            <p14:nvContentPartPr>
              <p14:cNvPr id="1049375" name=""/>
              <p14:cNvContentPartPr/>
              <p14:nvPr/>
            </p14:nvContentPartPr>
            <p14:xfrm>
              <a:off x="7058919" y="3885757"/>
              <a:ext cx="216594" cy="188865"/>
            </p14:xfrm>
          </p:contentPart>
        </mc:Choice>
        <mc:Fallback>
          <p:sp>
            <p:nvSpPr>
              <p:cNvPr id="1049375" name=""/>
              <p:cNvSpPr/>
              <p:nvPr/>
            </p:nvSpPr>
            <p:spPr>
              <a:xfrm>
                <a:off x="7058919" y="3885757"/>
                <a:ext cx="216594" cy="188865"/>
              </a:xfrm>
            </p:spPr>
          </p:sp>
        </mc:Fallback>
      </mc:AlternateContent>
      <mc:AlternateContent xmlns:mc="http://schemas.openxmlformats.org/markup-compatibility/2006">
        <mc:Choice xmlns:p14="http://schemas.microsoft.com/office/powerpoint/2010/main" Requires="p14">
          <p:contentPart p14:bwMode="auto" r:id="rId15">
            <p14:nvContentPartPr>
              <p14:cNvPr id="1049376" name=""/>
              <p14:cNvContentPartPr/>
              <p14:nvPr/>
            </p14:nvContentPartPr>
            <p14:xfrm>
              <a:off x="7193945" y="3939096"/>
              <a:ext cx="139938" cy="97027"/>
            </p14:xfrm>
          </p:contentPart>
        </mc:Choice>
        <mc:Fallback>
          <p:sp>
            <p:nvSpPr>
              <p:cNvPr id="1049376" name=""/>
              <p:cNvSpPr/>
              <p:nvPr/>
            </p:nvSpPr>
            <p:spPr>
              <a:xfrm>
                <a:off x="7193945" y="3939096"/>
                <a:ext cx="139938" cy="97027"/>
              </a:xfrm>
            </p:spPr>
          </p:sp>
        </mc:Fallback>
      </mc:AlternateContent>
      <mc:AlternateContent xmlns:mc="http://schemas.openxmlformats.org/markup-compatibility/2006">
        <mc:Choice xmlns:p14="http://schemas.microsoft.com/office/powerpoint/2010/main" Requires="p14">
          <p:contentPart p14:bwMode="auto" r:id="rId16">
            <p14:nvContentPartPr>
              <p14:cNvPr id="1049377" name=""/>
              <p14:cNvContentPartPr/>
              <p14:nvPr/>
            </p14:nvContentPartPr>
            <p14:xfrm>
              <a:off x="7395249" y="3658351"/>
              <a:ext cx="176282" cy="344571"/>
            </p14:xfrm>
          </p:contentPart>
        </mc:Choice>
        <mc:Fallback>
          <p:sp>
            <p:nvSpPr>
              <p:cNvPr id="1049377" name=""/>
              <p:cNvSpPr/>
              <p:nvPr/>
            </p:nvSpPr>
            <p:spPr>
              <a:xfrm>
                <a:off x="7395249" y="3658351"/>
                <a:ext cx="176282" cy="344571"/>
              </a:xfrm>
            </p:spPr>
          </p:sp>
        </mc:Fallback>
      </mc:AlternateContent>
      <mc:AlternateContent xmlns:mc="http://schemas.openxmlformats.org/markup-compatibility/2006">
        <mc:Choice xmlns:p14="http://schemas.microsoft.com/office/powerpoint/2010/main" Requires="p14">
          <p:contentPart p14:bwMode="auto" r:id="rId17">
            <p14:nvContentPartPr>
              <p14:cNvPr id="1049378" name=""/>
              <p14:cNvContentPartPr/>
              <p14:nvPr/>
            </p14:nvContentPartPr>
            <p14:xfrm>
              <a:off x="7450652" y="3789619"/>
              <a:ext cx="116354" cy="20895"/>
            </p14:xfrm>
          </p:contentPart>
        </mc:Choice>
        <mc:Fallback>
          <p:sp>
            <p:nvSpPr>
              <p:cNvPr id="1049378" name=""/>
              <p:cNvSpPr/>
              <p:nvPr/>
            </p:nvSpPr>
            <p:spPr>
              <a:xfrm>
                <a:off x="7450652" y="3789619"/>
                <a:ext cx="116354" cy="20895"/>
              </a:xfrm>
            </p:spPr>
          </p:sp>
        </mc:Fallback>
      </mc:AlternateContent>
      <mc:AlternateContent xmlns:mc="http://schemas.openxmlformats.org/markup-compatibility/2006">
        <mc:Choice xmlns:p14="http://schemas.microsoft.com/office/powerpoint/2010/main" Requires="p14">
          <p:contentPart p14:bwMode="auto" r:id="rId18">
            <p14:nvContentPartPr>
              <p14:cNvPr id="1049379" name=""/>
              <p14:cNvContentPartPr/>
              <p14:nvPr/>
            </p14:nvContentPartPr>
            <p14:xfrm>
              <a:off x="7484446" y="3845514"/>
              <a:ext cx="30035" cy="88774"/>
            </p14:xfrm>
          </p:contentPart>
        </mc:Choice>
        <mc:Fallback>
          <p:sp>
            <p:nvSpPr>
              <p:cNvPr id="1049379" name=""/>
              <p:cNvSpPr/>
              <p:nvPr/>
            </p:nvSpPr>
            <p:spPr>
              <a:xfrm>
                <a:off x="7484446" y="3845514"/>
                <a:ext cx="30035" cy="88774"/>
              </a:xfrm>
            </p:spPr>
          </p:sp>
        </mc:Fallback>
      </mc:AlternateContent>
      <mc:AlternateContent xmlns:mc="http://schemas.openxmlformats.org/markup-compatibility/2006">
        <mc:Choice xmlns:p14="http://schemas.microsoft.com/office/powerpoint/2010/main" Requires="p14">
          <p:contentPart p14:bwMode="auto" r:id="rId19">
            <p14:nvContentPartPr>
              <p14:cNvPr id="1049380" name=""/>
              <p14:cNvContentPartPr/>
              <p14:nvPr/>
            </p14:nvContentPartPr>
            <p14:xfrm>
              <a:off x="7506147" y="3844429"/>
              <a:ext cx="72218" cy="101353"/>
            </p14:xfrm>
          </p:contentPart>
        </mc:Choice>
        <mc:Fallback>
          <p:sp>
            <p:nvSpPr>
              <p:cNvPr id="1049380" name=""/>
              <p:cNvSpPr/>
              <p:nvPr/>
            </p:nvSpPr>
            <p:spPr>
              <a:xfrm>
                <a:off x="7506147" y="3844429"/>
                <a:ext cx="72218" cy="101353"/>
              </a:xfrm>
            </p:spPr>
          </p:sp>
        </mc:Fallback>
      </mc:AlternateContent>
      <mc:AlternateContent xmlns:mc="http://schemas.openxmlformats.org/markup-compatibility/2006">
        <mc:Choice xmlns:p14="http://schemas.microsoft.com/office/powerpoint/2010/main" Requires="p14">
          <p:contentPart p14:bwMode="auto" r:id="rId20">
            <p14:nvContentPartPr>
              <p14:cNvPr id="1049381" name=""/>
              <p14:cNvContentPartPr/>
              <p14:nvPr/>
            </p14:nvContentPartPr>
            <p14:xfrm>
              <a:off x="7653418" y="3680484"/>
              <a:ext cx="114382" cy="220361"/>
            </p14:xfrm>
          </p:contentPart>
        </mc:Choice>
        <mc:Fallback>
          <p:sp>
            <p:nvSpPr>
              <p:cNvPr id="1049381" name=""/>
              <p:cNvSpPr/>
              <p:nvPr/>
            </p:nvSpPr>
            <p:spPr>
              <a:xfrm>
                <a:off x="7653418" y="3680484"/>
                <a:ext cx="114382" cy="220361"/>
              </a:xfrm>
            </p:spPr>
          </p:sp>
        </mc:Fallback>
      </mc:AlternateContent>
      <mc:AlternateContent xmlns:mc="http://schemas.openxmlformats.org/markup-compatibility/2006">
        <mc:Choice xmlns:p14="http://schemas.microsoft.com/office/powerpoint/2010/main" Requires="p14">
          <p:contentPart p14:bwMode="auto" r:id="rId21">
            <p14:nvContentPartPr>
              <p14:cNvPr id="1049382" name=""/>
              <p14:cNvContentPartPr/>
              <p14:nvPr/>
            </p14:nvContentPartPr>
            <p14:xfrm>
              <a:off x="7706710" y="3806317"/>
              <a:ext cx="77970" cy="102884"/>
            </p14:xfrm>
          </p:contentPart>
        </mc:Choice>
        <mc:Fallback>
          <p:sp>
            <p:nvSpPr>
              <p:cNvPr id="1049382" name=""/>
              <p:cNvSpPr/>
              <p:nvPr/>
            </p:nvSpPr>
            <p:spPr>
              <a:xfrm>
                <a:off x="7706710" y="3806317"/>
                <a:ext cx="77970" cy="102884"/>
              </a:xfrm>
            </p:spPr>
          </p:sp>
        </mc:Fallback>
      </mc:AlternateContent>
      <mc:AlternateContent xmlns:mc="http://schemas.openxmlformats.org/markup-compatibility/2006">
        <mc:Choice xmlns:p14="http://schemas.microsoft.com/office/powerpoint/2010/main" Requires="p14">
          <p:contentPart p14:bwMode="auto" r:id="rId22">
            <p14:nvContentPartPr>
              <p14:cNvPr id="1049383" name=""/>
              <p14:cNvContentPartPr/>
              <p14:nvPr/>
            </p14:nvContentPartPr>
            <p14:xfrm>
              <a:off x="7791195" y="3555021"/>
              <a:ext cx="43737" cy="29016"/>
            </p14:xfrm>
          </p:contentPart>
        </mc:Choice>
        <mc:Fallback>
          <p:sp>
            <p:nvSpPr>
              <p:cNvPr id="1049383" name=""/>
              <p:cNvSpPr/>
              <p:nvPr/>
            </p:nvSpPr>
            <p:spPr>
              <a:xfrm>
                <a:off x="7791195" y="3555021"/>
                <a:ext cx="43737" cy="29016"/>
              </a:xfrm>
            </p:spPr>
          </p:sp>
        </mc:Fallback>
      </mc:AlternateContent>
      <mc:AlternateContent xmlns:mc="http://schemas.openxmlformats.org/markup-compatibility/2006">
        <mc:Choice xmlns:p14="http://schemas.microsoft.com/office/powerpoint/2010/main" Requires="p14">
          <p:contentPart p14:bwMode="auto" r:id="rId23">
            <p14:nvContentPartPr>
              <p14:cNvPr id="1049384" name=""/>
              <p14:cNvContentPartPr/>
              <p14:nvPr/>
            </p14:nvContentPartPr>
            <p14:xfrm>
              <a:off x="7768426" y="3534875"/>
              <a:ext cx="106605" cy="213488"/>
            </p14:xfrm>
          </p:contentPart>
        </mc:Choice>
        <mc:Fallback>
          <p:sp>
            <p:nvSpPr>
              <p:cNvPr id="1049384" name=""/>
              <p:cNvSpPr/>
              <p:nvPr/>
            </p:nvSpPr>
            <p:spPr>
              <a:xfrm>
                <a:off x="7768426" y="3534875"/>
                <a:ext cx="106605" cy="213488"/>
              </a:xfrm>
            </p:spPr>
          </p:sp>
        </mc:Fallback>
      </mc:AlternateContent>
      <mc:AlternateContent xmlns:mc="http://schemas.openxmlformats.org/markup-compatibility/2006">
        <mc:Choice xmlns:p14="http://schemas.microsoft.com/office/powerpoint/2010/main" Requires="p14">
          <p:contentPart p14:bwMode="auto" r:id="rId24">
            <p14:nvContentPartPr>
              <p14:cNvPr id="1049385" name=""/>
              <p14:cNvContentPartPr/>
              <p14:nvPr/>
            </p14:nvContentPartPr>
            <p14:xfrm>
              <a:off x="7815241" y="3569208"/>
              <a:ext cx="138505" cy="64726"/>
            </p14:xfrm>
          </p:contentPart>
        </mc:Choice>
        <mc:Fallback>
          <p:sp>
            <p:nvSpPr>
              <p:cNvPr id="1049385" name=""/>
              <p:cNvSpPr/>
              <p:nvPr/>
            </p:nvSpPr>
            <p:spPr>
              <a:xfrm>
                <a:off x="7815241" y="3569208"/>
                <a:ext cx="138505" cy="64726"/>
              </a:xfrm>
            </p:spPr>
          </p:sp>
        </mc:Fallback>
      </mc:AlternateContent>
      <mc:AlternateContent xmlns:mc="http://schemas.openxmlformats.org/markup-compatibility/2006">
        <mc:Choice xmlns:p14="http://schemas.microsoft.com/office/powerpoint/2010/main" Requires="p14">
          <p:contentPart p14:bwMode="auto" r:id="rId25">
            <p14:nvContentPartPr>
              <p14:cNvPr id="1049386" name=""/>
              <p14:cNvContentPartPr/>
              <p14:nvPr/>
            </p14:nvContentPartPr>
            <p14:xfrm>
              <a:off x="7807542" y="3594013"/>
              <a:ext cx="165945" cy="287137"/>
            </p14:xfrm>
          </p:contentPart>
        </mc:Choice>
        <mc:Fallback>
          <p:sp>
            <p:nvSpPr>
              <p:cNvPr id="1049386" name=""/>
              <p:cNvSpPr/>
              <p:nvPr/>
            </p:nvSpPr>
            <p:spPr>
              <a:xfrm>
                <a:off x="7807542" y="3594013"/>
                <a:ext cx="165945" cy="287137"/>
              </a:xfrm>
            </p:spPr>
          </p:sp>
        </mc:Fallback>
      </mc:AlternateContent>
      <mc:AlternateContent xmlns:mc="http://schemas.openxmlformats.org/markup-compatibility/2006">
        <mc:Choice xmlns:p14="http://schemas.microsoft.com/office/powerpoint/2010/main" Requires="p14">
          <p:contentPart p14:bwMode="auto" r:id="rId26">
            <p14:nvContentPartPr>
              <p14:cNvPr id="1049387" name=""/>
              <p14:cNvContentPartPr/>
              <p14:nvPr/>
            </p14:nvContentPartPr>
            <p14:xfrm>
              <a:off x="7902146" y="3794704"/>
              <a:ext cx="129210" cy="50182"/>
            </p14:xfrm>
          </p:contentPart>
        </mc:Choice>
        <mc:Fallback>
          <p:sp>
            <p:nvSpPr>
              <p:cNvPr id="1049387" name=""/>
              <p:cNvSpPr/>
              <p:nvPr/>
            </p:nvSpPr>
            <p:spPr>
              <a:xfrm>
                <a:off x="7902146" y="3794704"/>
                <a:ext cx="129210" cy="50182"/>
              </a:xfrm>
            </p:spPr>
          </p:sp>
        </mc:Fallback>
      </mc:AlternateContent>
      <mc:AlternateContent xmlns:mc="http://schemas.openxmlformats.org/markup-compatibility/2006">
        <mc:Choice xmlns:p14="http://schemas.microsoft.com/office/powerpoint/2010/main" Requires="p14">
          <p:contentPart p14:bwMode="auto" r:id="rId27">
            <p14:nvContentPartPr>
              <p14:cNvPr id="1049388" name=""/>
              <p14:cNvContentPartPr/>
              <p14:nvPr/>
            </p14:nvContentPartPr>
            <p14:xfrm>
              <a:off x="7854885" y="3653403"/>
              <a:ext cx="90193" cy="45890"/>
            </p14:xfrm>
          </p:contentPart>
        </mc:Choice>
        <mc:Fallback>
          <p:sp>
            <p:nvSpPr>
              <p:cNvPr id="1049388" name=""/>
              <p:cNvSpPr/>
              <p:nvPr/>
            </p:nvSpPr>
            <p:spPr>
              <a:xfrm>
                <a:off x="7854885" y="3653403"/>
                <a:ext cx="90193" cy="45890"/>
              </a:xfrm>
            </p:spPr>
          </p:sp>
        </mc:Fallback>
      </mc:AlternateContent>
      <mc:AlternateContent xmlns:mc="http://schemas.openxmlformats.org/markup-compatibility/2006">
        <mc:Choice xmlns:p14="http://schemas.microsoft.com/office/powerpoint/2010/main" Requires="p14">
          <p:contentPart p14:bwMode="auto" r:id="rId28">
            <p14:nvContentPartPr>
              <p14:cNvPr id="1049389" name=""/>
              <p14:cNvContentPartPr/>
              <p14:nvPr/>
            </p14:nvContentPartPr>
            <p14:xfrm>
              <a:off x="8055014" y="3480457"/>
              <a:ext cx="38825" cy="77462"/>
            </p14:xfrm>
          </p:contentPart>
        </mc:Choice>
        <mc:Fallback>
          <p:sp>
            <p:nvSpPr>
              <p:cNvPr id="1049389" name=""/>
              <p:cNvSpPr/>
              <p:nvPr/>
            </p:nvSpPr>
            <p:spPr>
              <a:xfrm>
                <a:off x="8055014" y="3480457"/>
                <a:ext cx="38825" cy="77462"/>
              </a:xfrm>
            </p:spPr>
          </p:sp>
        </mc:Fallback>
      </mc:AlternateContent>
      <mc:AlternateContent xmlns:mc="http://schemas.openxmlformats.org/markup-compatibility/2006">
        <mc:Choice xmlns:p14="http://schemas.microsoft.com/office/powerpoint/2010/main" Requires="p14">
          <p:contentPart p14:bwMode="auto" r:id="rId29">
            <p14:nvContentPartPr>
              <p14:cNvPr id="1049390" name=""/>
              <p14:cNvContentPartPr/>
              <p14:nvPr/>
            </p14:nvContentPartPr>
            <p14:xfrm>
              <a:off x="8085464" y="3447798"/>
              <a:ext cx="56937" cy="136386"/>
            </p14:xfrm>
          </p:contentPart>
        </mc:Choice>
        <mc:Fallback>
          <p:sp>
            <p:nvSpPr>
              <p:cNvPr id="1049390" name=""/>
              <p:cNvSpPr/>
              <p:nvPr/>
            </p:nvSpPr>
            <p:spPr>
              <a:xfrm>
                <a:off x="8085464" y="3447798"/>
                <a:ext cx="56937" cy="136386"/>
              </a:xfrm>
            </p:spPr>
          </p:sp>
        </mc:Fallback>
      </mc:AlternateContent>
      <mc:AlternateContent xmlns:mc="http://schemas.openxmlformats.org/markup-compatibility/2006">
        <mc:Choice xmlns:p14="http://schemas.microsoft.com/office/powerpoint/2010/main" Requires="p14">
          <p:contentPart p14:bwMode="auto" r:id="rId30">
            <p14:nvContentPartPr>
              <p14:cNvPr id="1049391" name=""/>
              <p14:cNvContentPartPr/>
              <p14:nvPr/>
            </p14:nvContentPartPr>
            <p14:xfrm>
              <a:off x="7977714" y="3556848"/>
              <a:ext cx="211801" cy="57961"/>
            </p14:xfrm>
          </p:contentPart>
        </mc:Choice>
        <mc:Fallback>
          <p:sp>
            <p:nvSpPr>
              <p:cNvPr id="1049391" name=""/>
              <p:cNvSpPr/>
              <p:nvPr/>
            </p:nvSpPr>
            <p:spPr>
              <a:xfrm>
                <a:off x="7977714" y="3556848"/>
                <a:ext cx="211801" cy="57961"/>
              </a:xfrm>
            </p:spPr>
          </p:sp>
        </mc:Fallback>
      </mc:AlternateContent>
      <mc:AlternateContent xmlns:mc="http://schemas.openxmlformats.org/markup-compatibility/2006">
        <mc:Choice xmlns:p14="http://schemas.microsoft.com/office/powerpoint/2010/main" Requires="p14">
          <p:contentPart p14:bwMode="auto" r:id="rId31">
            <p14:nvContentPartPr>
              <p14:cNvPr id="1049392" name=""/>
              <p14:cNvContentPartPr/>
              <p14:nvPr/>
            </p14:nvContentPartPr>
            <p14:xfrm>
              <a:off x="8010694" y="3571267"/>
              <a:ext cx="121695" cy="198417"/>
            </p14:xfrm>
          </p:contentPart>
        </mc:Choice>
        <mc:Fallback>
          <p:sp>
            <p:nvSpPr>
              <p:cNvPr id="1049392" name=""/>
              <p:cNvSpPr/>
              <p:nvPr/>
            </p:nvSpPr>
            <p:spPr>
              <a:xfrm>
                <a:off x="8010694" y="3571267"/>
                <a:ext cx="121695" cy="198417"/>
              </a:xfrm>
            </p:spPr>
          </p:sp>
        </mc:Fallback>
      </mc:AlternateContent>
      <mc:AlternateContent xmlns:mc="http://schemas.openxmlformats.org/markup-compatibility/2006">
        <mc:Choice xmlns:p14="http://schemas.microsoft.com/office/powerpoint/2010/main" Requires="p14">
          <p:contentPart p14:bwMode="auto" r:id="rId32">
            <p14:nvContentPartPr>
              <p14:cNvPr id="1049393" name=""/>
              <p14:cNvContentPartPr/>
              <p14:nvPr/>
            </p14:nvContentPartPr>
            <p14:xfrm>
              <a:off x="8114842" y="3608513"/>
              <a:ext cx="129113" cy="33037"/>
            </p14:xfrm>
          </p:contentPart>
        </mc:Choice>
        <mc:Fallback>
          <p:sp>
            <p:nvSpPr>
              <p:cNvPr id="1049393" name=""/>
              <p:cNvSpPr/>
              <p:nvPr/>
            </p:nvSpPr>
            <p:spPr>
              <a:xfrm>
                <a:off x="8114842" y="3608513"/>
                <a:ext cx="129113" cy="33037"/>
              </a:xfrm>
            </p:spPr>
          </p:sp>
        </mc:Fallback>
      </mc:AlternateContent>
      <mc:AlternateContent xmlns:mc="http://schemas.openxmlformats.org/markup-compatibility/2006">
        <mc:Choice xmlns:p14="http://schemas.microsoft.com/office/powerpoint/2010/main" Requires="p14">
          <p:contentPart p14:bwMode="auto" r:id="rId33">
            <p14:nvContentPartPr>
              <p14:cNvPr id="1049394" name=""/>
              <p14:cNvContentPartPr/>
              <p14:nvPr/>
            </p14:nvContentPartPr>
            <p14:xfrm>
              <a:off x="8059601" y="3718789"/>
              <a:ext cx="43323" cy="114189"/>
            </p14:xfrm>
          </p:contentPart>
        </mc:Choice>
        <mc:Fallback>
          <p:sp>
            <p:nvSpPr>
              <p:cNvPr id="1049394" name=""/>
              <p:cNvSpPr/>
              <p:nvPr/>
            </p:nvSpPr>
            <p:spPr>
              <a:xfrm>
                <a:off x="8059601" y="3718789"/>
                <a:ext cx="43323" cy="114189"/>
              </a:xfrm>
            </p:spPr>
          </p:sp>
        </mc:Fallback>
      </mc:AlternateContent>
      <mc:AlternateContent xmlns:mc="http://schemas.openxmlformats.org/markup-compatibility/2006">
        <mc:Choice xmlns:p14="http://schemas.microsoft.com/office/powerpoint/2010/main" Requires="p14">
          <p:contentPart p14:bwMode="auto" r:id="rId34">
            <p14:nvContentPartPr>
              <p14:cNvPr id="1049395" name=""/>
              <p14:cNvContentPartPr/>
              <p14:nvPr/>
            </p14:nvContentPartPr>
            <p14:xfrm>
              <a:off x="8099245" y="3656512"/>
              <a:ext cx="190600" cy="141404"/>
            </p14:xfrm>
          </p:contentPart>
        </mc:Choice>
        <mc:Fallback>
          <p:sp>
            <p:nvSpPr>
              <p:cNvPr id="1049395" name=""/>
              <p:cNvSpPr/>
              <p:nvPr/>
            </p:nvSpPr>
            <p:spPr>
              <a:xfrm>
                <a:off x="8099245" y="3656512"/>
                <a:ext cx="190600" cy="141404"/>
              </a:xfrm>
            </p:spPr>
          </p:sp>
        </mc:Fallback>
      </mc:AlternateContent>
      <mc:AlternateContent xmlns:mc="http://schemas.openxmlformats.org/markup-compatibility/2006">
        <mc:Choice xmlns:p14="http://schemas.microsoft.com/office/powerpoint/2010/main" Requires="p14">
          <p:contentPart p14:bwMode="auto" r:id="rId35">
            <p14:nvContentPartPr>
              <p14:cNvPr id="1049396" name=""/>
              <p14:cNvContentPartPr/>
              <p14:nvPr/>
            </p14:nvContentPartPr>
            <p14:xfrm>
              <a:off x="8112892" y="3711641"/>
              <a:ext cx="8022" cy="78715"/>
            </p14:xfrm>
          </p:contentPart>
        </mc:Choice>
        <mc:Fallback>
          <p:sp>
            <p:nvSpPr>
              <p:cNvPr id="1049396" name=""/>
              <p:cNvSpPr/>
              <p:nvPr/>
            </p:nvSpPr>
            <p:spPr>
              <a:xfrm>
                <a:off x="8112892" y="3711641"/>
                <a:ext cx="8022" cy="78715"/>
              </a:xfrm>
            </p:spPr>
          </p:sp>
        </mc:Fallback>
      </mc:AlternateContent>
      <mc:AlternateContent xmlns:mc="http://schemas.openxmlformats.org/markup-compatibility/2006">
        <mc:Choice xmlns:p14="http://schemas.microsoft.com/office/powerpoint/2010/main" Requires="p14">
          <p:contentPart p14:bwMode="auto" r:id="rId36">
            <p14:nvContentPartPr>
              <p14:cNvPr id="1049397" name=""/>
              <p14:cNvContentPartPr/>
              <p14:nvPr/>
            </p14:nvContentPartPr>
            <p14:xfrm>
              <a:off x="8147337" y="3729187"/>
              <a:ext cx="22906" cy="76667"/>
            </p14:xfrm>
          </p:contentPart>
        </mc:Choice>
        <mc:Fallback>
          <p:sp>
            <p:nvSpPr>
              <p:cNvPr id="1049397" name=""/>
              <p:cNvSpPr/>
              <p:nvPr/>
            </p:nvSpPr>
            <p:spPr>
              <a:xfrm>
                <a:off x="8147337" y="3729187"/>
                <a:ext cx="22906" cy="76667"/>
              </a:xfrm>
            </p:spPr>
          </p:sp>
        </mc:Fallback>
      </mc:AlternateContent>
      <mc:AlternateContent xmlns:mc="http://schemas.openxmlformats.org/markup-compatibility/2006">
        <mc:Choice xmlns:p14="http://schemas.microsoft.com/office/powerpoint/2010/main" Requires="p14">
          <p:contentPart p14:bwMode="auto" r:id="rId37">
            <p14:nvContentPartPr>
              <p14:cNvPr id="1049398" name=""/>
              <p14:cNvContentPartPr/>
              <p14:nvPr/>
            </p14:nvContentPartPr>
            <p14:xfrm>
              <a:off x="8004360" y="3787692"/>
              <a:ext cx="355972" cy="63020"/>
            </p14:xfrm>
          </p:contentPart>
        </mc:Choice>
        <mc:Fallback>
          <p:sp>
            <p:nvSpPr>
              <p:cNvPr id="1049398" name=""/>
              <p:cNvSpPr/>
              <p:nvPr/>
            </p:nvSpPr>
            <p:spPr>
              <a:xfrm>
                <a:off x="8004360" y="3787692"/>
                <a:ext cx="355972" cy="63020"/>
              </a:xfrm>
            </p:spPr>
          </p:sp>
        </mc:Fallback>
      </mc:AlternateContent>
      <mc:AlternateContent xmlns:mc="http://schemas.openxmlformats.org/markup-compatibility/2006">
        <mc:Choice xmlns:p14="http://schemas.microsoft.com/office/powerpoint/2010/main" Requires="p14">
          <p:contentPart p14:bwMode="auto" r:id="rId38">
            <p14:nvContentPartPr>
              <p14:cNvPr id="1049399" name=""/>
              <p14:cNvContentPartPr/>
              <p14:nvPr/>
            </p14:nvContentPartPr>
            <p14:xfrm>
              <a:off x="8381298" y="3510180"/>
              <a:ext cx="15321" cy="156063"/>
            </p14:xfrm>
          </p:contentPart>
        </mc:Choice>
        <mc:Fallback>
          <p:sp>
            <p:nvSpPr>
              <p:cNvPr id="1049399" name=""/>
              <p:cNvSpPr/>
              <p:nvPr/>
            </p:nvSpPr>
            <p:spPr>
              <a:xfrm>
                <a:off x="8381298" y="3510180"/>
                <a:ext cx="15321" cy="156063"/>
              </a:xfrm>
            </p:spPr>
          </p:sp>
        </mc:Fallback>
      </mc:AlternateContent>
      <mc:AlternateContent xmlns:mc="http://schemas.openxmlformats.org/markup-compatibility/2006">
        <mc:Choice xmlns:p14="http://schemas.microsoft.com/office/powerpoint/2010/main" Requires="p14">
          <p:contentPart p14:bwMode="auto" r:id="rId39">
            <p14:nvContentPartPr>
              <p14:cNvPr id="1049400" name=""/>
              <p14:cNvContentPartPr/>
              <p14:nvPr/>
            </p14:nvContentPartPr>
            <p14:xfrm>
              <a:off x="8381604" y="3539970"/>
              <a:ext cx="108814" cy="269578"/>
            </p14:xfrm>
          </p:contentPart>
        </mc:Choice>
        <mc:Fallback>
          <p:sp>
            <p:nvSpPr>
              <p:cNvPr id="1049400" name=""/>
              <p:cNvSpPr/>
              <p:nvPr/>
            </p:nvSpPr>
            <p:spPr>
              <a:xfrm>
                <a:off x="8381604" y="3539970"/>
                <a:ext cx="108814" cy="269578"/>
              </a:xfrm>
            </p:spPr>
          </p:sp>
        </mc:Fallback>
      </mc:AlternateContent>
      <mc:AlternateContent xmlns:mc="http://schemas.openxmlformats.org/markup-compatibility/2006">
        <mc:Choice xmlns:p14="http://schemas.microsoft.com/office/powerpoint/2010/main" Requires="p14">
          <p:contentPart p14:bwMode="auto" r:id="rId40">
            <p14:nvContentPartPr>
              <p14:cNvPr id="1049401" name=""/>
              <p14:cNvContentPartPr/>
              <p14:nvPr/>
            </p14:nvContentPartPr>
            <p14:xfrm>
              <a:off x="8507377" y="3727887"/>
              <a:ext cx="84471" cy="84667"/>
            </p14:xfrm>
          </p:contentPart>
        </mc:Choice>
        <mc:Fallback>
          <p:sp>
            <p:nvSpPr>
              <p:cNvPr id="1049401" name=""/>
              <p:cNvSpPr/>
              <p:nvPr/>
            </p:nvSpPr>
            <p:spPr>
              <a:xfrm>
                <a:off x="8507377" y="3727887"/>
                <a:ext cx="84471" cy="84667"/>
              </a:xfrm>
            </p:spPr>
          </p:sp>
        </mc:Fallback>
      </mc:AlternateContent>
      <mc:AlternateContent xmlns:mc="http://schemas.openxmlformats.org/markup-compatibility/2006">
        <mc:Choice xmlns:p14="http://schemas.microsoft.com/office/powerpoint/2010/main" Requires="p14">
          <p:contentPart p14:bwMode="auto" r:id="rId41">
            <p14:nvContentPartPr>
              <p14:cNvPr id="1049402" name=""/>
              <p14:cNvContentPartPr/>
              <p14:nvPr/>
            </p14:nvContentPartPr>
            <p14:xfrm>
              <a:off x="8587314" y="3546572"/>
              <a:ext cx="23763" cy="135755"/>
            </p14:xfrm>
          </p:contentPart>
        </mc:Choice>
        <mc:Fallback>
          <p:sp>
            <p:nvSpPr>
              <p:cNvPr id="1049402" name=""/>
              <p:cNvSpPr/>
              <p:nvPr/>
            </p:nvSpPr>
            <p:spPr>
              <a:xfrm>
                <a:off x="8587314" y="3546572"/>
                <a:ext cx="23763" cy="135755"/>
              </a:xfrm>
            </p:spPr>
          </p:sp>
        </mc:Fallback>
      </mc:AlternateContent>
      <mc:AlternateContent xmlns:mc="http://schemas.openxmlformats.org/markup-compatibility/2006">
        <mc:Choice xmlns:p14="http://schemas.microsoft.com/office/powerpoint/2010/main" Requires="p14">
          <p:contentPart p14:bwMode="auto" r:id="rId42">
            <p14:nvContentPartPr>
              <p14:cNvPr id="1049403" name=""/>
              <p14:cNvContentPartPr/>
              <p14:nvPr/>
            </p14:nvContentPartPr>
            <p14:xfrm>
              <a:off x="8613310" y="3553053"/>
              <a:ext cx="76664" cy="262960"/>
            </p14:xfrm>
          </p:contentPart>
        </mc:Choice>
        <mc:Fallback>
          <p:sp>
            <p:nvSpPr>
              <p:cNvPr id="1049403" name=""/>
              <p:cNvSpPr/>
              <p:nvPr/>
            </p:nvSpPr>
            <p:spPr>
              <a:xfrm>
                <a:off x="8613310" y="3553053"/>
                <a:ext cx="76664" cy="262960"/>
              </a:xfrm>
            </p:spPr>
          </p:sp>
        </mc:Fallback>
      </mc:AlternateContent>
      <mc:AlternateContent xmlns:mc="http://schemas.openxmlformats.org/markup-compatibility/2006">
        <mc:Choice xmlns:p14="http://schemas.microsoft.com/office/powerpoint/2010/main" Requires="p14">
          <p:contentPart p14:bwMode="auto" r:id="rId43">
            <p14:nvContentPartPr>
              <p14:cNvPr id="1049404" name=""/>
              <p14:cNvContentPartPr/>
              <p14:nvPr/>
            </p14:nvContentPartPr>
            <p14:xfrm>
              <a:off x="8606161" y="3660950"/>
              <a:ext cx="16821" cy="152948"/>
            </p14:xfrm>
          </p:contentPart>
        </mc:Choice>
        <mc:Fallback>
          <p:sp>
            <p:nvSpPr>
              <p:cNvPr id="1049404" name=""/>
              <p:cNvSpPr/>
              <p:nvPr/>
            </p:nvSpPr>
            <p:spPr>
              <a:xfrm>
                <a:off x="8606161" y="3660950"/>
                <a:ext cx="16821" cy="152948"/>
              </a:xfrm>
            </p:spPr>
          </p:sp>
        </mc:Fallback>
      </mc:AlternateContent>
      <mc:AlternateContent xmlns:mc="http://schemas.openxmlformats.org/markup-compatibility/2006">
        <mc:Choice xmlns:p14="http://schemas.microsoft.com/office/powerpoint/2010/main" Requires="p14">
          <p:contentPart p14:bwMode="auto" r:id="rId44">
            <p14:nvContentPartPr>
              <p14:cNvPr id="1049405" name=""/>
              <p14:cNvContentPartPr/>
              <p14:nvPr/>
            </p14:nvContentPartPr>
            <p14:xfrm>
              <a:off x="8573016" y="3786520"/>
              <a:ext cx="125387" cy="74591"/>
            </p14:xfrm>
          </p:contentPart>
        </mc:Choice>
        <mc:Fallback>
          <p:sp>
            <p:nvSpPr>
              <p:cNvPr id="1049405" name=""/>
              <p:cNvSpPr/>
              <p:nvPr/>
            </p:nvSpPr>
            <p:spPr>
              <a:xfrm>
                <a:off x="8573016" y="3786520"/>
                <a:ext cx="125387" cy="74591"/>
              </a:xfrm>
            </p:spPr>
          </p:sp>
        </mc:Fallback>
      </mc:AlternateContent>
      <mc:AlternateContent xmlns:mc="http://schemas.openxmlformats.org/markup-compatibility/2006">
        <mc:Choice xmlns:p14="http://schemas.microsoft.com/office/powerpoint/2010/main" Requires="p14">
          <p:contentPart p14:bwMode="auto" r:id="rId45">
            <p14:nvContentPartPr>
              <p14:cNvPr id="1049406" name=""/>
              <p14:cNvContentPartPr/>
              <p14:nvPr/>
            </p14:nvContentPartPr>
            <p14:xfrm>
              <a:off x="8738089" y="3517050"/>
              <a:ext cx="118040" cy="127987"/>
            </p14:xfrm>
          </p:contentPart>
        </mc:Choice>
        <mc:Fallback>
          <p:sp>
            <p:nvSpPr>
              <p:cNvPr id="1049406" name=""/>
              <p:cNvSpPr/>
              <p:nvPr/>
            </p:nvSpPr>
            <p:spPr>
              <a:xfrm>
                <a:off x="8738089" y="3517050"/>
                <a:ext cx="118040" cy="127987"/>
              </a:xfrm>
            </p:spPr>
          </p:sp>
        </mc:Fallback>
      </mc:AlternateContent>
      <mc:AlternateContent xmlns:mc="http://schemas.openxmlformats.org/markup-compatibility/2006">
        <mc:Choice xmlns:p14="http://schemas.microsoft.com/office/powerpoint/2010/main" Requires="p14">
          <p:contentPart p14:bwMode="auto" r:id="rId46">
            <p14:nvContentPartPr>
              <p14:cNvPr id="1049407" name=""/>
              <p14:cNvContentPartPr/>
              <p14:nvPr/>
            </p14:nvContentPartPr>
            <p14:xfrm>
              <a:off x="8716456" y="3592697"/>
              <a:ext cx="117761" cy="75949"/>
            </p14:xfrm>
          </p:contentPart>
        </mc:Choice>
        <mc:Fallback>
          <p:sp>
            <p:nvSpPr>
              <p:cNvPr id="1049407" name=""/>
              <p:cNvSpPr/>
              <p:nvPr/>
            </p:nvSpPr>
            <p:spPr>
              <a:xfrm>
                <a:off x="8716456" y="3592697"/>
                <a:ext cx="117761" cy="75949"/>
              </a:xfrm>
            </p:spPr>
          </p:sp>
        </mc:Fallback>
      </mc:AlternateContent>
      <mc:AlternateContent xmlns:mc="http://schemas.openxmlformats.org/markup-compatibility/2006">
        <mc:Choice xmlns:p14="http://schemas.microsoft.com/office/powerpoint/2010/main" Requires="p14">
          <p:contentPart p14:bwMode="auto" r:id="rId47">
            <p14:nvContentPartPr>
              <p14:cNvPr id="1049408" name=""/>
              <p14:cNvContentPartPr/>
              <p14:nvPr/>
            </p14:nvContentPartPr>
            <p14:xfrm>
              <a:off x="8704294" y="3563469"/>
              <a:ext cx="201576" cy="244805"/>
            </p14:xfrm>
          </p:contentPart>
        </mc:Choice>
        <mc:Fallback>
          <p:sp>
            <p:nvSpPr>
              <p:cNvPr id="1049408" name=""/>
              <p:cNvSpPr/>
              <p:nvPr/>
            </p:nvSpPr>
            <p:spPr>
              <a:xfrm>
                <a:off x="8704294" y="3563469"/>
                <a:ext cx="201576" cy="244805"/>
              </a:xfrm>
            </p:spPr>
          </p:sp>
        </mc:Fallback>
      </mc:AlternateContent>
      <mc:AlternateContent xmlns:mc="http://schemas.openxmlformats.org/markup-compatibility/2006">
        <mc:Choice xmlns:p14="http://schemas.microsoft.com/office/powerpoint/2010/main" Requires="p14">
          <p:contentPart p14:bwMode="auto" r:id="rId48">
            <p14:nvContentPartPr>
              <p14:cNvPr id="1049409" name=""/>
              <p14:cNvContentPartPr/>
              <p14:nvPr/>
            </p14:nvContentPartPr>
            <p14:xfrm>
              <a:off x="8804526" y="3626507"/>
              <a:ext cx="96036" cy="163504"/>
            </p14:xfrm>
          </p:contentPart>
        </mc:Choice>
        <mc:Fallback>
          <p:sp>
            <p:nvSpPr>
              <p:cNvPr id="1049409" name=""/>
              <p:cNvSpPr/>
              <p:nvPr/>
            </p:nvSpPr>
            <p:spPr>
              <a:xfrm>
                <a:off x="8804526" y="3626507"/>
                <a:ext cx="96036" cy="163504"/>
              </a:xfrm>
            </p:spPr>
          </p:sp>
        </mc:Fallback>
      </mc:AlternateContent>
      <mc:AlternateContent xmlns:mc="http://schemas.openxmlformats.org/markup-compatibility/2006">
        <mc:Choice xmlns:p14="http://schemas.microsoft.com/office/powerpoint/2010/main" Requires="p14">
          <p:contentPart p14:bwMode="auto" r:id="rId49">
            <p14:nvContentPartPr>
              <p14:cNvPr id="1049410" name=""/>
              <p14:cNvContentPartPr/>
              <p14:nvPr/>
            </p14:nvContentPartPr>
            <p14:xfrm>
              <a:off x="6996567" y="4226340"/>
              <a:ext cx="75847" cy="296683"/>
            </p14:xfrm>
          </p:contentPart>
        </mc:Choice>
        <mc:Fallback>
          <p:sp>
            <p:nvSpPr>
              <p:cNvPr id="1049410" name=""/>
              <p:cNvSpPr/>
              <p:nvPr/>
            </p:nvSpPr>
            <p:spPr>
              <a:xfrm>
                <a:off x="6996567" y="4226340"/>
                <a:ext cx="75847" cy="296683"/>
              </a:xfrm>
            </p:spPr>
          </p:sp>
        </mc:Fallback>
      </mc:AlternateContent>
      <mc:AlternateContent xmlns:mc="http://schemas.openxmlformats.org/markup-compatibility/2006">
        <mc:Choice xmlns:p14="http://schemas.microsoft.com/office/powerpoint/2010/main" Requires="p14">
          <p:contentPart p14:bwMode="auto" r:id="rId50">
            <p14:nvContentPartPr>
              <p14:cNvPr id="1049411" name=""/>
              <p14:cNvContentPartPr/>
              <p14:nvPr/>
            </p14:nvContentPartPr>
            <p14:xfrm>
              <a:off x="7008939" y="4318538"/>
              <a:ext cx="113018" cy="182238"/>
            </p14:xfrm>
          </p:contentPart>
        </mc:Choice>
        <mc:Fallback>
          <p:sp>
            <p:nvSpPr>
              <p:cNvPr id="1049411" name=""/>
              <p:cNvSpPr/>
              <p:nvPr/>
            </p:nvSpPr>
            <p:spPr>
              <a:xfrm>
                <a:off x="7008939" y="4318538"/>
                <a:ext cx="113018" cy="182238"/>
              </a:xfrm>
            </p:spPr>
          </p:sp>
        </mc:Fallback>
      </mc:AlternateContent>
      <mc:AlternateContent xmlns:mc="http://schemas.openxmlformats.org/markup-compatibility/2006">
        <mc:Choice xmlns:p14="http://schemas.microsoft.com/office/powerpoint/2010/main" Requires="p14">
          <p:contentPart p14:bwMode="auto" r:id="rId51">
            <p14:nvContentPartPr>
              <p14:cNvPr id="1049412" name=""/>
              <p14:cNvContentPartPr/>
              <p14:nvPr/>
            </p14:nvContentPartPr>
            <p14:xfrm>
              <a:off x="7021723" y="4377110"/>
              <a:ext cx="198936" cy="104824"/>
            </p14:xfrm>
          </p:contentPart>
        </mc:Choice>
        <mc:Fallback>
          <p:sp>
            <p:nvSpPr>
              <p:cNvPr id="1049412" name=""/>
              <p:cNvSpPr/>
              <p:nvPr/>
            </p:nvSpPr>
            <p:spPr>
              <a:xfrm>
                <a:off x="7021723" y="4377110"/>
                <a:ext cx="198936" cy="104824"/>
              </a:xfrm>
            </p:spPr>
          </p:sp>
        </mc:Fallback>
      </mc:AlternateContent>
      <mc:AlternateContent xmlns:mc="http://schemas.openxmlformats.org/markup-compatibility/2006">
        <mc:Choice xmlns:p14="http://schemas.microsoft.com/office/powerpoint/2010/main" Requires="p14">
          <p:contentPart p14:bwMode="auto" r:id="rId52">
            <p14:nvContentPartPr>
              <p14:cNvPr id="1049413" name=""/>
              <p14:cNvContentPartPr/>
              <p14:nvPr/>
            </p14:nvContentPartPr>
            <p14:xfrm>
              <a:off x="7161170" y="4179550"/>
              <a:ext cx="74367" cy="154707"/>
            </p14:xfrm>
          </p:contentPart>
        </mc:Choice>
        <mc:Fallback>
          <p:sp>
            <p:nvSpPr>
              <p:cNvPr id="1049413" name=""/>
              <p:cNvSpPr/>
              <p:nvPr/>
            </p:nvSpPr>
            <p:spPr>
              <a:xfrm>
                <a:off x="7161170" y="4179550"/>
                <a:ext cx="74367" cy="154707"/>
              </a:xfrm>
            </p:spPr>
          </p:sp>
        </mc:Fallback>
      </mc:AlternateContent>
      <mc:AlternateContent xmlns:mc="http://schemas.openxmlformats.org/markup-compatibility/2006">
        <mc:Choice xmlns:p14="http://schemas.microsoft.com/office/powerpoint/2010/main" Requires="p14">
          <p:contentPart p14:bwMode="auto" r:id="rId53">
            <p14:nvContentPartPr>
              <p14:cNvPr id="1049414" name=""/>
              <p14:cNvContentPartPr/>
              <p14:nvPr/>
            </p14:nvContentPartPr>
            <p14:xfrm>
              <a:off x="7140003" y="4183651"/>
              <a:ext cx="164684" cy="341619"/>
            </p14:xfrm>
          </p:contentPart>
        </mc:Choice>
        <mc:Fallback>
          <p:sp>
            <p:nvSpPr>
              <p:cNvPr id="1049414" name=""/>
              <p:cNvSpPr/>
              <p:nvPr/>
            </p:nvSpPr>
            <p:spPr>
              <a:xfrm>
                <a:off x="7140003" y="4183651"/>
                <a:ext cx="164684" cy="341619"/>
              </a:xfrm>
            </p:spPr>
          </p:sp>
        </mc:Fallback>
      </mc:AlternateContent>
      <mc:AlternateContent xmlns:mc="http://schemas.openxmlformats.org/markup-compatibility/2006">
        <mc:Choice xmlns:p14="http://schemas.microsoft.com/office/powerpoint/2010/main" Requires="p14">
          <p:contentPart p14:bwMode="auto" r:id="rId54">
            <p14:nvContentPartPr>
              <p14:cNvPr id="1049415" name=""/>
              <p14:cNvContentPartPr/>
              <p14:nvPr/>
            </p14:nvContentPartPr>
            <p14:xfrm>
              <a:off x="7316774" y="4168199"/>
              <a:ext cx="80884" cy="98718"/>
            </p14:xfrm>
          </p:contentPart>
        </mc:Choice>
        <mc:Fallback>
          <p:sp>
            <p:nvSpPr>
              <p:cNvPr id="1049415" name=""/>
              <p:cNvSpPr/>
              <p:nvPr/>
            </p:nvSpPr>
            <p:spPr>
              <a:xfrm>
                <a:off x="7316774" y="4168199"/>
                <a:ext cx="80884" cy="98718"/>
              </a:xfrm>
            </p:spPr>
          </p:sp>
        </mc:Fallback>
      </mc:AlternateContent>
      <mc:AlternateContent xmlns:mc="http://schemas.openxmlformats.org/markup-compatibility/2006">
        <mc:Choice xmlns:p14="http://schemas.microsoft.com/office/powerpoint/2010/main" Requires="p14">
          <p:contentPart p14:bwMode="auto" r:id="rId55">
            <p14:nvContentPartPr>
              <p14:cNvPr id="1049416" name=""/>
              <p14:cNvContentPartPr/>
              <p14:nvPr/>
            </p14:nvContentPartPr>
            <p14:xfrm>
              <a:off x="7322131" y="4119761"/>
              <a:ext cx="25258" cy="254204"/>
            </p14:xfrm>
          </p:contentPart>
        </mc:Choice>
        <mc:Fallback>
          <p:sp>
            <p:nvSpPr>
              <p:cNvPr id="1049416" name=""/>
              <p:cNvSpPr/>
              <p:nvPr/>
            </p:nvSpPr>
            <p:spPr>
              <a:xfrm>
                <a:off x="7322131" y="4119761"/>
                <a:ext cx="25258" cy="254204"/>
              </a:xfrm>
            </p:spPr>
          </p:sp>
        </mc:Fallback>
      </mc:AlternateContent>
      <mc:AlternateContent xmlns:mc="http://schemas.openxmlformats.org/markup-compatibility/2006">
        <mc:Choice xmlns:p14="http://schemas.microsoft.com/office/powerpoint/2010/main" Requires="p14">
          <p:contentPart p14:bwMode="auto" r:id="rId56">
            <p14:nvContentPartPr>
              <p14:cNvPr id="1049417" name=""/>
              <p14:cNvContentPartPr/>
              <p14:nvPr/>
            </p14:nvContentPartPr>
            <p14:xfrm>
              <a:off x="7255684" y="4305413"/>
              <a:ext cx="135401" cy="180586"/>
            </p14:xfrm>
          </p:contentPart>
        </mc:Choice>
        <mc:Fallback>
          <p:sp>
            <p:nvSpPr>
              <p:cNvPr id="1049417" name=""/>
              <p:cNvSpPr/>
              <p:nvPr/>
            </p:nvSpPr>
            <p:spPr>
              <a:xfrm>
                <a:off x="7255684" y="4305413"/>
                <a:ext cx="135401" cy="180586"/>
              </a:xfrm>
            </p:spPr>
          </p:sp>
        </mc:Fallback>
      </mc:AlternateContent>
      <mc:AlternateContent xmlns:mc="http://schemas.openxmlformats.org/markup-compatibility/2006">
        <mc:Choice xmlns:p14="http://schemas.microsoft.com/office/powerpoint/2010/main" Requires="p14">
          <p:contentPart p14:bwMode="auto" r:id="rId57">
            <p14:nvContentPartPr>
              <p14:cNvPr id="1049418" name=""/>
              <p14:cNvContentPartPr/>
              <p14:nvPr/>
            </p14:nvContentPartPr>
            <p14:xfrm>
              <a:off x="7295328" y="4358553"/>
              <a:ext cx="143452" cy="182954"/>
            </p14:xfrm>
          </p:contentPart>
        </mc:Choice>
        <mc:Fallback>
          <p:sp>
            <p:nvSpPr>
              <p:cNvPr id="1049418" name=""/>
              <p:cNvSpPr/>
              <p:nvPr/>
            </p:nvSpPr>
            <p:spPr>
              <a:xfrm>
                <a:off x="7295328" y="4358553"/>
                <a:ext cx="143452" cy="182954"/>
              </a:xfrm>
            </p:spPr>
          </p:sp>
        </mc:Fallback>
      </mc:AlternateContent>
      <mc:AlternateContent xmlns:mc="http://schemas.openxmlformats.org/markup-compatibility/2006">
        <mc:Choice xmlns:p14="http://schemas.microsoft.com/office/powerpoint/2010/main" Requires="p14">
          <p:contentPart p14:bwMode="auto" r:id="rId58">
            <p14:nvContentPartPr>
              <p14:cNvPr id="1049419" name=""/>
              <p14:cNvContentPartPr/>
              <p14:nvPr/>
            </p14:nvContentPartPr>
            <p14:xfrm>
              <a:off x="7324574" y="4431050"/>
              <a:ext cx="219254" cy="65875"/>
            </p14:xfrm>
          </p:contentPart>
        </mc:Choice>
        <mc:Fallback>
          <p:sp>
            <p:nvSpPr>
              <p:cNvPr id="1049419" name=""/>
              <p:cNvSpPr/>
              <p:nvPr/>
            </p:nvSpPr>
            <p:spPr>
              <a:xfrm>
                <a:off x="7324574" y="4431050"/>
                <a:ext cx="219254" cy="65875"/>
              </a:xfrm>
            </p:spPr>
          </p:sp>
        </mc:Fallback>
      </mc:AlternateContent>
      <mc:AlternateContent xmlns:mc="http://schemas.openxmlformats.org/markup-compatibility/2006">
        <mc:Choice xmlns:p14="http://schemas.microsoft.com/office/powerpoint/2010/main" Requires="p14">
          <p:contentPart p14:bwMode="auto" r:id="rId59">
            <p14:nvContentPartPr>
              <p14:cNvPr id="1049420" name=""/>
              <p14:cNvContentPartPr/>
              <p14:nvPr/>
            </p14:nvContentPartPr>
            <p14:xfrm>
              <a:off x="7564531" y="4215517"/>
              <a:ext cx="36166" cy="210347"/>
            </p14:xfrm>
          </p:contentPart>
        </mc:Choice>
        <mc:Fallback>
          <p:sp>
            <p:nvSpPr>
              <p:cNvPr id="1049420" name=""/>
              <p:cNvSpPr/>
              <p:nvPr/>
            </p:nvSpPr>
            <p:spPr>
              <a:xfrm>
                <a:off x="7564531" y="4215517"/>
                <a:ext cx="36166" cy="210347"/>
              </a:xfrm>
            </p:spPr>
          </p:sp>
        </mc:Fallback>
      </mc:AlternateContent>
      <mc:AlternateContent xmlns:mc="http://schemas.openxmlformats.org/markup-compatibility/2006">
        <mc:Choice xmlns:p14="http://schemas.microsoft.com/office/powerpoint/2010/main" Requires="p14">
          <p:contentPart p14:bwMode="auto" r:id="rId60">
            <p14:nvContentPartPr>
              <p14:cNvPr id="1049421" name=""/>
              <p14:cNvContentPartPr/>
              <p14:nvPr/>
            </p14:nvContentPartPr>
            <p14:xfrm>
              <a:off x="7583230" y="4160815"/>
              <a:ext cx="188976" cy="262959"/>
            </p14:xfrm>
          </p:contentPart>
        </mc:Choice>
        <mc:Fallback>
          <p:sp>
            <p:nvSpPr>
              <p:cNvPr id="1049421" name=""/>
              <p:cNvSpPr/>
              <p:nvPr/>
            </p:nvSpPr>
            <p:spPr>
              <a:xfrm>
                <a:off x="7583230" y="4160815"/>
                <a:ext cx="188976" cy="262959"/>
              </a:xfrm>
            </p:spPr>
          </p:sp>
        </mc:Fallback>
      </mc:AlternateContent>
      <mc:AlternateContent xmlns:mc="http://schemas.openxmlformats.org/markup-compatibility/2006">
        <mc:Choice xmlns:p14="http://schemas.microsoft.com/office/powerpoint/2010/main" Requires="p14">
          <p:contentPart p14:bwMode="auto" r:id="rId61">
            <p14:nvContentPartPr>
              <p14:cNvPr id="1049422" name=""/>
              <p14:cNvContentPartPr/>
              <p14:nvPr/>
            </p14:nvContentPartPr>
            <p14:xfrm>
              <a:off x="7593064" y="4239987"/>
              <a:ext cx="19976" cy="103709"/>
            </p14:xfrm>
          </p:contentPart>
        </mc:Choice>
        <mc:Fallback>
          <p:sp>
            <p:nvSpPr>
              <p:cNvPr id="1049422" name=""/>
              <p:cNvSpPr/>
              <p:nvPr/>
            </p:nvSpPr>
            <p:spPr>
              <a:xfrm>
                <a:off x="7593064" y="4239987"/>
                <a:ext cx="19976" cy="103709"/>
              </a:xfrm>
            </p:spPr>
          </p:sp>
        </mc:Fallback>
      </mc:AlternateContent>
      <mc:AlternateContent xmlns:mc="http://schemas.openxmlformats.org/markup-compatibility/2006">
        <mc:Choice xmlns:p14="http://schemas.microsoft.com/office/powerpoint/2010/main" Requires="p14">
          <p:contentPart p14:bwMode="auto" r:id="rId62">
            <p14:nvContentPartPr>
              <p14:cNvPr id="1049423" name=""/>
              <p14:cNvContentPartPr/>
              <p14:nvPr/>
            </p14:nvContentPartPr>
            <p14:xfrm>
              <a:off x="7578681" y="4280929"/>
              <a:ext cx="134982" cy="37196"/>
            </p14:xfrm>
          </p:contentPart>
        </mc:Choice>
        <mc:Fallback>
          <p:sp>
            <p:nvSpPr>
              <p:cNvPr id="1049423" name=""/>
              <p:cNvSpPr/>
              <p:nvPr/>
            </p:nvSpPr>
            <p:spPr>
              <a:xfrm>
                <a:off x="7578681" y="4280929"/>
                <a:ext cx="134982" cy="37196"/>
              </a:xfrm>
            </p:spPr>
          </p:sp>
        </mc:Fallback>
      </mc:AlternateContent>
      <mc:AlternateContent xmlns:mc="http://schemas.openxmlformats.org/markup-compatibility/2006">
        <mc:Choice xmlns:p14="http://schemas.microsoft.com/office/powerpoint/2010/main" Requires="p14">
          <p:contentPart p14:bwMode="auto" r:id="rId63">
            <p14:nvContentPartPr>
              <p14:cNvPr id="1049424" name=""/>
              <p14:cNvContentPartPr/>
              <p14:nvPr/>
            </p14:nvContentPartPr>
            <p14:xfrm>
              <a:off x="7657171" y="4241287"/>
              <a:ext cx="56686" cy="88194"/>
            </p14:xfrm>
          </p:contentPart>
        </mc:Choice>
        <mc:Fallback>
          <p:sp>
            <p:nvSpPr>
              <p:cNvPr id="1049424" name=""/>
              <p:cNvSpPr/>
              <p:nvPr/>
            </p:nvSpPr>
            <p:spPr>
              <a:xfrm>
                <a:off x="7657171" y="4241287"/>
                <a:ext cx="56686" cy="88194"/>
              </a:xfrm>
            </p:spPr>
          </p:sp>
        </mc:Fallback>
      </mc:AlternateContent>
      <mc:AlternateContent xmlns:mc="http://schemas.openxmlformats.org/markup-compatibility/2006">
        <mc:Choice xmlns:p14="http://schemas.microsoft.com/office/powerpoint/2010/main" Requires="p14">
          <p:contentPart p14:bwMode="auto" r:id="rId64">
            <p14:nvContentPartPr>
              <p14:cNvPr id="1049425" name=""/>
              <p14:cNvContentPartPr/>
              <p14:nvPr/>
            </p14:nvContentPartPr>
            <p14:xfrm>
              <a:off x="7639120" y="4286778"/>
              <a:ext cx="117335" cy="31167"/>
            </p14:xfrm>
          </p:contentPart>
        </mc:Choice>
        <mc:Fallback>
          <p:sp>
            <p:nvSpPr>
              <p:cNvPr id="1049425" name=""/>
              <p:cNvSpPr/>
              <p:nvPr/>
            </p:nvSpPr>
            <p:spPr>
              <a:xfrm>
                <a:off x="7639120" y="4286778"/>
                <a:ext cx="117335" cy="31167"/>
              </a:xfrm>
            </p:spPr>
          </p:sp>
        </mc:Fallback>
      </mc:AlternateContent>
      <mc:AlternateContent xmlns:mc="http://schemas.openxmlformats.org/markup-compatibility/2006">
        <mc:Choice xmlns:p14="http://schemas.microsoft.com/office/powerpoint/2010/main" Requires="p14">
          <p:contentPart p14:bwMode="auto" r:id="rId65">
            <p14:nvContentPartPr>
              <p14:cNvPr id="1049426" name=""/>
              <p14:cNvContentPartPr/>
              <p14:nvPr/>
            </p14:nvContentPartPr>
            <p14:xfrm>
              <a:off x="7820648" y="4124310"/>
              <a:ext cx="90120" cy="318768"/>
            </p14:xfrm>
          </p:contentPart>
        </mc:Choice>
        <mc:Fallback>
          <p:sp>
            <p:nvSpPr>
              <p:cNvPr id="1049426" name=""/>
              <p:cNvSpPr/>
              <p:nvPr/>
            </p:nvSpPr>
            <p:spPr>
              <a:xfrm>
                <a:off x="7820648" y="4124310"/>
                <a:ext cx="90120" cy="318768"/>
              </a:xfrm>
            </p:spPr>
          </p:sp>
        </mc:Fallback>
      </mc:AlternateContent>
      <mc:AlternateContent xmlns:mc="http://schemas.openxmlformats.org/markup-compatibility/2006">
        <mc:Choice xmlns:p14="http://schemas.microsoft.com/office/powerpoint/2010/main" Requires="p14">
          <p:contentPart p14:bwMode="auto" r:id="rId66">
            <p14:nvContentPartPr>
              <p14:cNvPr id="1049427" name=""/>
              <p14:cNvContentPartPr/>
              <p14:nvPr/>
            </p14:nvContentPartPr>
            <p14:xfrm>
              <a:off x="7923352" y="4041126"/>
              <a:ext cx="58469" cy="154747"/>
            </p14:xfrm>
          </p:contentPart>
        </mc:Choice>
        <mc:Fallback>
          <p:sp>
            <p:nvSpPr>
              <p:cNvPr id="1049427" name=""/>
              <p:cNvSpPr/>
              <p:nvPr/>
            </p:nvSpPr>
            <p:spPr>
              <a:xfrm>
                <a:off x="7923352" y="4041126"/>
                <a:ext cx="58469" cy="154747"/>
              </a:xfrm>
            </p:spPr>
          </p:sp>
        </mc:Fallback>
      </mc:AlternateContent>
      <mc:AlternateContent xmlns:mc="http://schemas.openxmlformats.org/markup-compatibility/2006">
        <mc:Choice xmlns:p14="http://schemas.microsoft.com/office/powerpoint/2010/main" Requires="p14">
          <p:contentPart p14:bwMode="auto" r:id="rId67">
            <p14:nvContentPartPr>
              <p14:cNvPr id="1049428" name=""/>
              <p14:cNvContentPartPr/>
              <p14:nvPr/>
            </p14:nvContentPartPr>
            <p14:xfrm>
              <a:off x="7892158" y="4104619"/>
              <a:ext cx="153003" cy="239376"/>
            </p14:xfrm>
          </p:contentPart>
        </mc:Choice>
        <mc:Fallback>
          <p:sp>
            <p:nvSpPr>
              <p:cNvPr id="1049428" name=""/>
              <p:cNvSpPr/>
              <p:nvPr/>
            </p:nvSpPr>
            <p:spPr>
              <a:xfrm>
                <a:off x="7892158" y="4104619"/>
                <a:ext cx="153003" cy="239376"/>
              </a:xfrm>
            </p:spPr>
          </p:sp>
        </mc:Fallback>
      </mc:AlternateContent>
      <mc:AlternateContent xmlns:mc="http://schemas.openxmlformats.org/markup-compatibility/2006">
        <mc:Choice xmlns:p14="http://schemas.microsoft.com/office/powerpoint/2010/main" Requires="p14">
          <p:contentPart p14:bwMode="auto" r:id="rId68">
            <p14:nvContentPartPr>
              <p14:cNvPr id="1049429" name=""/>
              <p14:cNvContentPartPr/>
              <p14:nvPr/>
            </p14:nvContentPartPr>
            <p14:xfrm>
              <a:off x="7947169" y="4202945"/>
              <a:ext cx="129078" cy="70102"/>
            </p14:xfrm>
          </p:contentPart>
        </mc:Choice>
        <mc:Fallback>
          <p:sp>
            <p:nvSpPr>
              <p:cNvPr id="1049429" name=""/>
              <p:cNvSpPr/>
              <p:nvPr/>
            </p:nvSpPr>
            <p:spPr>
              <a:xfrm>
                <a:off x="7947169" y="4202945"/>
                <a:ext cx="129078" cy="70102"/>
              </a:xfrm>
            </p:spPr>
          </p:sp>
        </mc:Fallback>
      </mc:AlternateContent>
      <mc:AlternateContent xmlns:mc="http://schemas.openxmlformats.org/markup-compatibility/2006">
        <mc:Choice xmlns:p14="http://schemas.microsoft.com/office/powerpoint/2010/main" Requires="p14">
          <p:contentPart p14:bwMode="auto" r:id="rId69">
            <p14:nvContentPartPr>
              <p14:cNvPr id="1049430" name=""/>
              <p14:cNvContentPartPr/>
              <p14:nvPr/>
            </p14:nvContentPartPr>
            <p14:xfrm>
              <a:off x="7975764" y="4305625"/>
              <a:ext cx="24317" cy="50264"/>
            </p14:xfrm>
          </p:contentPart>
        </mc:Choice>
        <mc:Fallback>
          <p:sp>
            <p:nvSpPr>
              <p:cNvPr id="1049430" name=""/>
              <p:cNvSpPr/>
              <p:nvPr/>
            </p:nvSpPr>
            <p:spPr>
              <a:xfrm>
                <a:off x="7975764" y="4305625"/>
                <a:ext cx="24317" cy="50264"/>
              </a:xfrm>
            </p:spPr>
          </p:sp>
        </mc:Fallback>
      </mc:AlternateContent>
      <mc:AlternateContent xmlns:mc="http://schemas.openxmlformats.org/markup-compatibility/2006">
        <mc:Choice xmlns:p14="http://schemas.microsoft.com/office/powerpoint/2010/main" Requires="p14">
          <p:contentPart p14:bwMode="auto" r:id="rId70">
            <p14:nvContentPartPr>
              <p14:cNvPr id="1049431" name=""/>
              <p14:cNvContentPartPr/>
              <p14:nvPr/>
            </p14:nvContentPartPr>
            <p14:xfrm>
              <a:off x="8003060" y="4309476"/>
              <a:ext cx="76095" cy="79407"/>
            </p14:xfrm>
          </p:contentPart>
        </mc:Choice>
        <mc:Fallback>
          <p:sp>
            <p:nvSpPr>
              <p:cNvPr id="1049431" name=""/>
              <p:cNvSpPr/>
              <p:nvPr/>
            </p:nvSpPr>
            <p:spPr>
              <a:xfrm>
                <a:off x="8003060" y="4309476"/>
                <a:ext cx="76095" cy="79407"/>
              </a:xfrm>
            </p:spPr>
          </p:sp>
        </mc:Fallback>
      </mc:AlternateContent>
      <mc:AlternateContent xmlns:mc="http://schemas.openxmlformats.org/markup-compatibility/2006">
        <mc:Choice xmlns:p14="http://schemas.microsoft.com/office/powerpoint/2010/main" Requires="p14">
          <p:contentPart p14:bwMode="auto" r:id="rId71">
            <p14:nvContentPartPr>
              <p14:cNvPr id="1049432" name=""/>
              <p14:cNvContentPartPr/>
              <p14:nvPr/>
            </p14:nvContentPartPr>
            <p14:xfrm>
              <a:off x="8136880" y="4048227"/>
              <a:ext cx="192793" cy="261880"/>
            </p14:xfrm>
          </p:contentPart>
        </mc:Choice>
        <mc:Fallback>
          <p:sp>
            <p:nvSpPr>
              <p:cNvPr id="1049432" name=""/>
              <p:cNvSpPr/>
              <p:nvPr/>
            </p:nvSpPr>
            <p:spPr>
              <a:xfrm>
                <a:off x="8136880" y="4048227"/>
                <a:ext cx="192793" cy="261880"/>
              </a:xfrm>
            </p:spPr>
          </p:sp>
        </mc:Fallback>
      </mc:AlternateContent>
      <mc:AlternateContent xmlns:mc="http://schemas.openxmlformats.org/markup-compatibility/2006">
        <mc:Choice xmlns:p14="http://schemas.microsoft.com/office/powerpoint/2010/main" Requires="p14">
          <p:contentPart p14:bwMode="auto" r:id="rId72">
            <p14:nvContentPartPr>
              <p14:cNvPr id="1049433" name=""/>
              <p14:cNvContentPartPr/>
              <p14:nvPr/>
            </p14:nvContentPartPr>
            <p14:xfrm>
              <a:off x="8217082" y="4186048"/>
              <a:ext cx="22428" cy="181107"/>
            </p14:xfrm>
          </p:contentPart>
        </mc:Choice>
        <mc:Fallback>
          <p:sp>
            <p:nvSpPr>
              <p:cNvPr id="1049433" name=""/>
              <p:cNvSpPr/>
              <p:nvPr/>
            </p:nvSpPr>
            <p:spPr>
              <a:xfrm>
                <a:off x="8217082" y="4186048"/>
                <a:ext cx="22428" cy="181107"/>
              </a:xfrm>
            </p:spPr>
          </p:sp>
        </mc:Fallback>
      </mc:AlternateContent>
      <mc:AlternateContent xmlns:mc="http://schemas.openxmlformats.org/markup-compatibility/2006">
        <mc:Choice xmlns:p14="http://schemas.microsoft.com/office/powerpoint/2010/main" Requires="p14">
          <p:contentPart p14:bwMode="auto" r:id="rId73">
            <p14:nvContentPartPr>
              <p14:cNvPr id="1049434" name=""/>
              <p14:cNvContentPartPr/>
              <p14:nvPr/>
            </p14:nvContentPartPr>
            <p14:xfrm>
              <a:off x="8252619" y="4141080"/>
              <a:ext cx="140376" cy="247833"/>
            </p14:xfrm>
          </p:contentPart>
        </mc:Choice>
        <mc:Fallback>
          <p:sp>
            <p:nvSpPr>
              <p:cNvPr id="1049434" name=""/>
              <p:cNvSpPr/>
              <p:nvPr/>
            </p:nvSpPr>
            <p:spPr>
              <a:xfrm>
                <a:off x="8252619" y="4141080"/>
                <a:ext cx="140376" cy="247833"/>
              </a:xfrm>
            </p:spPr>
          </p:sp>
        </mc:Fallback>
      </mc:AlternateContent>
      <mc:AlternateContent xmlns:mc="http://schemas.openxmlformats.org/markup-compatibility/2006">
        <mc:Choice xmlns:p14="http://schemas.microsoft.com/office/powerpoint/2010/main" Requires="p14">
          <p:contentPart p14:bwMode="auto" r:id="rId74">
            <p14:nvContentPartPr>
              <p14:cNvPr id="1049435" name=""/>
              <p14:cNvContentPartPr/>
              <p14:nvPr/>
            </p14:nvContentPartPr>
            <p14:xfrm>
              <a:off x="8400188" y="4041084"/>
              <a:ext cx="202163" cy="357246"/>
            </p14:xfrm>
          </p:contentPart>
        </mc:Choice>
        <mc:Fallback>
          <p:sp>
            <p:nvSpPr>
              <p:cNvPr id="1049435" name=""/>
              <p:cNvSpPr/>
              <p:nvPr/>
            </p:nvSpPr>
            <p:spPr>
              <a:xfrm>
                <a:off x="8400188" y="4041084"/>
                <a:ext cx="202163" cy="357246"/>
              </a:xfrm>
            </p:spPr>
          </p:sp>
        </mc:Fallback>
      </mc:AlternateContent>
      <mc:AlternateContent xmlns:mc="http://schemas.openxmlformats.org/markup-compatibility/2006">
        <mc:Choice xmlns:p14="http://schemas.microsoft.com/office/powerpoint/2010/main" Requires="p14">
          <p:contentPart p14:bwMode="auto" r:id="rId75">
            <p14:nvContentPartPr>
              <p14:cNvPr id="1049436" name=""/>
              <p14:cNvContentPartPr/>
              <p14:nvPr/>
            </p14:nvContentPartPr>
            <p14:xfrm>
              <a:off x="8489181" y="4221791"/>
              <a:ext cx="357302" cy="192659"/>
            </p14:xfrm>
          </p:contentPart>
        </mc:Choice>
        <mc:Fallback>
          <p:sp>
            <p:nvSpPr>
              <p:cNvPr id="1049436" name=""/>
              <p:cNvSpPr/>
              <p:nvPr/>
            </p:nvSpPr>
            <p:spPr>
              <a:xfrm>
                <a:off x="8489181" y="4221791"/>
                <a:ext cx="357302" cy="192659"/>
              </a:xfrm>
            </p:spPr>
          </p:sp>
        </mc:Fallback>
      </mc:AlternateContent>
      <mc:AlternateContent xmlns:mc="http://schemas.openxmlformats.org/markup-compatibility/2006">
        <mc:Choice xmlns:p14="http://schemas.microsoft.com/office/powerpoint/2010/main" Requires="p14">
          <p:contentPart p14:bwMode="auto" r:id="rId76">
            <p14:nvContentPartPr>
              <p14:cNvPr id="1049437" name=""/>
              <p14:cNvContentPartPr/>
              <p14:nvPr/>
            </p14:nvContentPartPr>
            <p14:xfrm>
              <a:off x="8248733" y="4004484"/>
              <a:ext cx="65030" cy="134172"/>
            </p14:xfrm>
          </p:contentPart>
        </mc:Choice>
        <mc:Fallback>
          <p:sp>
            <p:nvSpPr>
              <p:cNvPr id="1049437" name=""/>
              <p:cNvSpPr/>
              <p:nvPr/>
            </p:nvSpPr>
            <p:spPr>
              <a:xfrm>
                <a:off x="8248733" y="4004484"/>
                <a:ext cx="65030" cy="134172"/>
              </a:xfrm>
            </p:spPr>
          </p:sp>
        </mc:Fallback>
      </mc:AlternateContent>
      <mc:AlternateContent xmlns:mc="http://schemas.openxmlformats.org/markup-compatibility/2006">
        <mc:Choice xmlns:p14="http://schemas.microsoft.com/office/powerpoint/2010/main" Requires="p14">
          <p:contentPart p14:bwMode="auto" r:id="rId77">
            <p14:nvContentPartPr>
              <p14:cNvPr id="1049438" name=""/>
              <p14:cNvContentPartPr/>
              <p14:nvPr/>
            </p14:nvContentPartPr>
            <p14:xfrm>
              <a:off x="3208153" y="4354046"/>
              <a:ext cx="1275739" cy="66937"/>
            </p14:xfrm>
          </p:contentPart>
        </mc:Choice>
        <mc:Fallback>
          <p:sp>
            <p:nvSpPr>
              <p:cNvPr id="1049438" name=""/>
              <p:cNvSpPr/>
              <p:nvPr/>
            </p:nvSpPr>
            <p:spPr>
              <a:xfrm>
                <a:off x="3208153" y="4354046"/>
                <a:ext cx="1275739" cy="66937"/>
              </a:xfrm>
            </p:spPr>
          </p:sp>
        </mc:Fallback>
      </mc:AlternateContent>
      <mc:AlternateContent xmlns:mc="http://schemas.openxmlformats.org/markup-compatibility/2006">
        <mc:Choice xmlns:p14="http://schemas.microsoft.com/office/powerpoint/2010/main" Requires="p14">
          <p:contentPart p14:bwMode="auto" r:id="rId78">
            <p14:nvContentPartPr>
              <p14:cNvPr id="1049439" name=""/>
              <p14:cNvContentPartPr/>
              <p14:nvPr/>
            </p14:nvContentPartPr>
            <p14:xfrm>
              <a:off x="3775510" y="3851043"/>
              <a:ext cx="256057" cy="140372"/>
            </p14:xfrm>
          </p:contentPart>
        </mc:Choice>
        <mc:Fallback>
          <p:sp>
            <p:nvSpPr>
              <p:cNvPr id="1049439" name=""/>
              <p:cNvSpPr/>
              <p:nvPr/>
            </p:nvSpPr>
            <p:spPr>
              <a:xfrm>
                <a:off x="3775510" y="3851043"/>
                <a:ext cx="256057" cy="140372"/>
              </a:xfrm>
            </p:spPr>
          </p:sp>
        </mc:Fallback>
      </mc:AlternateContent>
      <mc:AlternateContent xmlns:mc="http://schemas.openxmlformats.org/markup-compatibility/2006">
        <mc:Choice xmlns:p14="http://schemas.microsoft.com/office/powerpoint/2010/main" Requires="p14">
          <p:contentPart p14:bwMode="auto" r:id="rId79">
            <p14:nvContentPartPr>
              <p14:cNvPr id="1049440" name=""/>
              <p14:cNvContentPartPr/>
              <p14:nvPr/>
            </p14:nvContentPartPr>
            <p14:xfrm>
              <a:off x="3996474" y="3785407"/>
              <a:ext cx="113731" cy="118276"/>
            </p14:xfrm>
          </p:contentPart>
        </mc:Choice>
        <mc:Fallback>
          <p:sp>
            <p:nvSpPr>
              <p:cNvPr id="1049440" name=""/>
              <p:cNvSpPr/>
              <p:nvPr/>
            </p:nvSpPr>
            <p:spPr>
              <a:xfrm>
                <a:off x="3996474" y="3785407"/>
                <a:ext cx="113731" cy="118276"/>
              </a:xfrm>
            </p:spPr>
          </p:sp>
        </mc:Fallback>
      </mc:AlternateContent>
      <mc:AlternateContent xmlns:mc="http://schemas.openxmlformats.org/markup-compatibility/2006">
        <mc:Choice xmlns:p14="http://schemas.microsoft.com/office/powerpoint/2010/main" Requires="p14">
          <p:contentPart p14:bwMode="auto" r:id="rId80">
            <p14:nvContentPartPr>
              <p14:cNvPr id="1049441" name=""/>
              <p14:cNvContentPartPr/>
              <p14:nvPr/>
            </p14:nvContentPartPr>
            <p14:xfrm>
              <a:off x="3386224" y="3565749"/>
              <a:ext cx="74087" cy="7148"/>
            </p14:xfrm>
          </p:contentPart>
        </mc:Choice>
        <mc:Fallback>
          <p:sp>
            <p:nvSpPr>
              <p:cNvPr id="1049441" name=""/>
              <p:cNvSpPr/>
              <p:nvPr/>
            </p:nvSpPr>
            <p:spPr>
              <a:xfrm>
                <a:off x="3386224" y="3565749"/>
                <a:ext cx="74087" cy="7148"/>
              </a:xfrm>
            </p:spPr>
          </p:sp>
        </mc:Fallback>
      </mc:AlternateContent>
      <mc:AlternateContent xmlns:mc="http://schemas.openxmlformats.org/markup-compatibility/2006">
        <mc:Choice xmlns:p14="http://schemas.microsoft.com/office/powerpoint/2010/main" Requires="p14">
          <p:contentPart p14:bwMode="auto" r:id="rId81">
            <p14:nvContentPartPr>
              <p14:cNvPr id="1049442" name=""/>
              <p14:cNvContentPartPr/>
              <p14:nvPr/>
            </p14:nvContentPartPr>
            <p14:xfrm>
              <a:off x="3385574" y="3668429"/>
              <a:ext cx="61089" cy="24695"/>
            </p14:xfrm>
          </p:contentPart>
        </mc:Choice>
        <mc:Fallback>
          <p:sp>
            <p:nvSpPr>
              <p:cNvPr id="1049442" name=""/>
              <p:cNvSpPr/>
              <p:nvPr/>
            </p:nvSpPr>
            <p:spPr>
              <a:xfrm>
                <a:off x="3385574" y="3668429"/>
                <a:ext cx="61089" cy="24695"/>
              </a:xfrm>
            </p:spPr>
          </p:sp>
        </mc:Fallback>
      </mc:AlternateContent>
      <mc:AlternateContent xmlns:mc="http://schemas.openxmlformats.org/markup-compatibility/2006">
        <mc:Choice xmlns:p14="http://schemas.microsoft.com/office/powerpoint/2010/main" Requires="p14">
          <p:contentPart p14:bwMode="auto" r:id="rId82">
            <p14:nvContentPartPr>
              <p14:cNvPr id="1049443" name=""/>
              <p14:cNvContentPartPr/>
              <p14:nvPr/>
            </p14:nvContentPartPr>
            <p14:xfrm>
              <a:off x="3416119" y="3708721"/>
              <a:ext cx="38993" cy="73435"/>
            </p14:xfrm>
          </p:contentPart>
        </mc:Choice>
        <mc:Fallback>
          <p:sp>
            <p:nvSpPr>
              <p:cNvPr id="1049443" name=""/>
              <p:cNvSpPr/>
              <p:nvPr/>
            </p:nvSpPr>
            <p:spPr>
              <a:xfrm>
                <a:off x="3416119" y="3708721"/>
                <a:ext cx="38993" cy="73435"/>
              </a:xfrm>
            </p:spPr>
          </p:sp>
        </mc:Fallback>
      </mc:AlternateContent>
      <mc:AlternateContent xmlns:mc="http://schemas.openxmlformats.org/markup-compatibility/2006">
        <mc:Choice xmlns:p14="http://schemas.microsoft.com/office/powerpoint/2010/main" Requires="p14">
          <p:contentPart p14:bwMode="auto" r:id="rId83">
            <p14:nvContentPartPr>
              <p14:cNvPr id="1049444" name=""/>
              <p14:cNvContentPartPr/>
              <p14:nvPr/>
            </p14:nvContentPartPr>
            <p14:xfrm>
              <a:off x="3474610" y="3510510"/>
              <a:ext cx="77987" cy="43541"/>
            </p14:xfrm>
          </p:contentPart>
        </mc:Choice>
        <mc:Fallback>
          <p:sp>
            <p:nvSpPr>
              <p:cNvPr id="1049444" name=""/>
              <p:cNvSpPr/>
              <p:nvPr/>
            </p:nvSpPr>
            <p:spPr>
              <a:xfrm>
                <a:off x="3474610" y="3510510"/>
                <a:ext cx="77987" cy="43541"/>
              </a:xfrm>
            </p:spPr>
          </p:sp>
        </mc:Fallback>
      </mc:AlternateContent>
      <mc:AlternateContent xmlns:mc="http://schemas.openxmlformats.org/markup-compatibility/2006">
        <mc:Choice xmlns:p14="http://schemas.microsoft.com/office/powerpoint/2010/main" Requires="p14">
          <p:contentPart p14:bwMode="auto" r:id="rId84">
            <p14:nvContentPartPr>
              <p14:cNvPr id="1049445" name=""/>
              <p14:cNvContentPartPr/>
              <p14:nvPr/>
            </p14:nvContentPartPr>
            <p14:xfrm>
              <a:off x="3464212" y="3517659"/>
              <a:ext cx="12997" cy="71486"/>
            </p14:xfrm>
          </p:contentPart>
        </mc:Choice>
        <mc:Fallback>
          <p:sp>
            <p:nvSpPr>
              <p:cNvPr id="1049445" name=""/>
              <p:cNvSpPr/>
              <p:nvPr/>
            </p:nvSpPr>
            <p:spPr>
              <a:xfrm>
                <a:off x="3464212" y="3517659"/>
                <a:ext cx="12997" cy="71486"/>
              </a:xfrm>
            </p:spPr>
          </p:sp>
        </mc:Fallback>
      </mc:AlternateContent>
      <mc:AlternateContent xmlns:mc="http://schemas.openxmlformats.org/markup-compatibility/2006">
        <mc:Choice xmlns:p14="http://schemas.microsoft.com/office/powerpoint/2010/main" Requires="p14">
          <p:contentPart p14:bwMode="auto" r:id="rId85">
            <p14:nvContentPartPr>
              <p14:cNvPr id="1049446" name=""/>
              <p14:cNvContentPartPr/>
              <p14:nvPr/>
            </p14:nvContentPartPr>
            <p14:xfrm>
              <a:off x="3503854" y="3512460"/>
              <a:ext cx="9748" cy="72786"/>
            </p14:xfrm>
          </p:contentPart>
        </mc:Choice>
        <mc:Fallback>
          <p:sp>
            <p:nvSpPr>
              <p:cNvPr id="1049446" name=""/>
              <p:cNvSpPr/>
              <p:nvPr/>
            </p:nvSpPr>
            <p:spPr>
              <a:xfrm>
                <a:off x="3503854" y="3512460"/>
                <a:ext cx="9748" cy="72786"/>
              </a:xfrm>
            </p:spPr>
          </p:sp>
        </mc:Fallback>
      </mc:AlternateContent>
      <mc:AlternateContent xmlns:mc="http://schemas.openxmlformats.org/markup-compatibility/2006">
        <mc:Choice xmlns:p14="http://schemas.microsoft.com/office/powerpoint/2010/main" Requires="p14">
          <p:contentPart p14:bwMode="auto" r:id="rId86">
            <p14:nvContentPartPr>
              <p14:cNvPr id="1049447" name=""/>
              <p14:cNvContentPartPr/>
              <p14:nvPr/>
            </p14:nvContentPartPr>
            <p14:xfrm>
              <a:off x="3462262" y="3589145"/>
              <a:ext cx="100083" cy="42891"/>
            </p14:xfrm>
          </p:contentPart>
        </mc:Choice>
        <mc:Fallback>
          <p:sp>
            <p:nvSpPr>
              <p:cNvPr id="1049447" name=""/>
              <p:cNvSpPr/>
              <p:nvPr/>
            </p:nvSpPr>
            <p:spPr>
              <a:xfrm>
                <a:off x="3462262" y="3589145"/>
                <a:ext cx="100083" cy="42891"/>
              </a:xfrm>
            </p:spPr>
          </p:sp>
        </mc:Fallback>
      </mc:AlternateContent>
      <mc:AlternateContent xmlns:mc="http://schemas.openxmlformats.org/markup-compatibility/2006">
        <mc:Choice xmlns:p14="http://schemas.microsoft.com/office/powerpoint/2010/main" Requires="p14">
          <p:contentPart p14:bwMode="auto" r:id="rId87">
            <p14:nvContentPartPr>
              <p14:cNvPr id="1049448" name=""/>
              <p14:cNvContentPartPr/>
              <p14:nvPr/>
            </p14:nvContentPartPr>
            <p14:xfrm>
              <a:off x="3483058" y="3665830"/>
              <a:ext cx="16248" cy="133224"/>
            </p14:xfrm>
          </p:contentPart>
        </mc:Choice>
        <mc:Fallback>
          <p:sp>
            <p:nvSpPr>
              <p:cNvPr id="1049448" name=""/>
              <p:cNvSpPr/>
              <p:nvPr/>
            </p:nvSpPr>
            <p:spPr>
              <a:xfrm>
                <a:off x="3483058" y="3665830"/>
                <a:ext cx="16248" cy="133224"/>
              </a:xfrm>
            </p:spPr>
          </p:sp>
        </mc:Fallback>
      </mc:AlternateContent>
      <mc:AlternateContent xmlns:mc="http://schemas.openxmlformats.org/markup-compatibility/2006">
        <mc:Choice xmlns:p14="http://schemas.microsoft.com/office/powerpoint/2010/main" Requires="p14">
          <p:contentPart p14:bwMode="auto" r:id="rId88">
            <p14:nvContentPartPr>
              <p14:cNvPr id="1049449" name=""/>
              <p14:cNvContentPartPr/>
              <p14:nvPr/>
            </p14:nvContentPartPr>
            <p14:xfrm>
              <a:off x="3502555" y="3622288"/>
              <a:ext cx="239160" cy="168317"/>
            </p14:xfrm>
          </p:contentPart>
        </mc:Choice>
        <mc:Fallback>
          <p:sp>
            <p:nvSpPr>
              <p:cNvPr id="1049449" name=""/>
              <p:cNvSpPr/>
              <p:nvPr/>
            </p:nvSpPr>
            <p:spPr>
              <a:xfrm>
                <a:off x="3502555" y="3622288"/>
                <a:ext cx="239160" cy="168317"/>
              </a:xfrm>
            </p:spPr>
          </p:sp>
        </mc:Fallback>
      </mc:AlternateContent>
      <mc:AlternateContent xmlns:mc="http://schemas.openxmlformats.org/markup-compatibility/2006">
        <mc:Choice xmlns:p14="http://schemas.microsoft.com/office/powerpoint/2010/main" Requires="p14">
          <p:contentPart p14:bwMode="auto" r:id="rId89">
            <p14:nvContentPartPr>
              <p14:cNvPr id="1049450" name=""/>
              <p14:cNvContentPartPr/>
              <p14:nvPr/>
            </p14:nvContentPartPr>
            <p14:xfrm>
              <a:off x="3521402" y="3613190"/>
              <a:ext cx="32495" cy="138423"/>
            </p14:xfrm>
          </p:contentPart>
        </mc:Choice>
        <mc:Fallback>
          <p:sp>
            <p:nvSpPr>
              <p:cNvPr id="1049450" name=""/>
              <p:cNvSpPr/>
              <p:nvPr/>
            </p:nvSpPr>
            <p:spPr>
              <a:xfrm>
                <a:off x="3521402" y="3613190"/>
                <a:ext cx="32495" cy="138423"/>
              </a:xfrm>
            </p:spPr>
          </p:sp>
        </mc:Fallback>
      </mc:AlternateContent>
      <mc:AlternateContent xmlns:mc="http://schemas.openxmlformats.org/markup-compatibility/2006">
        <mc:Choice xmlns:p14="http://schemas.microsoft.com/office/powerpoint/2010/main" Requires="p14">
          <p:contentPart p14:bwMode="auto" r:id="rId90">
            <p14:nvContentPartPr>
              <p14:cNvPr id="1049451" name=""/>
              <p14:cNvContentPartPr/>
              <p14:nvPr/>
            </p14:nvContentPartPr>
            <p14:xfrm>
              <a:off x="3557146" y="3665830"/>
              <a:ext cx="51341" cy="58488"/>
            </p14:xfrm>
          </p:contentPart>
        </mc:Choice>
        <mc:Fallback>
          <p:sp>
            <p:nvSpPr>
              <p:cNvPr id="1049451" name=""/>
              <p:cNvSpPr/>
              <p:nvPr/>
            </p:nvSpPr>
            <p:spPr>
              <a:xfrm>
                <a:off x="3557146" y="3665830"/>
                <a:ext cx="51341" cy="58488"/>
              </a:xfrm>
            </p:spPr>
          </p:sp>
        </mc:Fallback>
      </mc:AlternateContent>
      <mc:AlternateContent xmlns:mc="http://schemas.openxmlformats.org/markup-compatibility/2006">
        <mc:Choice xmlns:p14="http://schemas.microsoft.com/office/powerpoint/2010/main" Requires="p14">
          <p:contentPart p14:bwMode="auto" r:id="rId91">
            <p14:nvContentPartPr>
              <p14:cNvPr id="1049452" name=""/>
              <p14:cNvContentPartPr/>
              <p14:nvPr/>
            </p14:nvContentPartPr>
            <p14:xfrm>
              <a:off x="3591590" y="3621638"/>
              <a:ext cx="24696" cy="111128"/>
            </p14:xfrm>
          </p:contentPart>
        </mc:Choice>
        <mc:Fallback>
          <p:sp>
            <p:nvSpPr>
              <p:cNvPr id="1049452" name=""/>
              <p:cNvSpPr/>
              <p:nvPr/>
            </p:nvSpPr>
            <p:spPr>
              <a:xfrm>
                <a:off x="3591590" y="3621638"/>
                <a:ext cx="24696" cy="111128"/>
              </a:xfrm>
            </p:spPr>
          </p:sp>
        </mc:Fallback>
      </mc:AlternateContent>
      <mc:AlternateContent xmlns:mc="http://schemas.openxmlformats.org/markup-compatibility/2006">
        <mc:Choice xmlns:p14="http://schemas.microsoft.com/office/powerpoint/2010/main" Requires="p14">
          <p:contentPart p14:bwMode="auto" r:id="rId92">
            <p14:nvContentPartPr>
              <p14:cNvPr id="1049453" name=""/>
              <p14:cNvContentPartPr/>
              <p14:nvPr/>
            </p14:nvContentPartPr>
            <p14:xfrm>
              <a:off x="3673477" y="3651533"/>
              <a:ext cx="40292" cy="46790"/>
            </p14:xfrm>
          </p:contentPart>
        </mc:Choice>
        <mc:Fallback>
          <p:sp>
            <p:nvSpPr>
              <p:cNvPr id="1049453" name=""/>
              <p:cNvSpPr/>
              <p:nvPr/>
            </p:nvSpPr>
            <p:spPr>
              <a:xfrm>
                <a:off x="3673477" y="3651533"/>
                <a:ext cx="40292" cy="46790"/>
              </a:xfrm>
            </p:spPr>
          </p:sp>
        </mc:Fallback>
      </mc:AlternateContent>
      <mc:AlternateContent xmlns:mc="http://schemas.openxmlformats.org/markup-compatibility/2006">
        <mc:Choice xmlns:p14="http://schemas.microsoft.com/office/powerpoint/2010/main" Requires="p14">
          <p:contentPart p14:bwMode="auto" r:id="rId93">
            <p14:nvContentPartPr>
              <p14:cNvPr id="1049454" name=""/>
              <p14:cNvContentPartPr/>
              <p14:nvPr/>
            </p14:nvContentPartPr>
            <p14:xfrm>
              <a:off x="3517502" y="3561200"/>
              <a:ext cx="106582" cy="44841"/>
            </p14:xfrm>
          </p:contentPart>
        </mc:Choice>
        <mc:Fallback>
          <p:sp>
            <p:nvSpPr>
              <p:cNvPr id="1049454" name=""/>
              <p:cNvSpPr/>
              <p:nvPr/>
            </p:nvSpPr>
            <p:spPr>
              <a:xfrm>
                <a:off x="3517502" y="3561200"/>
                <a:ext cx="106582" cy="44841"/>
              </a:xfrm>
            </p:spPr>
          </p:sp>
        </mc:Fallback>
      </mc:AlternateContent>
      <mc:AlternateContent xmlns:mc="http://schemas.openxmlformats.org/markup-compatibility/2006">
        <mc:Choice xmlns:p14="http://schemas.microsoft.com/office/powerpoint/2010/main" Requires="p14">
          <p:contentPart p14:bwMode="auto" r:id="rId94">
            <p14:nvContentPartPr>
              <p14:cNvPr id="1049455" name=""/>
              <p14:cNvContentPartPr/>
              <p14:nvPr/>
            </p14:nvContentPartPr>
            <p14:xfrm>
              <a:off x="3605888" y="3589145"/>
              <a:ext cx="16896" cy="51339"/>
            </p14:xfrm>
          </p:contentPart>
        </mc:Choice>
        <mc:Fallback>
          <p:sp>
            <p:nvSpPr>
              <p:cNvPr id="1049455" name=""/>
              <p:cNvSpPr/>
              <p:nvPr/>
            </p:nvSpPr>
            <p:spPr>
              <a:xfrm>
                <a:off x="3605888" y="3589145"/>
                <a:ext cx="16896" cy="51339"/>
              </a:xfrm>
            </p:spPr>
          </p:sp>
        </mc:Fallback>
      </mc:AlternateContent>
      <mc:AlternateContent xmlns:mc="http://schemas.openxmlformats.org/markup-compatibility/2006">
        <mc:Choice xmlns:p14="http://schemas.microsoft.com/office/powerpoint/2010/main" Requires="p14">
          <p:contentPart p14:bwMode="auto" r:id="rId95">
            <p14:nvContentPartPr>
              <p14:cNvPr id="1049456" name=""/>
              <p14:cNvContentPartPr/>
              <p14:nvPr/>
            </p14:nvContentPartPr>
            <p14:xfrm>
              <a:off x="3566245" y="3587845"/>
              <a:ext cx="27945" cy="6499"/>
            </p14:xfrm>
          </p:contentPart>
        </mc:Choice>
        <mc:Fallback>
          <p:sp>
            <p:nvSpPr>
              <p:cNvPr id="1049456" name=""/>
              <p:cNvSpPr/>
              <p:nvPr/>
            </p:nvSpPr>
            <p:spPr>
              <a:xfrm>
                <a:off x="3566245" y="3587845"/>
                <a:ext cx="27945" cy="6499"/>
              </a:xfrm>
            </p:spPr>
          </p:sp>
        </mc:Fallback>
      </mc:AlternateContent>
      <mc:AlternateContent xmlns:mc="http://schemas.openxmlformats.org/markup-compatibility/2006">
        <mc:Choice xmlns:p14="http://schemas.microsoft.com/office/powerpoint/2010/main" Requires="p14">
          <p:contentPart p14:bwMode="auto" r:id="rId96">
            <p14:nvContentPartPr>
              <p14:cNvPr id="1049457" name=""/>
              <p14:cNvContentPartPr/>
              <p14:nvPr/>
            </p14:nvContentPartPr>
            <p14:xfrm>
              <a:off x="3786558" y="3459170"/>
              <a:ext cx="21446" cy="72785"/>
            </p14:xfrm>
          </p:contentPart>
        </mc:Choice>
        <mc:Fallback>
          <p:sp>
            <p:nvSpPr>
              <p:cNvPr id="1049457" name=""/>
              <p:cNvSpPr/>
              <p:nvPr/>
            </p:nvSpPr>
            <p:spPr>
              <a:xfrm>
                <a:off x="3786558" y="3459170"/>
                <a:ext cx="21446" cy="72785"/>
              </a:xfrm>
            </p:spPr>
          </p:sp>
        </mc:Fallback>
      </mc:AlternateContent>
      <mc:AlternateContent xmlns:mc="http://schemas.openxmlformats.org/markup-compatibility/2006">
        <mc:Choice xmlns:p14="http://schemas.microsoft.com/office/powerpoint/2010/main" Requires="p14">
          <p:contentPart p14:bwMode="auto" r:id="rId97">
            <p14:nvContentPartPr>
              <p14:cNvPr id="1049458" name=""/>
              <p14:cNvContentPartPr/>
              <p14:nvPr/>
            </p14:nvContentPartPr>
            <p14:xfrm>
              <a:off x="3809304" y="3474117"/>
              <a:ext cx="83836" cy="150120"/>
            </p14:xfrm>
          </p:contentPart>
        </mc:Choice>
        <mc:Fallback>
          <p:sp>
            <p:nvSpPr>
              <p:cNvPr id="1049458" name=""/>
              <p:cNvSpPr/>
              <p:nvPr/>
            </p:nvSpPr>
            <p:spPr>
              <a:xfrm>
                <a:off x="3809304" y="3474117"/>
                <a:ext cx="83836" cy="150120"/>
              </a:xfrm>
            </p:spPr>
          </p:sp>
        </mc:Fallback>
      </mc:AlternateContent>
      <mc:AlternateContent xmlns:mc="http://schemas.openxmlformats.org/markup-compatibility/2006">
        <mc:Choice xmlns:p14="http://schemas.microsoft.com/office/powerpoint/2010/main" Requires="p14">
          <p:contentPart p14:bwMode="auto" r:id="rId98">
            <p14:nvContentPartPr>
              <p14:cNvPr id="1049459" name=""/>
              <p14:cNvContentPartPr/>
              <p14:nvPr/>
            </p14:nvContentPartPr>
            <p14:xfrm>
              <a:off x="3919786" y="3557301"/>
              <a:ext cx="50692" cy="27945"/>
            </p14:xfrm>
          </p:contentPart>
        </mc:Choice>
        <mc:Fallback>
          <p:sp>
            <p:nvSpPr>
              <p:cNvPr id="1049459" name=""/>
              <p:cNvSpPr/>
              <p:nvPr/>
            </p:nvSpPr>
            <p:spPr>
              <a:xfrm>
                <a:off x="3919786" y="3557301"/>
                <a:ext cx="50692" cy="27945"/>
              </a:xfrm>
            </p:spPr>
          </p:sp>
        </mc:Fallback>
      </mc:AlternateContent>
      <mc:AlternateContent xmlns:mc="http://schemas.openxmlformats.org/markup-compatibility/2006">
        <mc:Choice xmlns:p14="http://schemas.microsoft.com/office/powerpoint/2010/main" Requires="p14">
          <p:contentPart p14:bwMode="auto" r:id="rId99">
            <p14:nvContentPartPr>
              <p14:cNvPr id="1049460" name=""/>
              <p14:cNvContentPartPr/>
              <p14:nvPr/>
            </p14:nvContentPartPr>
            <p14:xfrm>
              <a:off x="3805405" y="3592394"/>
              <a:ext cx="14298" cy="120226"/>
            </p14:xfrm>
          </p:contentPart>
        </mc:Choice>
        <mc:Fallback>
          <p:sp>
            <p:nvSpPr>
              <p:cNvPr id="1049460" name=""/>
              <p:cNvSpPr/>
              <p:nvPr/>
            </p:nvSpPr>
            <p:spPr>
              <a:xfrm>
                <a:off x="3805405" y="3592394"/>
                <a:ext cx="14298" cy="120226"/>
              </a:xfrm>
            </p:spPr>
          </p:sp>
        </mc:Fallback>
      </mc:AlternateContent>
      <mc:AlternateContent xmlns:mc="http://schemas.openxmlformats.org/markup-compatibility/2006">
        <mc:Choice xmlns:p14="http://schemas.microsoft.com/office/powerpoint/2010/main" Requires="p14">
          <p:contentPart p14:bwMode="auto" r:id="rId100">
            <p14:nvContentPartPr>
              <p14:cNvPr id="1049461" name=""/>
              <p14:cNvContentPartPr/>
              <p14:nvPr/>
            </p14:nvContentPartPr>
            <p14:xfrm>
              <a:off x="3833350" y="3633986"/>
              <a:ext cx="180670" cy="23395"/>
            </p14:xfrm>
          </p:contentPart>
        </mc:Choice>
        <mc:Fallback>
          <p:sp>
            <p:nvSpPr>
              <p:cNvPr id="1049461" name=""/>
              <p:cNvSpPr/>
              <p:nvPr/>
            </p:nvSpPr>
            <p:spPr>
              <a:xfrm>
                <a:off x="3833350" y="3633986"/>
                <a:ext cx="180670" cy="23395"/>
              </a:xfrm>
            </p:spPr>
          </p:sp>
        </mc:Fallback>
      </mc:AlternateContent>
      <mc:AlternateContent xmlns:mc="http://schemas.openxmlformats.org/markup-compatibility/2006">
        <mc:Choice xmlns:p14="http://schemas.microsoft.com/office/powerpoint/2010/main" Requires="p14">
          <p:contentPart p14:bwMode="auto" r:id="rId101">
            <p14:nvContentPartPr>
              <p14:cNvPr id="1049462" name=""/>
              <p14:cNvContentPartPr/>
              <p14:nvPr/>
            </p14:nvContentPartPr>
            <p14:xfrm>
              <a:off x="4121253" y="3405880"/>
              <a:ext cx="72787" cy="65637"/>
            </p14:xfrm>
          </p:contentPart>
        </mc:Choice>
        <mc:Fallback>
          <p:sp>
            <p:nvSpPr>
              <p:cNvPr id="1049462" name=""/>
              <p:cNvSpPr/>
              <p:nvPr/>
            </p:nvSpPr>
            <p:spPr>
              <a:xfrm>
                <a:off x="4121253" y="3405880"/>
                <a:ext cx="72787" cy="65637"/>
              </a:xfrm>
            </p:spPr>
          </p:sp>
        </mc:Fallback>
      </mc:AlternateContent>
      <mc:AlternateContent xmlns:mc="http://schemas.openxmlformats.org/markup-compatibility/2006">
        <mc:Choice xmlns:p14="http://schemas.microsoft.com/office/powerpoint/2010/main" Requires="p14">
          <p:contentPart p14:bwMode="auto" r:id="rId102">
            <p14:nvContentPartPr>
              <p14:cNvPr id="1049463" name=""/>
              <p14:cNvContentPartPr/>
              <p14:nvPr/>
            </p14:nvContentPartPr>
            <p14:xfrm>
              <a:off x="4078359" y="3444873"/>
              <a:ext cx="193018" cy="103329"/>
            </p14:xfrm>
          </p:contentPart>
        </mc:Choice>
        <mc:Fallback>
          <p:sp>
            <p:nvSpPr>
              <p:cNvPr id="1049463" name=""/>
              <p:cNvSpPr/>
              <p:nvPr/>
            </p:nvSpPr>
            <p:spPr>
              <a:xfrm>
                <a:off x="4078359" y="3444873"/>
                <a:ext cx="193018" cy="103329"/>
              </a:xfrm>
            </p:spPr>
          </p:sp>
        </mc:Fallback>
      </mc:AlternateContent>
      <mc:AlternateContent xmlns:mc="http://schemas.openxmlformats.org/markup-compatibility/2006">
        <mc:Choice xmlns:p14="http://schemas.microsoft.com/office/powerpoint/2010/main" Requires="p14">
          <p:contentPart p14:bwMode="auto" r:id="rId103">
            <p14:nvContentPartPr>
              <p14:cNvPr id="1049464" name=""/>
              <p14:cNvContentPartPr/>
              <p14:nvPr/>
            </p14:nvContentPartPr>
            <p14:xfrm>
              <a:off x="4141399" y="3512460"/>
              <a:ext cx="64989" cy="147521"/>
            </p14:xfrm>
          </p:contentPart>
        </mc:Choice>
        <mc:Fallback>
          <p:sp>
            <p:nvSpPr>
              <p:cNvPr id="1049464" name=""/>
              <p:cNvSpPr/>
              <p:nvPr/>
            </p:nvSpPr>
            <p:spPr>
              <a:xfrm>
                <a:off x="4141399" y="3512460"/>
                <a:ext cx="64989" cy="147521"/>
              </a:xfrm>
            </p:spPr>
          </p:sp>
        </mc:Fallback>
      </mc:AlternateContent>
      <mc:AlternateContent xmlns:mc="http://schemas.openxmlformats.org/markup-compatibility/2006">
        <mc:Choice xmlns:p14="http://schemas.microsoft.com/office/powerpoint/2010/main" Requires="p14">
          <p:contentPart p14:bwMode="auto" r:id="rId104">
            <p14:nvContentPartPr>
              <p14:cNvPr id="1049465" name=""/>
              <p14:cNvContentPartPr/>
              <p14:nvPr/>
            </p14:nvContentPartPr>
            <p14:xfrm>
              <a:off x="4144649" y="3583945"/>
              <a:ext cx="105932" cy="38343"/>
            </p14:xfrm>
          </p:contentPart>
        </mc:Choice>
        <mc:Fallback>
          <p:sp>
            <p:nvSpPr>
              <p:cNvPr id="1049465" name=""/>
              <p:cNvSpPr/>
              <p:nvPr/>
            </p:nvSpPr>
            <p:spPr>
              <a:xfrm>
                <a:off x="4144649" y="3583945"/>
                <a:ext cx="105932" cy="38343"/>
              </a:xfrm>
            </p:spPr>
          </p:sp>
        </mc:Fallback>
      </mc:AlternateContent>
      <mc:AlternateContent xmlns:mc="http://schemas.openxmlformats.org/markup-compatibility/2006">
        <mc:Choice xmlns:p14="http://schemas.microsoft.com/office/powerpoint/2010/main" Requires="p14">
          <p:contentPart p14:bwMode="auto" r:id="rId105">
            <p14:nvContentPartPr>
              <p14:cNvPr id="1049466" name=""/>
              <p14:cNvContentPartPr/>
              <p14:nvPr/>
            </p14:nvContentPartPr>
            <p14:xfrm>
              <a:off x="4052364" y="3508560"/>
              <a:ext cx="22097" cy="18196"/>
            </p14:xfrm>
          </p:contentPart>
        </mc:Choice>
        <mc:Fallback>
          <p:sp>
            <p:nvSpPr>
              <p:cNvPr id="1049466" name=""/>
              <p:cNvSpPr/>
              <p:nvPr/>
            </p:nvSpPr>
            <p:spPr>
              <a:xfrm>
                <a:off x="4052364" y="3508560"/>
                <a:ext cx="22097" cy="18196"/>
              </a:xfrm>
            </p:spPr>
          </p:sp>
        </mc:Fallback>
      </mc:AlternateContent>
      <mc:AlternateContent xmlns:mc="http://schemas.openxmlformats.org/markup-compatibility/2006">
        <mc:Choice xmlns:p14="http://schemas.microsoft.com/office/powerpoint/2010/main" Requires="p14">
          <p:contentPart p14:bwMode="auto" r:id="rId106">
            <p14:nvContentPartPr>
              <p14:cNvPr id="1049467" name=""/>
              <p14:cNvContentPartPr/>
              <p14:nvPr/>
            </p14:nvContentPartPr>
            <p14:xfrm>
              <a:off x="4021169" y="3575497"/>
              <a:ext cx="334694" cy="131924"/>
            </p14:xfrm>
          </p:contentPart>
        </mc:Choice>
        <mc:Fallback>
          <p:sp>
            <p:nvSpPr>
              <p:cNvPr id="1049467" name=""/>
              <p:cNvSpPr/>
              <p:nvPr/>
            </p:nvSpPr>
            <p:spPr>
              <a:xfrm>
                <a:off x="4021169" y="3575497"/>
                <a:ext cx="334694" cy="131924"/>
              </a:xfrm>
            </p:spPr>
          </p:sp>
        </mc:Fallback>
      </mc:AlternateContent>
      <mc:AlternateContent xmlns:mc="http://schemas.openxmlformats.org/markup-compatibility/2006">
        <mc:Choice xmlns:p14="http://schemas.microsoft.com/office/powerpoint/2010/main" Requires="p14">
          <p:contentPart p14:bwMode="auto" r:id="rId107">
            <p14:nvContentPartPr>
              <p14:cNvPr id="1049468" name=""/>
              <p14:cNvContentPartPr/>
              <p14:nvPr/>
            </p14:nvContentPartPr>
            <p14:xfrm>
              <a:off x="4377310" y="3349341"/>
              <a:ext cx="70188" cy="8448"/>
            </p14:xfrm>
          </p:contentPart>
        </mc:Choice>
        <mc:Fallback>
          <p:sp>
            <p:nvSpPr>
              <p:cNvPr id="1049468" name=""/>
              <p:cNvSpPr/>
              <p:nvPr/>
            </p:nvSpPr>
            <p:spPr>
              <a:xfrm>
                <a:off x="4377310" y="3349341"/>
                <a:ext cx="70188" cy="8448"/>
              </a:xfrm>
            </p:spPr>
          </p:sp>
        </mc:Fallback>
      </mc:AlternateContent>
      <mc:AlternateContent xmlns:mc="http://schemas.openxmlformats.org/markup-compatibility/2006">
        <mc:Choice xmlns:p14="http://schemas.microsoft.com/office/powerpoint/2010/main" Requires="p14">
          <p:contentPart p14:bwMode="auto" r:id="rId108">
            <p14:nvContentPartPr>
              <p14:cNvPr id="1049469" name=""/>
              <p14:cNvContentPartPr/>
              <p14:nvPr/>
            </p14:nvContentPartPr>
            <p14:xfrm>
              <a:off x="4430601" y="3339593"/>
              <a:ext cx="51991" cy="61738"/>
            </p14:xfrm>
          </p:contentPart>
        </mc:Choice>
        <mc:Fallback>
          <p:sp>
            <p:nvSpPr>
              <p:cNvPr id="1049469" name=""/>
              <p:cNvSpPr/>
              <p:nvPr/>
            </p:nvSpPr>
            <p:spPr>
              <a:xfrm>
                <a:off x="4430601" y="3339593"/>
                <a:ext cx="51991" cy="61738"/>
              </a:xfrm>
            </p:spPr>
          </p:sp>
        </mc:Fallback>
      </mc:AlternateContent>
      <mc:AlternateContent xmlns:mc="http://schemas.openxmlformats.org/markup-compatibility/2006">
        <mc:Choice xmlns:p14="http://schemas.microsoft.com/office/powerpoint/2010/main" Requires="p14">
          <p:contentPart p14:bwMode="auto" r:id="rId109">
            <p14:nvContentPartPr>
              <p14:cNvPr id="1049470" name=""/>
              <p14:cNvContentPartPr/>
              <p14:nvPr/>
            </p14:nvContentPartPr>
            <p14:xfrm>
              <a:off x="4331818" y="3401981"/>
              <a:ext cx="193018" cy="79285"/>
            </p14:xfrm>
          </p:contentPart>
        </mc:Choice>
        <mc:Fallback>
          <p:sp>
            <p:nvSpPr>
              <p:cNvPr id="1049470" name=""/>
              <p:cNvSpPr/>
              <p:nvPr/>
            </p:nvSpPr>
            <p:spPr>
              <a:xfrm>
                <a:off x="4331818" y="3401981"/>
                <a:ext cx="193018" cy="79285"/>
              </a:xfrm>
            </p:spPr>
          </p:sp>
        </mc:Fallback>
      </mc:AlternateContent>
      <mc:AlternateContent xmlns:mc="http://schemas.openxmlformats.org/markup-compatibility/2006">
        <mc:Choice xmlns:p14="http://schemas.microsoft.com/office/powerpoint/2010/main" Requires="p14">
          <p:contentPart p14:bwMode="auto" r:id="rId110">
            <p14:nvContentPartPr>
              <p14:cNvPr id="1049471" name=""/>
              <p14:cNvContentPartPr/>
              <p14:nvPr/>
            </p14:nvContentPartPr>
            <p14:xfrm>
              <a:off x="4335717" y="3507260"/>
              <a:ext cx="17547" cy="168317"/>
            </p14:xfrm>
          </p:contentPart>
        </mc:Choice>
        <mc:Fallback>
          <p:sp>
            <p:nvSpPr>
              <p:cNvPr id="1049471" name=""/>
              <p:cNvSpPr/>
              <p:nvPr/>
            </p:nvSpPr>
            <p:spPr>
              <a:xfrm>
                <a:off x="4335717" y="3507260"/>
                <a:ext cx="17547" cy="168317"/>
              </a:xfrm>
            </p:spPr>
          </p:sp>
        </mc:Fallback>
      </mc:AlternateContent>
      <mc:AlternateContent xmlns:mc="http://schemas.openxmlformats.org/markup-compatibility/2006">
        <mc:Choice xmlns:p14="http://schemas.microsoft.com/office/powerpoint/2010/main" Requires="p14">
          <p:contentPart p14:bwMode="auto" r:id="rId111">
            <p14:nvContentPartPr>
              <p14:cNvPr id="1049472" name=""/>
              <p14:cNvContentPartPr/>
              <p14:nvPr/>
            </p14:nvContentPartPr>
            <p14:xfrm>
              <a:off x="4347415" y="3497512"/>
              <a:ext cx="87085" cy="119577"/>
            </p14:xfrm>
          </p:contentPart>
        </mc:Choice>
        <mc:Fallback>
          <p:sp>
            <p:nvSpPr>
              <p:cNvPr id="1049472" name=""/>
              <p:cNvSpPr/>
              <p:nvPr/>
            </p:nvSpPr>
            <p:spPr>
              <a:xfrm>
                <a:off x="4347415" y="3497512"/>
                <a:ext cx="87085" cy="119577"/>
              </a:xfrm>
            </p:spPr>
          </p:sp>
        </mc:Fallback>
      </mc:AlternateContent>
      <mc:AlternateContent xmlns:mc="http://schemas.openxmlformats.org/markup-compatibility/2006">
        <mc:Choice xmlns:p14="http://schemas.microsoft.com/office/powerpoint/2010/main" Requires="p14">
          <p:contentPart p14:bwMode="auto" r:id="rId112">
            <p14:nvContentPartPr>
              <p14:cNvPr id="1049473" name=""/>
              <p14:cNvContentPartPr/>
              <p14:nvPr/>
            </p14:nvContentPartPr>
            <p14:xfrm>
              <a:off x="4337667" y="3554701"/>
              <a:ext cx="85786" cy="46140"/>
            </p14:xfrm>
          </p:contentPart>
        </mc:Choice>
        <mc:Fallback>
          <p:sp>
            <p:nvSpPr>
              <p:cNvPr id="1049473" name=""/>
              <p:cNvSpPr/>
              <p:nvPr/>
            </p:nvSpPr>
            <p:spPr>
              <a:xfrm>
                <a:off x="4337667" y="3554701"/>
                <a:ext cx="85786" cy="46140"/>
              </a:xfrm>
            </p:spPr>
          </p:sp>
        </mc:Fallback>
      </mc:AlternateContent>
      <mc:AlternateContent xmlns:mc="http://schemas.openxmlformats.org/markup-compatibility/2006">
        <mc:Choice xmlns:p14="http://schemas.microsoft.com/office/powerpoint/2010/main" Requires="p14">
          <p:contentPart p14:bwMode="auto" r:id="rId113">
            <p14:nvContentPartPr>
              <p14:cNvPr id="1049474" name=""/>
              <p14:cNvContentPartPr/>
              <p14:nvPr/>
            </p14:nvContentPartPr>
            <p14:xfrm>
              <a:off x="4465695" y="3507260"/>
              <a:ext cx="37694" cy="144272"/>
            </p14:xfrm>
          </p:contentPart>
        </mc:Choice>
        <mc:Fallback>
          <p:sp>
            <p:nvSpPr>
              <p:cNvPr id="1049474" name=""/>
              <p:cNvSpPr/>
              <p:nvPr/>
            </p:nvSpPr>
            <p:spPr>
              <a:xfrm>
                <a:off x="4465695" y="3507260"/>
                <a:ext cx="37694" cy="144272"/>
              </a:xfrm>
            </p:spPr>
          </p:sp>
        </mc:Fallback>
      </mc:AlternateContent>
      <mc:AlternateContent xmlns:mc="http://schemas.openxmlformats.org/markup-compatibility/2006">
        <mc:Choice xmlns:p14="http://schemas.microsoft.com/office/powerpoint/2010/main" Requires="p14">
          <p:contentPart p14:bwMode="auto" r:id="rId114">
            <p14:nvContentPartPr>
              <p14:cNvPr id="1049475" name=""/>
              <p14:cNvContentPartPr/>
              <p14:nvPr/>
            </p14:nvContentPartPr>
            <p14:xfrm>
              <a:off x="4524186" y="3490364"/>
              <a:ext cx="45492" cy="265798"/>
            </p14:xfrm>
          </p:contentPart>
        </mc:Choice>
        <mc:Fallback>
          <p:sp>
            <p:nvSpPr>
              <p:cNvPr id="1049475" name=""/>
              <p:cNvSpPr/>
              <p:nvPr/>
            </p:nvSpPr>
            <p:spPr>
              <a:xfrm>
                <a:off x="4524186" y="3490364"/>
                <a:ext cx="45492" cy="265798"/>
              </a:xfrm>
            </p:spPr>
          </p:sp>
        </mc:Fallback>
      </mc:AlternateContent>
      <mc:AlternateContent xmlns:mc="http://schemas.openxmlformats.org/markup-compatibility/2006">
        <mc:Choice xmlns:p14="http://schemas.microsoft.com/office/powerpoint/2010/main" Requires="p14">
          <p:contentPart p14:bwMode="auto" r:id="rId115">
            <p14:nvContentPartPr>
              <p14:cNvPr id="1049476" name=""/>
              <p14:cNvContentPartPr/>
              <p14:nvPr/>
            </p14:nvContentPartPr>
            <p14:xfrm>
              <a:off x="4627519" y="3345442"/>
              <a:ext cx="126729" cy="29244"/>
            </p14:xfrm>
          </p:contentPart>
        </mc:Choice>
        <mc:Fallback>
          <p:sp>
            <p:nvSpPr>
              <p:cNvPr id="1049476" name=""/>
              <p:cNvSpPr/>
              <p:nvPr/>
            </p:nvSpPr>
            <p:spPr>
              <a:xfrm>
                <a:off x="4627519" y="3345442"/>
                <a:ext cx="126729" cy="29244"/>
              </a:xfrm>
            </p:spPr>
          </p:sp>
        </mc:Fallback>
      </mc:AlternateContent>
      <mc:AlternateContent xmlns:mc="http://schemas.openxmlformats.org/markup-compatibility/2006">
        <mc:Choice xmlns:p14="http://schemas.microsoft.com/office/powerpoint/2010/main" Requires="p14">
          <p:contentPart p14:bwMode="auto" r:id="rId116">
            <p14:nvContentPartPr>
              <p14:cNvPr id="1049477" name=""/>
              <p14:cNvContentPartPr/>
              <p14:nvPr/>
            </p14:nvContentPartPr>
            <p14:xfrm>
              <a:off x="4618421" y="3310999"/>
              <a:ext cx="128678" cy="331435"/>
            </p14:xfrm>
          </p:contentPart>
        </mc:Choice>
        <mc:Fallback>
          <p:sp>
            <p:nvSpPr>
              <p:cNvPr id="1049477" name=""/>
              <p:cNvSpPr/>
              <p:nvPr/>
            </p:nvSpPr>
            <p:spPr>
              <a:xfrm>
                <a:off x="4618421" y="3310999"/>
                <a:ext cx="128678" cy="331435"/>
              </a:xfrm>
            </p:spPr>
          </p:sp>
        </mc:Fallback>
      </mc:AlternateContent>
      <mc:AlternateContent xmlns:mc="http://schemas.openxmlformats.org/markup-compatibility/2006">
        <mc:Choice xmlns:p14="http://schemas.microsoft.com/office/powerpoint/2010/main" Requires="p14">
          <p:contentPart p14:bwMode="auto" r:id="rId117">
            <p14:nvContentPartPr>
              <p14:cNvPr id="1049478" name=""/>
              <p14:cNvContentPartPr/>
              <p14:nvPr/>
            </p14:nvContentPartPr>
            <p14:xfrm>
              <a:off x="4789342" y="3269407"/>
              <a:ext cx="10398" cy="103979"/>
            </p14:xfrm>
          </p:contentPart>
        </mc:Choice>
        <mc:Fallback>
          <p:sp>
            <p:nvSpPr>
              <p:cNvPr id="1049478" name=""/>
              <p:cNvSpPr/>
              <p:nvPr/>
            </p:nvSpPr>
            <p:spPr>
              <a:xfrm>
                <a:off x="4789342" y="3269407"/>
                <a:ext cx="10398" cy="103979"/>
              </a:xfrm>
            </p:spPr>
          </p:sp>
        </mc:Fallback>
      </mc:AlternateContent>
      <mc:AlternateContent xmlns:mc="http://schemas.openxmlformats.org/markup-compatibility/2006">
        <mc:Choice xmlns:p14="http://schemas.microsoft.com/office/powerpoint/2010/main" Requires="p14">
          <p:contentPart p14:bwMode="auto" r:id="rId118">
            <p14:nvContentPartPr>
              <p14:cNvPr id="1049479" name=""/>
              <p14:cNvContentPartPr/>
              <p14:nvPr/>
            </p14:nvContentPartPr>
            <p14:xfrm>
              <a:off x="4784793" y="3260959"/>
              <a:ext cx="74737" cy="123476"/>
            </p14:xfrm>
          </p:contentPart>
        </mc:Choice>
        <mc:Fallback>
          <p:sp>
            <p:nvSpPr>
              <p:cNvPr id="1049479" name=""/>
              <p:cNvSpPr/>
              <p:nvPr/>
            </p:nvSpPr>
            <p:spPr>
              <a:xfrm>
                <a:off x="4784793" y="3260959"/>
                <a:ext cx="74737" cy="123476"/>
              </a:xfrm>
            </p:spPr>
          </p:sp>
        </mc:Fallback>
      </mc:AlternateContent>
      <mc:AlternateContent xmlns:mc="http://schemas.openxmlformats.org/markup-compatibility/2006">
        <mc:Choice xmlns:p14="http://schemas.microsoft.com/office/powerpoint/2010/main" Requires="p14">
          <p:contentPart p14:bwMode="auto" r:id="rId119">
            <p14:nvContentPartPr>
              <p14:cNvPr id="1049480" name=""/>
              <p14:cNvContentPartPr/>
              <p14:nvPr/>
            </p14:nvContentPartPr>
            <p14:xfrm>
              <a:off x="4791941" y="3318147"/>
              <a:ext cx="46143" cy="37692"/>
            </p14:xfrm>
          </p:contentPart>
        </mc:Choice>
        <mc:Fallback>
          <p:sp>
            <p:nvSpPr>
              <p:cNvPr id="1049480" name=""/>
              <p:cNvSpPr/>
              <p:nvPr/>
            </p:nvSpPr>
            <p:spPr>
              <a:xfrm>
                <a:off x="4791941" y="3318147"/>
                <a:ext cx="46143" cy="37692"/>
              </a:xfrm>
            </p:spPr>
          </p:sp>
        </mc:Fallback>
      </mc:AlternateContent>
      <mc:AlternateContent xmlns:mc="http://schemas.openxmlformats.org/markup-compatibility/2006">
        <mc:Choice xmlns:p14="http://schemas.microsoft.com/office/powerpoint/2010/main" Requires="p14">
          <p:contentPart p14:bwMode="auto" r:id="rId120">
            <p14:nvContentPartPr>
              <p14:cNvPr id="1049481" name=""/>
              <p14:cNvContentPartPr/>
              <p14:nvPr/>
            </p14:nvContentPartPr>
            <p14:xfrm>
              <a:off x="4729552" y="3381185"/>
              <a:ext cx="116331" cy="45491"/>
            </p14:xfrm>
          </p:contentPart>
        </mc:Choice>
        <mc:Fallback>
          <p:sp>
            <p:nvSpPr>
              <p:cNvPr id="1049481" name=""/>
              <p:cNvSpPr/>
              <p:nvPr/>
            </p:nvSpPr>
            <p:spPr>
              <a:xfrm>
                <a:off x="4729552" y="3381185"/>
                <a:ext cx="116331" cy="45491"/>
              </a:xfrm>
            </p:spPr>
          </p:sp>
        </mc:Fallback>
      </mc:AlternateContent>
      <mc:AlternateContent xmlns:mc="http://schemas.openxmlformats.org/markup-compatibility/2006">
        <mc:Choice xmlns:p14="http://schemas.microsoft.com/office/powerpoint/2010/main" Requires="p14">
          <p:contentPart p14:bwMode="auto" r:id="rId121">
            <p14:nvContentPartPr>
              <p14:cNvPr id="1049482" name=""/>
              <p14:cNvContentPartPr/>
              <p14:nvPr/>
            </p14:nvContentPartPr>
            <p14:xfrm>
              <a:off x="4809489" y="3406530"/>
              <a:ext cx="51341" cy="124125"/>
            </p14:xfrm>
          </p:contentPart>
        </mc:Choice>
        <mc:Fallback>
          <p:sp>
            <p:nvSpPr>
              <p:cNvPr id="1049482" name=""/>
              <p:cNvSpPr/>
              <p:nvPr/>
            </p:nvSpPr>
            <p:spPr>
              <a:xfrm>
                <a:off x="4809489" y="3406530"/>
                <a:ext cx="51341" cy="124125"/>
              </a:xfrm>
            </p:spPr>
          </p:sp>
        </mc:Fallback>
      </mc:AlternateContent>
      <mc:AlternateContent xmlns:mc="http://schemas.openxmlformats.org/markup-compatibility/2006">
        <mc:Choice xmlns:p14="http://schemas.microsoft.com/office/powerpoint/2010/main" Requires="p14">
          <p:contentPart p14:bwMode="auto" r:id="rId122">
            <p14:nvContentPartPr>
              <p14:cNvPr id="1049483" name=""/>
              <p14:cNvContentPartPr/>
              <p14:nvPr/>
            </p14:nvContentPartPr>
            <p14:xfrm>
              <a:off x="4755548" y="3496213"/>
              <a:ext cx="24695" cy="70836"/>
            </p14:xfrm>
          </p:contentPart>
        </mc:Choice>
        <mc:Fallback>
          <p:sp>
            <p:nvSpPr>
              <p:cNvPr id="1049483" name=""/>
              <p:cNvSpPr/>
              <p:nvPr/>
            </p:nvSpPr>
            <p:spPr>
              <a:xfrm>
                <a:off x="4755548" y="3496213"/>
                <a:ext cx="24695" cy="70836"/>
              </a:xfrm>
            </p:spPr>
          </p:sp>
        </mc:Fallback>
      </mc:AlternateContent>
      <mc:AlternateContent xmlns:mc="http://schemas.openxmlformats.org/markup-compatibility/2006">
        <mc:Choice xmlns:p14="http://schemas.microsoft.com/office/powerpoint/2010/main" Requires="p14">
          <p:contentPart p14:bwMode="auto" r:id="rId123">
            <p14:nvContentPartPr>
              <p14:cNvPr id="1049484" name=""/>
              <p14:cNvContentPartPr/>
              <p14:nvPr/>
            </p14:nvContentPartPr>
            <p14:xfrm>
              <a:off x="4780893" y="3554051"/>
              <a:ext cx="118280" cy="18196"/>
            </p14:xfrm>
          </p:contentPart>
        </mc:Choice>
        <mc:Fallback>
          <p:sp>
            <p:nvSpPr>
              <p:cNvPr id="1049484" name=""/>
              <p:cNvSpPr/>
              <p:nvPr/>
            </p:nvSpPr>
            <p:spPr>
              <a:xfrm>
                <a:off x="4780893" y="3554051"/>
                <a:ext cx="118280" cy="18196"/>
              </a:xfrm>
            </p:spPr>
          </p:sp>
        </mc:Fallback>
      </mc:AlternateContent>
      <mc:AlternateContent xmlns:mc="http://schemas.openxmlformats.org/markup-compatibility/2006">
        <mc:Choice xmlns:p14="http://schemas.microsoft.com/office/powerpoint/2010/main" Requires="p14">
          <p:contentPart p14:bwMode="auto" r:id="rId124">
            <p14:nvContentPartPr>
              <p14:cNvPr id="1049485" name=""/>
              <p14:cNvContentPartPr/>
              <p14:nvPr/>
            </p14:nvContentPartPr>
            <p14:xfrm>
              <a:off x="4888126" y="3281754"/>
              <a:ext cx="113731" cy="145571"/>
            </p14:xfrm>
          </p:contentPart>
        </mc:Choice>
        <mc:Fallback>
          <p:sp>
            <p:nvSpPr>
              <p:cNvPr id="1049485" name=""/>
              <p:cNvSpPr/>
              <p:nvPr/>
            </p:nvSpPr>
            <p:spPr>
              <a:xfrm>
                <a:off x="4888126" y="3281754"/>
                <a:ext cx="113731" cy="145571"/>
              </a:xfrm>
            </p:spPr>
          </p:sp>
        </mc:Fallback>
      </mc:AlternateContent>
      <mc:AlternateContent xmlns:mc="http://schemas.openxmlformats.org/markup-compatibility/2006">
        <mc:Choice xmlns:p14="http://schemas.microsoft.com/office/powerpoint/2010/main" Requires="p14">
          <p:contentPart p14:bwMode="auto" r:id="rId125">
            <p14:nvContentPartPr>
              <p14:cNvPr id="1049486" name=""/>
              <p14:cNvContentPartPr/>
              <p14:nvPr/>
            </p14:nvContentPartPr>
            <p14:xfrm>
              <a:off x="4893975" y="3347392"/>
              <a:ext cx="180670" cy="29244"/>
            </p14:xfrm>
          </p:contentPart>
        </mc:Choice>
        <mc:Fallback>
          <p:sp>
            <p:nvSpPr>
              <p:cNvPr id="1049486" name=""/>
              <p:cNvSpPr/>
              <p:nvPr/>
            </p:nvSpPr>
            <p:spPr>
              <a:xfrm>
                <a:off x="4893975" y="3347392"/>
                <a:ext cx="180670" cy="29244"/>
              </a:xfrm>
            </p:spPr>
          </p:sp>
        </mc:Fallback>
      </mc:AlternateContent>
      <mc:AlternateContent xmlns:mc="http://schemas.openxmlformats.org/markup-compatibility/2006">
        <mc:Choice xmlns:p14="http://schemas.microsoft.com/office/powerpoint/2010/main" Requires="p14">
          <p:contentPart p14:bwMode="auto" r:id="rId126">
            <p14:nvContentPartPr>
              <p14:cNvPr id="1049487" name=""/>
              <p14:cNvContentPartPr/>
              <p14:nvPr/>
            </p14:nvContentPartPr>
            <p14:xfrm>
              <a:off x="4886826" y="3405880"/>
              <a:ext cx="175471" cy="35743"/>
            </p14:xfrm>
          </p:contentPart>
        </mc:Choice>
        <mc:Fallback>
          <p:sp>
            <p:nvSpPr>
              <p:cNvPr id="1049487" name=""/>
              <p:cNvSpPr/>
              <p:nvPr/>
            </p:nvSpPr>
            <p:spPr>
              <a:xfrm>
                <a:off x="4886826" y="3405880"/>
                <a:ext cx="175471" cy="35743"/>
              </a:xfrm>
            </p:spPr>
          </p:sp>
        </mc:Fallback>
      </mc:AlternateContent>
      <mc:AlternateContent xmlns:mc="http://schemas.openxmlformats.org/markup-compatibility/2006">
        <mc:Choice xmlns:p14="http://schemas.microsoft.com/office/powerpoint/2010/main" Requires="p14">
          <p:contentPart p14:bwMode="auto" r:id="rId127">
            <p14:nvContentPartPr>
              <p14:cNvPr id="1049488" name=""/>
              <p14:cNvContentPartPr/>
              <p14:nvPr/>
            </p14:nvContentPartPr>
            <p14:xfrm>
              <a:off x="4892025" y="3393533"/>
              <a:ext cx="128029" cy="167667"/>
            </p14:xfrm>
          </p:contentPart>
        </mc:Choice>
        <mc:Fallback>
          <p:sp>
            <p:nvSpPr>
              <p:cNvPr id="1049488" name=""/>
              <p:cNvSpPr/>
              <p:nvPr/>
            </p:nvSpPr>
            <p:spPr>
              <a:xfrm>
                <a:off x="4892025" y="3393533"/>
                <a:ext cx="128029" cy="167667"/>
              </a:xfrm>
            </p:spPr>
          </p:sp>
        </mc:Fallback>
      </mc:AlternateContent>
      <mc:AlternateContent xmlns:mc="http://schemas.openxmlformats.org/markup-compatibility/2006">
        <mc:Choice xmlns:p14="http://schemas.microsoft.com/office/powerpoint/2010/main" Requires="p14">
          <p:contentPart p14:bwMode="auto" r:id="rId128">
            <p14:nvContentPartPr>
              <p14:cNvPr id="1049489" name=""/>
              <p14:cNvContentPartPr/>
              <p14:nvPr/>
            </p14:nvContentPartPr>
            <p14:xfrm>
              <a:off x="5032402" y="3461769"/>
              <a:ext cx="65639" cy="64338"/>
            </p14:xfrm>
          </p:contentPart>
        </mc:Choice>
        <mc:Fallback>
          <p:sp>
            <p:nvSpPr>
              <p:cNvPr id="1049489" name=""/>
              <p:cNvSpPr/>
              <p:nvPr/>
            </p:nvSpPr>
            <p:spPr>
              <a:xfrm>
                <a:off x="5032402" y="3461769"/>
                <a:ext cx="65639" cy="64338"/>
              </a:xfrm>
            </p:spPr>
          </p:sp>
        </mc:Fallback>
      </mc:AlternateContent>
      <mc:AlternateContent xmlns:mc="http://schemas.openxmlformats.org/markup-compatibility/2006">
        <mc:Choice xmlns:p14="http://schemas.microsoft.com/office/powerpoint/2010/main" Requires="p14">
          <p:contentPart p14:bwMode="auto" r:id="rId129">
            <p14:nvContentPartPr>
              <p14:cNvPr id="1049490" name=""/>
              <p14:cNvContentPartPr/>
              <p14:nvPr/>
            </p14:nvContentPartPr>
            <p14:xfrm>
              <a:off x="5106490" y="3298651"/>
              <a:ext cx="74737" cy="139072"/>
            </p14:xfrm>
          </p:contentPart>
        </mc:Choice>
        <mc:Fallback>
          <p:sp>
            <p:nvSpPr>
              <p:cNvPr id="1049490" name=""/>
              <p:cNvSpPr/>
              <p:nvPr/>
            </p:nvSpPr>
            <p:spPr>
              <a:xfrm>
                <a:off x="5106490" y="3298651"/>
                <a:ext cx="74737" cy="139072"/>
              </a:xfrm>
            </p:spPr>
          </p:sp>
        </mc:Fallback>
      </mc:AlternateContent>
      <mc:AlternateContent xmlns:mc="http://schemas.openxmlformats.org/markup-compatibility/2006">
        <mc:Choice xmlns:p14="http://schemas.microsoft.com/office/powerpoint/2010/main" Requires="p14">
          <p:contentPart p14:bwMode="auto" r:id="rId130">
            <p14:nvContentPartPr>
              <p14:cNvPr id="1049491" name=""/>
              <p14:cNvContentPartPr/>
              <p14:nvPr/>
            </p14:nvContentPartPr>
            <p14:xfrm>
              <a:off x="5163030" y="3422127"/>
              <a:ext cx="19496" cy="142322"/>
            </p14:xfrm>
          </p:contentPart>
        </mc:Choice>
        <mc:Fallback>
          <p:sp>
            <p:nvSpPr>
              <p:cNvPr id="1049491" name=""/>
              <p:cNvSpPr/>
              <p:nvPr/>
            </p:nvSpPr>
            <p:spPr>
              <a:xfrm>
                <a:off x="5163030" y="3422127"/>
                <a:ext cx="19496" cy="142322"/>
              </a:xfrm>
            </p:spPr>
          </p:sp>
        </mc:Fallback>
      </mc:AlternateContent>
      <mc:AlternateContent xmlns:mc="http://schemas.openxmlformats.org/markup-compatibility/2006">
        <mc:Choice xmlns:p14="http://schemas.microsoft.com/office/powerpoint/2010/main" Requires="p14">
          <p:contentPart p14:bwMode="auto" r:id="rId131">
            <p14:nvContentPartPr>
              <p14:cNvPr id="1049492" name=""/>
              <p14:cNvContentPartPr/>
              <p14:nvPr/>
            </p14:nvContentPartPr>
            <p14:xfrm>
              <a:off x="5214372" y="3343492"/>
              <a:ext cx="102683" cy="53289"/>
            </p14:xfrm>
          </p:contentPart>
        </mc:Choice>
        <mc:Fallback>
          <p:sp>
            <p:nvSpPr>
              <p:cNvPr id="1049492" name=""/>
              <p:cNvSpPr/>
              <p:nvPr/>
            </p:nvSpPr>
            <p:spPr>
              <a:xfrm>
                <a:off x="5214372" y="3343492"/>
                <a:ext cx="102683" cy="53289"/>
              </a:xfrm>
            </p:spPr>
          </p:sp>
        </mc:Fallback>
      </mc:AlternateContent>
      <mc:AlternateContent xmlns:mc="http://schemas.openxmlformats.org/markup-compatibility/2006">
        <mc:Choice xmlns:p14="http://schemas.microsoft.com/office/powerpoint/2010/main" Requires="p14">
          <p:contentPart p14:bwMode="auto" r:id="rId132">
            <p14:nvContentPartPr>
              <p14:cNvPr id="1049493" name=""/>
              <p14:cNvContentPartPr/>
              <p14:nvPr/>
            </p14:nvContentPartPr>
            <p14:xfrm>
              <a:off x="5189676" y="3416278"/>
              <a:ext cx="160522" cy="69536"/>
            </p14:xfrm>
          </p:contentPart>
        </mc:Choice>
        <mc:Fallback>
          <p:sp>
            <p:nvSpPr>
              <p:cNvPr id="1049493" name=""/>
              <p:cNvSpPr/>
              <p:nvPr/>
            </p:nvSpPr>
            <p:spPr>
              <a:xfrm>
                <a:off x="5189676" y="3416278"/>
                <a:ext cx="160522" cy="69536"/>
              </a:xfrm>
            </p:spPr>
          </p:sp>
        </mc:Fallback>
      </mc:AlternateContent>
      <mc:AlternateContent xmlns:mc="http://schemas.openxmlformats.org/markup-compatibility/2006">
        <mc:Choice xmlns:p14="http://schemas.microsoft.com/office/powerpoint/2010/main" Requires="p14">
          <p:contentPart p14:bwMode="auto" r:id="rId133">
            <p14:nvContentPartPr>
              <p14:cNvPr id="1049494" name=""/>
              <p14:cNvContentPartPr/>
              <p14:nvPr/>
            </p14:nvContentPartPr>
            <p14:xfrm>
              <a:off x="5284561" y="3338294"/>
              <a:ext cx="33794" cy="466609"/>
            </p14:xfrm>
          </p:contentPart>
        </mc:Choice>
        <mc:Fallback>
          <p:sp>
            <p:nvSpPr>
              <p:cNvPr id="1049494" name=""/>
              <p:cNvSpPr/>
              <p:nvPr/>
            </p:nvSpPr>
            <p:spPr>
              <a:xfrm>
                <a:off x="5284561" y="3338294"/>
                <a:ext cx="33794" cy="466609"/>
              </a:xfrm>
            </p:spPr>
          </p:sp>
        </mc:Fallback>
      </mc:AlternateContent>
      <mc:AlternateContent xmlns:mc="http://schemas.openxmlformats.org/markup-compatibility/2006">
        <mc:Choice xmlns:p14="http://schemas.microsoft.com/office/powerpoint/2010/main" Requires="p14">
          <p:contentPart p14:bwMode="auto" r:id="rId134">
            <p14:nvContentPartPr>
              <p14:cNvPr id="1049495" name=""/>
              <p14:cNvContentPartPr/>
              <p14:nvPr/>
            </p14:nvContentPartPr>
            <p14:xfrm>
              <a:off x="5753705" y="2176971"/>
              <a:ext cx="1310787" cy="126345"/>
            </p14:xfrm>
          </p:contentPart>
        </mc:Choice>
        <mc:Fallback>
          <p:sp>
            <p:nvSpPr>
              <p:cNvPr id="1049495" name=""/>
              <p:cNvSpPr/>
              <p:nvPr/>
            </p:nvSpPr>
            <p:spPr>
              <a:xfrm>
                <a:off x="5753705" y="2176971"/>
                <a:ext cx="1310787" cy="126345"/>
              </a:xfrm>
            </p:spPr>
          </p:sp>
        </mc:Fallback>
      </mc:AlternateContent>
      <mc:AlternateContent xmlns:mc="http://schemas.openxmlformats.org/markup-compatibility/2006">
        <mc:Choice xmlns:p14="http://schemas.microsoft.com/office/powerpoint/2010/main" Requires="p14">
          <p:contentPart p14:bwMode="auto" r:id="rId135">
            <p14:nvContentPartPr>
              <p14:cNvPr id="1049496" name=""/>
              <p14:cNvContentPartPr/>
              <p14:nvPr/>
            </p14:nvContentPartPr>
            <p14:xfrm>
              <a:off x="4073325" y="3153585"/>
              <a:ext cx="649271" cy="72547"/>
            </p14:xfrm>
          </p:contentPart>
        </mc:Choice>
        <mc:Fallback>
          <p:sp>
            <p:nvSpPr>
              <p:cNvPr id="1049496" name=""/>
              <p:cNvSpPr/>
              <p:nvPr/>
            </p:nvSpPr>
            <p:spPr>
              <a:xfrm>
                <a:off x="4073325" y="3153585"/>
                <a:ext cx="649271" cy="72547"/>
              </a:xfrm>
            </p:spPr>
          </p:sp>
        </mc:Fallback>
      </mc:AlternateContent>
      <mc:AlternateContent xmlns:mc="http://schemas.openxmlformats.org/markup-compatibility/2006">
        <mc:Choice xmlns:p14="http://schemas.microsoft.com/office/powerpoint/2010/main" Requires="p14">
          <p:contentPart p14:bwMode="auto" r:id="rId136">
            <p14:nvContentPartPr>
              <p14:cNvPr id="1049497" name=""/>
              <p14:cNvContentPartPr/>
              <p14:nvPr/>
            </p14:nvContentPartPr>
            <p14:xfrm>
              <a:off x="6217635" y="3014317"/>
              <a:ext cx="894055" cy="98650"/>
            </p14:xfrm>
          </p:contentPart>
        </mc:Choice>
        <mc:Fallback>
          <p:sp>
            <p:nvSpPr>
              <p:cNvPr id="1049497" name=""/>
              <p:cNvSpPr/>
              <p:nvPr/>
            </p:nvSpPr>
            <p:spPr>
              <a:xfrm>
                <a:off x="6217635" y="3014317"/>
                <a:ext cx="894055" cy="98650"/>
              </a:xfrm>
            </p:spPr>
          </p:sp>
        </mc:Fallback>
      </mc:AlternateContent>
      <mc:AlternateContent xmlns:mc="http://schemas.openxmlformats.org/markup-compatibility/2006">
        <mc:Choice xmlns:p14="http://schemas.microsoft.com/office/powerpoint/2010/main" Requires="p14">
          <p:contentPart p14:bwMode="auto" r:id="rId137">
            <p14:nvContentPartPr>
              <p14:cNvPr id="1049498" name=""/>
              <p14:cNvContentPartPr/>
              <p14:nvPr/>
            </p14:nvContentPartPr>
            <p14:xfrm>
              <a:off x="7087780" y="4699002"/>
              <a:ext cx="982616" cy="212025"/>
            </p14:xfrm>
          </p:contentPart>
        </mc:Choice>
        <mc:Fallback>
          <p:sp>
            <p:nvSpPr>
              <p:cNvPr id="1049498" name=""/>
              <p:cNvSpPr/>
              <p:nvPr/>
            </p:nvSpPr>
            <p:spPr>
              <a:xfrm>
                <a:off x="7087780" y="4699002"/>
                <a:ext cx="982616" cy="212025"/>
              </a:xfrm>
            </p:spPr>
          </p:sp>
        </mc:Fallback>
      </mc:AlternateContent>
      <mc:AlternateContent xmlns:mc="http://schemas.openxmlformats.org/markup-compatibility/2006">
        <mc:Choice xmlns:p14="http://schemas.microsoft.com/office/powerpoint/2010/main" Requires="p14">
          <p:contentPart p14:bwMode="auto" r:id="rId138">
            <p14:nvContentPartPr>
              <p14:cNvPr id="1049499" name=""/>
              <p14:cNvContentPartPr/>
              <p14:nvPr/>
            </p14:nvContentPartPr>
            <p14:xfrm>
              <a:off x="5664571" y="5284234"/>
              <a:ext cx="1454346" cy="341331"/>
            </p14:xfrm>
          </p:contentPart>
        </mc:Choice>
        <mc:Fallback>
          <p:sp>
            <p:nvSpPr>
              <p:cNvPr id="1049499" name=""/>
              <p:cNvSpPr/>
              <p:nvPr/>
            </p:nvSpPr>
            <p:spPr>
              <a:xfrm>
                <a:off x="5664571" y="5284234"/>
                <a:ext cx="1454346" cy="341331"/>
              </a:xfrm>
            </p:spPr>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51" name=""/>
        <p:cNvGrpSpPr/>
        <p:nvPr/>
      </p:nvGrpSpPr>
      <p:grpSpPr>
        <a:xfrm>
          <a:off x="0" y="0"/>
          <a:ext cx="0" cy="0"/>
          <a:chOff x="0" y="0"/>
          <a:chExt cx="0" cy="0"/>
        </a:xfrm>
      </p:grpSpPr>
      <p:sp>
        <p:nvSpPr>
          <p:cNvPr id="105212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127"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2128"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(5) Close-loop voltage gain</a:t>
            </a:r>
            <a:endParaRPr altLang="en-US" dirty="0" sz="2000" kumimoji="1" lang="zh-CN">
              <a:cs typeface="Arial" panose="020B0604020202020204" pitchFamily="34" charset="0"/>
            </a:endParaRPr>
          </a:p>
        </p:txBody>
      </p:sp>
      <p:grpSp>
        <p:nvGrpSpPr>
          <p:cNvPr id="452" name="组合 5"/>
          <p:cNvGrpSpPr/>
          <p:nvPr/>
        </p:nvGrpSpPr>
        <p:grpSpPr>
          <a:xfrm>
            <a:off x="562754" y="1408059"/>
            <a:ext cx="8375453" cy="4162425"/>
            <a:chOff x="537587" y="1616075"/>
            <a:chExt cx="8375453" cy="4162425"/>
          </a:xfrm>
        </p:grpSpPr>
        <p:sp>
          <p:nvSpPr>
            <p:cNvPr id="1052129"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5333"/>
              </a:stretch>
            </a:blipFill>
            <a:ln>
              <a:noFill/>
            </a:ln>
            <a:effectLst/>
          </p:spPr>
          <p:txBody>
            <a:bodyPr/>
            <a:p>
              <a:r>
                <a:rPr altLang="en-US" lang="zh-CN">
                  <a:noFill/>
                </a:rPr>
                <a:t> </a:t>
              </a:r>
            </a:p>
          </p:txBody>
        </p:sp>
        <p:grpSp>
          <p:nvGrpSpPr>
            <p:cNvPr id="453" name="组合 1"/>
            <p:cNvGrpSpPr/>
            <p:nvPr/>
          </p:nvGrpSpPr>
          <p:grpSpPr>
            <a:xfrm>
              <a:off x="537587" y="1616075"/>
              <a:ext cx="8375453" cy="4162425"/>
              <a:chOff x="537587" y="1616075"/>
              <a:chExt cx="8375453" cy="4162425"/>
            </a:xfrm>
          </p:grpSpPr>
          <p:grpSp>
            <p:nvGrpSpPr>
              <p:cNvPr id="454" name="组合 4"/>
              <p:cNvGrpSpPr/>
              <p:nvPr/>
            </p:nvGrpSpPr>
            <p:grpSpPr>
              <a:xfrm>
                <a:off x="537587" y="1616075"/>
                <a:ext cx="8375453" cy="4162425"/>
                <a:chOff x="537587" y="1616075"/>
                <a:chExt cx="8375453" cy="4162425"/>
              </a:xfrm>
            </p:grpSpPr>
            <p:grpSp>
              <p:nvGrpSpPr>
                <p:cNvPr id="455" name="Group 196"/>
                <p:cNvGrpSpPr/>
                <p:nvPr/>
              </p:nvGrpSpPr>
              <p:grpSpPr bwMode="auto">
                <a:xfrm>
                  <a:off x="878608" y="1616075"/>
                  <a:ext cx="7488238" cy="4162425"/>
                  <a:chOff x="546" y="930"/>
                  <a:chExt cx="4717" cy="2622"/>
                </a:xfrm>
              </p:grpSpPr>
              <p:sp>
                <p:nvSpPr>
                  <p:cNvPr id="1052130"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31"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32"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33"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34"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35"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36"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37"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138"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39"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40"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41"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42"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43"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44"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45"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146" name="Line 69"/>
                  <p:cNvSpPr>
                    <a:spLocks noChangeShapeType="1"/>
                  </p:cNvSpPr>
                  <p:nvPr/>
                </p:nvSpPr>
                <p:spPr bwMode="auto">
                  <a:xfrm>
                    <a:off x="4119" y="1567"/>
                    <a:ext cx="0" cy="18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47"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48"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49"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50"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51"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52"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53"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54"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3"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18581" imgH="215640" imgW="215640" progId="Equation.3">
                          <p:embed/>
                        </p:oleObj>
                      </mc:Choice>
                      <mc:Fallback>
                        <p:oleObj name="Equation" r:id="rId2" spid="" imgH="215640" imgW="215640" progId="Equation.3">
                          <p:embed/>
                          <p:pic>
                            <p:nvPicPr>
                              <p:cNvPr id="2097235"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2155"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2156"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57"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58"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59"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0"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1"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2"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3"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4"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5"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66"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4"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18582" imgH="215640" imgW="203040" progId="Equation.3">
                          <p:embed/>
                        </p:oleObj>
                      </mc:Choice>
                      <mc:Fallback>
                        <p:oleObj name="Equation" r:id="rId4" spid="" imgH="215640" imgW="203040" progId="Equation.3">
                          <p:embed/>
                          <p:pic>
                            <p:nvPicPr>
                              <p:cNvPr id="2097236"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45"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18583" imgH="215640" imgW="177480" progId="Equation.3">
                          <p:embed/>
                        </p:oleObj>
                      </mc:Choice>
                      <mc:Fallback>
                        <p:oleObj name="Equation" r:id="rId6" spid="" imgH="215640" imgW="177480" progId="Equation.3">
                          <p:embed/>
                          <p:pic>
                            <p:nvPicPr>
                              <p:cNvPr id="2097237"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2167"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68"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69"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70"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71" name="Rectangle 185"/>
                  <p:cNvSpPr>
                    <a:spLocks noChangeArrowheads="1"/>
                  </p:cNvSpPr>
                  <p:nvPr/>
                </p:nvSpPr>
                <p:spPr bwMode="auto">
                  <a:xfrm>
                    <a:off x="4603" y="22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172" name="Line 186"/>
                  <p:cNvSpPr>
                    <a:spLocks noChangeShapeType="1"/>
                  </p:cNvSpPr>
                  <p:nvPr/>
                </p:nvSpPr>
                <p:spPr bwMode="auto">
                  <a:xfrm flipV="1">
                    <a:off x="4651" y="1577"/>
                    <a:ext cx="0" cy="6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73"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174"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62"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75"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21538" b="-3947"/>
                  </a:stretch>
                </a:blipFill>
                <a:ln>
                  <a:noFill/>
                </a:ln>
                <a:effectLst/>
              </p:spPr>
              <p:txBody>
                <a:bodyPr/>
                <a:p>
                  <a:r>
                    <a:rPr altLang="en-US" lang="zh-CN">
                      <a:noFill/>
                    </a:rPr>
                    <a:t> </a:t>
                  </a:r>
                </a:p>
              </p:txBody>
            </p:sp>
            <p:sp>
              <p:nvSpPr>
                <p:cNvPr id="1052176"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9"/>
                  <a:stretch>
                    <a:fillRect l="-18182" b="-5333"/>
                  </a:stretch>
                </a:blipFill>
                <a:ln>
                  <a:noFill/>
                </a:ln>
                <a:effectLst/>
              </p:spPr>
              <p:txBody>
                <a:bodyPr/>
                <a:p>
                  <a:r>
                    <a:rPr altLang="en-US" lang="zh-CN">
                      <a:noFill/>
                    </a:rPr>
                    <a:t> </a:t>
                  </a:r>
                </a:p>
              </p:txBody>
            </p:sp>
            <p:sp>
              <p:nvSpPr>
                <p:cNvPr id="1052177"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8571" r="-35714"/>
                  </a:stretch>
                </a:blipFill>
                <a:ln w="28575">
                  <a:noFill/>
                  <a:miter lim="800000"/>
                  <a:headEnd/>
                  <a:tailEnd/>
                </a:ln>
              </p:spPr>
              <p:txBody>
                <a:bodyPr/>
                <a:p>
                  <a:r>
                    <a:rPr altLang="en-US" lang="zh-CN">
                      <a:noFill/>
                    </a:rPr>
                    <a:t> </a:t>
                  </a:r>
                </a:p>
              </p:txBody>
            </p:sp>
            <p:sp>
              <p:nvSpPr>
                <p:cNvPr id="1052178"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2632"/>
                  </a:stretch>
                </a:blipFill>
                <a:ln>
                  <a:noFill/>
                </a:ln>
                <a:effectLst/>
              </p:spPr>
              <p:txBody>
                <a:bodyPr/>
                <a:p>
                  <a:r>
                    <a:rPr altLang="en-US" lang="zh-CN">
                      <a:noFill/>
                    </a:rPr>
                    <a:t> </a:t>
                  </a:r>
                </a:p>
              </p:txBody>
            </p:sp>
            <p:sp>
              <p:nvSpPr>
                <p:cNvPr id="1052179"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692" b="-2632"/>
                  </a:stretch>
                </a:blipFill>
                <a:ln>
                  <a:noFill/>
                </a:ln>
                <a:effectLst/>
              </p:spPr>
              <p:txBody>
                <a:bodyPr/>
                <a:p>
                  <a:r>
                    <a:rPr altLang="en-US" lang="zh-CN">
                      <a:noFill/>
                    </a:rPr>
                    <a:t> </a:t>
                  </a:r>
                </a:p>
              </p:txBody>
            </p:sp>
            <p:sp>
              <p:nvSpPr>
                <p:cNvPr id="1052180"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3"/>
                  <a:stretch>
                    <a:fillRect l="-45455" r="-12121" b="-5333"/>
                  </a:stretch>
                </a:blipFill>
                <a:ln>
                  <a:noFill/>
                </a:ln>
                <a:effectLst/>
              </p:spPr>
              <p:txBody>
                <a:bodyPr/>
                <a:p>
                  <a:r>
                    <a:rPr altLang="en-US" lang="zh-CN">
                      <a:noFill/>
                    </a:rPr>
                    <a:t> </a:t>
                  </a:r>
                </a:p>
              </p:txBody>
            </p:sp>
            <p:sp>
              <p:nvSpPr>
                <p:cNvPr id="1052181" name="文本框 312"/>
                <p:cNvSpPr txBox="1">
                  <a:spLocks noChangeAspect="1" noMove="1" noResize="1" noRot="1" noAdjustHandles="1" noEditPoints="1" noChangeArrowheads="1" noChangeShapeType="1" noTextEdit="1"/>
                </p:cNvSpPr>
                <p:nvPr/>
              </p:nvSpPr>
              <p:spPr bwMode="auto">
                <a:xfrm>
                  <a:off x="6908728" y="3551314"/>
                  <a:ext cx="401442" cy="461665"/>
                </a:xfrm>
                <a:prstGeom prst="rect"/>
                <a:blipFill>
                  <a:blip xmlns:r="http://schemas.openxmlformats.org/officeDocument/2006/relationships" r:embed="rId14"/>
                  <a:stretch>
                    <a:fillRect l="-45455" r="-13636" b="-5263"/>
                  </a:stretch>
                </a:blipFill>
                <a:ln>
                  <a:noFill/>
                </a:ln>
                <a:effectLst/>
              </p:spPr>
              <p:txBody>
                <a:bodyPr/>
                <a:p>
                  <a:r>
                    <a:rPr altLang="en-US" lang="zh-CN">
                      <a:noFill/>
                    </a:rPr>
                    <a:t> </a:t>
                  </a:r>
                </a:p>
              </p:txBody>
            </p:sp>
            <p:sp>
              <p:nvSpPr>
                <p:cNvPr id="1052182"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5"/>
                  <a:stretch>
                    <a:fillRect l="-27273" b="-2632"/>
                  </a:stretch>
                </a:blipFill>
                <a:ln>
                  <a:noFill/>
                </a:ln>
                <a:effectLst/>
              </p:spPr>
              <p:txBody>
                <a:bodyPr/>
                <a:p>
                  <a:r>
                    <a:rPr altLang="en-US" lang="zh-CN">
                      <a:noFill/>
                    </a:rPr>
                    <a:t> </a:t>
                  </a:r>
                </a:p>
              </p:txBody>
            </p:sp>
            <p:sp>
              <p:nvSpPr>
                <p:cNvPr id="1052183"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6"/>
                  <a:stretch>
                    <a:fillRect l="-28788" b="-2632"/>
                  </a:stretch>
                </a:blipFill>
                <a:ln>
                  <a:noFill/>
                </a:ln>
                <a:effectLst/>
              </p:spPr>
              <p:txBody>
                <a:bodyPr/>
                <a:p>
                  <a:r>
                    <a:rPr altLang="en-US" lang="zh-CN">
                      <a:noFill/>
                    </a:rPr>
                    <a:t> </a:t>
                  </a:r>
                </a:p>
              </p:txBody>
            </p:sp>
            <p:sp>
              <p:nvSpPr>
                <p:cNvPr id="1052184"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17"/>
                  <a:stretch>
                    <a:fillRect l="-22727" r="-1515" b="-5263"/>
                  </a:stretch>
                </a:blipFill>
                <a:ln>
                  <a:noFill/>
                </a:ln>
                <a:effectLst/>
              </p:spPr>
              <p:txBody>
                <a:bodyPr/>
                <a:p>
                  <a:r>
                    <a:rPr altLang="en-US" lang="zh-CN">
                      <a:noFill/>
                    </a:rPr>
                    <a:t> </a:t>
                  </a:r>
                </a:p>
              </p:txBody>
            </p:sp>
            <p:sp>
              <p:nvSpPr>
                <p:cNvPr id="1052185"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52186"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19"/>
                  <a:stretch>
                    <a:fillRect l="-24138" r="-34483"/>
                  </a:stretch>
                </a:blipFill>
                <a:ln w="28575">
                  <a:noFill/>
                  <a:miter lim="800000"/>
                  <a:headEnd/>
                  <a:tailEnd/>
                </a:ln>
              </p:spPr>
              <p:txBody>
                <a:bodyPr/>
                <a:p>
                  <a:r>
                    <a:rPr altLang="en-US" lang="zh-CN">
                      <a:noFill/>
                    </a:rPr>
                    <a:t> </a:t>
                  </a:r>
                </a:p>
              </p:txBody>
            </p:sp>
            <p:sp>
              <p:nvSpPr>
                <p:cNvPr id="1052187"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0"/>
                  <a:stretch>
                    <a:fillRect l="-28788" b="-5333"/>
                  </a:stretch>
                </a:blipFill>
                <a:ln>
                  <a:noFill/>
                </a:ln>
                <a:effectLst/>
              </p:spPr>
              <p:txBody>
                <a:bodyPr/>
                <a:p>
                  <a:r>
                    <a:rPr altLang="en-US" lang="zh-CN">
                      <a:noFill/>
                    </a:rPr>
                    <a:t> </a:t>
                  </a:r>
                </a:p>
              </p:txBody>
            </p:sp>
            <p:sp>
              <p:nvSpPr>
                <p:cNvPr id="1052188"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1"/>
                  <a:stretch>
                    <a:fillRect l="-12121" b="-3947"/>
                  </a:stretch>
                </a:blipFill>
                <a:ln>
                  <a:noFill/>
                </a:ln>
                <a:effectLst/>
              </p:spPr>
              <p:txBody>
                <a:bodyPr/>
                <a:p>
                  <a:r>
                    <a:rPr altLang="en-US" lang="zh-CN">
                      <a:noFill/>
                    </a:rPr>
                    <a:t> </a:t>
                  </a:r>
                </a:p>
              </p:txBody>
            </p:sp>
            <p:sp>
              <p:nvSpPr>
                <p:cNvPr id="1052189"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2"/>
                  <a:stretch>
                    <a:fillRect l="-33333" r="-30556" b="-5882"/>
                  </a:stretch>
                </a:blipFill>
                <a:ln w="28575">
                  <a:noFill/>
                  <a:miter lim="800000"/>
                  <a:headEnd/>
                  <a:tailEnd/>
                </a:ln>
              </p:spPr>
              <p:txBody>
                <a:bodyPr/>
                <a:p>
                  <a:r>
                    <a:rPr altLang="en-US" lang="zh-CN">
                      <a:noFill/>
                    </a:rPr>
                    <a:t> </a:t>
                  </a:r>
                </a:p>
              </p:txBody>
            </p:sp>
            <p:sp>
              <p:nvSpPr>
                <p:cNvPr id="1052190"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3"/>
                  <a:stretch>
                    <a:fillRect l="-22581" r="-25806"/>
                  </a:stretch>
                </a:blipFill>
                <a:ln w="28575">
                  <a:noFill/>
                  <a:miter lim="800000"/>
                  <a:headEnd/>
                  <a:tailEnd/>
                </a:ln>
              </p:spPr>
              <p:txBody>
                <a:bodyPr/>
                <a:p>
                  <a:r>
                    <a:rPr altLang="en-US" lang="zh-CN">
                      <a:noFill/>
                    </a:rPr>
                    <a:t> </a:t>
                  </a:r>
                </a:p>
              </p:txBody>
            </p:sp>
          </p:grpSp>
          <p:sp>
            <p:nvSpPr>
              <p:cNvPr id="1052191"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192"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63"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93"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4"/>
              <a:stretch>
                <a:fillRect l="-10606" b="-5333"/>
              </a:stretch>
            </a:blipFill>
            <a:ln>
              <a:noFill/>
            </a:ln>
            <a:effectLst/>
          </p:spPr>
          <p:txBody>
            <a:bodyPr/>
            <a:p>
              <a:r>
                <a:rPr altLang="en-US" lang="zh-CN">
                  <a:noFill/>
                </a:rPr>
                <a:t> </a:t>
              </a:r>
            </a:p>
          </p:txBody>
        </p:sp>
        <p:sp>
          <p:nvSpPr>
            <p:cNvPr id="1052194" name="圆角矩形 328"/>
            <p:cNvSpPr/>
            <p:nvPr/>
          </p:nvSpPr>
          <p:spPr>
            <a:xfrm>
              <a:off x="5163544" y="4146550"/>
              <a:ext cx="1898377"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64"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95"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5"/>
              <a:stretch>
                <a:fillRect l="-28788" b="-6667"/>
              </a:stretch>
            </a:blipFill>
            <a:ln>
              <a:noFill/>
            </a:ln>
            <a:effectLst/>
          </p:spPr>
          <p:txBody>
            <a:bodyPr/>
            <a:p>
              <a:r>
                <a:rPr altLang="en-US" lang="zh-CN">
                  <a:noFill/>
                </a:rPr>
                <a:t> </a:t>
              </a:r>
            </a:p>
          </p:txBody>
        </p:sp>
        <p:cxnSp>
          <p:nvCxnSpPr>
            <p:cNvPr id="3146065"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96"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26"/>
              <a:stretch>
                <a:fillRect l="-33333" r="-30556" b="-8000"/>
              </a:stretch>
            </a:blipFill>
            <a:ln w="28575">
              <a:noFill/>
              <a:miter lim="800000"/>
              <a:headEnd/>
              <a:tailEnd/>
            </a:ln>
          </p:spPr>
          <p:txBody>
            <a:bodyPr/>
            <a:p>
              <a:r>
                <a:rPr altLang="en-US" lang="zh-CN">
                  <a:noFill/>
                </a:rPr>
                <a:t> </a:t>
              </a:r>
            </a:p>
          </p:txBody>
        </p:sp>
        <p:cxnSp>
          <p:nvCxnSpPr>
            <p:cNvPr id="3146066" name="直接箭头连接符 103"/>
            <p:cNvCxnSpPr>
              <a:cxnSpLocks/>
            </p:cNvCxnSpPr>
            <p:nvPr/>
          </p:nvCxnSpPr>
          <p:spPr>
            <a:xfrm rot="5400000" flipV="1">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97" name="文本框 89"/>
            <p:cNvSpPr txBox="1">
              <a:spLocks noChangeAspect="1" noMove="1" noResize="1" noRot="1" noAdjustHandles="1" noEditPoints="1" noChangeArrowheads="1" noChangeShapeType="1" noTextEdit="1"/>
            </p:cNvSpPr>
            <p:nvPr/>
          </p:nvSpPr>
          <p:spPr bwMode="auto">
            <a:xfrm>
              <a:off x="6025630" y="3568700"/>
              <a:ext cx="401442" cy="461665"/>
            </a:xfrm>
            <a:prstGeom prst="rect"/>
            <a:blipFill>
              <a:blip xmlns:r="http://schemas.openxmlformats.org/officeDocument/2006/relationships" r:embed="rId27"/>
              <a:stretch>
                <a:fillRect l="-35385" r="-3077" b="-5263"/>
              </a:stretch>
            </a:blipFill>
            <a:ln>
              <a:noFill/>
            </a:ln>
            <a:effectLst/>
          </p:spPr>
          <p:txBody>
            <a:bodyPr/>
            <a:p>
              <a:r>
                <a:rPr altLang="en-US" lang="zh-CN">
                  <a:noFill/>
                </a:rPr>
                <a:t> </a:t>
              </a:r>
            </a:p>
          </p:txBody>
        </p:sp>
        <p:cxnSp>
          <p:nvCxnSpPr>
            <p:cNvPr id="3146067" name="直接箭头连接符 90"/>
            <p:cNvCxnSpPr>
              <a:cxnSpLocks/>
            </p:cNvCxnSpPr>
            <p:nvPr/>
          </p:nvCxnSpPr>
          <p:spPr>
            <a:xfrm rot="5400000" flipV="1">
              <a:off x="6235494" y="274905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198" name="文本框 91"/>
            <p:cNvSpPr txBox="1">
              <a:spLocks noChangeAspect="1" noMove="1" noResize="1" noRot="1" noAdjustHandles="1" noEditPoints="1" noChangeArrowheads="1" noChangeShapeType="1" noTextEdit="1"/>
            </p:cNvSpPr>
            <p:nvPr/>
          </p:nvSpPr>
          <p:spPr bwMode="auto">
            <a:xfrm>
              <a:off x="5997891" y="2486968"/>
              <a:ext cx="401442" cy="461665"/>
            </a:xfrm>
            <a:prstGeom prst="rect"/>
            <a:blipFill>
              <a:blip xmlns:r="http://schemas.openxmlformats.org/officeDocument/2006/relationships" r:embed="rId28"/>
              <a:stretch>
                <a:fillRect l="-33333" r="-1515" b="-3947"/>
              </a:stretch>
            </a:blipFill>
            <a:ln>
              <a:noFill/>
            </a:ln>
            <a:effectLst/>
          </p:spPr>
          <p:txBody>
            <a:bodyPr/>
            <a:p>
              <a:r>
                <a:rPr altLang="en-US" lang="zh-CN">
                  <a:noFill/>
                </a:rPr>
                <a:t> </a:t>
              </a:r>
            </a:p>
          </p:txBody>
        </p:sp>
      </p:grpSp>
      <p:sp>
        <p:nvSpPr>
          <p:cNvPr id="1052199" name="文本框 115"/>
          <p:cNvSpPr txBox="1">
            <a:spLocks noChangeAspect="1" noMove="1" noResize="1" noRot="1" noAdjustHandles="1" noEditPoints="1" noChangeArrowheads="1" noChangeShapeType="1" noTextEdit="1"/>
          </p:cNvSpPr>
          <p:nvPr/>
        </p:nvSpPr>
        <p:spPr bwMode="auto">
          <a:xfrm>
            <a:off x="341591" y="5626732"/>
            <a:ext cx="1451660" cy="818366"/>
          </a:xfrm>
          <a:prstGeom prst="rect"/>
          <a:blipFill>
            <a:blip xmlns:r="http://schemas.openxmlformats.org/officeDocument/2006/relationships" r:embed="rId29"/>
            <a:stretch>
              <a:fillRect/>
            </a:stretch>
          </a:blipFill>
          <a:ln>
            <a:noFill/>
          </a:ln>
          <a:effectLst/>
        </p:spPr>
        <p:txBody>
          <a:bodyPr/>
          <a:p>
            <a:r>
              <a:rPr altLang="en-US" lang="zh-CN">
                <a:noFill/>
              </a:rPr>
              <a:t> </a:t>
            </a:r>
          </a:p>
        </p:txBody>
      </p:sp>
      <p:sp>
        <p:nvSpPr>
          <p:cNvPr id="1052200" name="文本框 104"/>
          <p:cNvSpPr txBox="1">
            <a:spLocks noChangeAspect="1" noMove="1" noResize="1" noRot="1" noAdjustHandles="1" noEditPoints="1" noChangeArrowheads="1" noChangeShapeType="1" noTextEdit="1"/>
          </p:cNvSpPr>
          <p:nvPr/>
        </p:nvSpPr>
        <p:spPr bwMode="auto">
          <a:xfrm>
            <a:off x="1776393" y="5595781"/>
            <a:ext cx="2503468" cy="409856"/>
          </a:xfrm>
          <a:prstGeom prst="rect"/>
          <a:blipFill>
            <a:blip xmlns:r="http://schemas.openxmlformats.org/officeDocument/2006/relationships" r:embed="rId30"/>
            <a:stretch>
              <a:fillRect b="-4478"/>
            </a:stretch>
          </a:blipFill>
          <a:ln>
            <a:noFill/>
          </a:ln>
          <a:effectLst/>
        </p:spPr>
        <p:txBody>
          <a:bodyPr/>
          <a:p>
            <a:r>
              <a:rPr altLang="en-US" lang="zh-CN">
                <a:noFill/>
              </a:rPr>
              <a:t> </a:t>
            </a:r>
          </a:p>
        </p:txBody>
      </p:sp>
      <p:sp>
        <p:nvSpPr>
          <p:cNvPr id="1052201" name="文本框 118"/>
          <p:cNvSpPr txBox="1">
            <a:spLocks noChangeAspect="1" noMove="1" noResize="1" noRot="1" noAdjustHandles="1" noEditPoints="1" noChangeArrowheads="1" noChangeShapeType="1" noTextEdit="1"/>
          </p:cNvSpPr>
          <p:nvPr/>
        </p:nvSpPr>
        <p:spPr bwMode="auto">
          <a:xfrm>
            <a:off x="4440604" y="5637385"/>
            <a:ext cx="2294253" cy="819968"/>
          </a:xfrm>
          <a:prstGeom prst="rect"/>
          <a:blipFill>
            <a:blip xmlns:r="http://schemas.openxmlformats.org/officeDocument/2006/relationships" r:embed="rId31"/>
            <a:stretch>
              <a:fillRect/>
            </a:stretch>
          </a:blipFill>
          <a:ln>
            <a:noFill/>
          </a:ln>
          <a:effectLst/>
        </p:spPr>
        <p:txBody>
          <a:bodyPr/>
          <a:p>
            <a:r>
              <a:rPr altLang="en-US" lang="zh-CN">
                <a:noFill/>
              </a:rPr>
              <a:t> </a:t>
            </a:r>
          </a:p>
        </p:txBody>
      </p:sp>
      <p:sp>
        <p:nvSpPr>
          <p:cNvPr id="1052202" name="文本框 120"/>
          <p:cNvSpPr txBox="1">
            <a:spLocks noChangeAspect="1" noMove="1" noResize="1" noRot="1" noAdjustHandles="1" noEditPoints="1" noChangeArrowheads="1" noChangeShapeType="1" noTextEdit="1"/>
          </p:cNvSpPr>
          <p:nvPr/>
        </p:nvSpPr>
        <p:spPr bwMode="auto">
          <a:xfrm>
            <a:off x="6569562" y="5686597"/>
            <a:ext cx="2329802" cy="748346"/>
          </a:xfrm>
          <a:prstGeom prst="rect"/>
          <a:blipFill>
            <a:blip xmlns:r="http://schemas.openxmlformats.org/officeDocument/2006/relationships" r:embed="rId32"/>
            <a:stretch>
              <a:fillRect/>
            </a:stretch>
          </a:blipFill>
          <a:ln>
            <a:noFill/>
          </a:ln>
          <a:effectLst/>
        </p:spPr>
        <p:txBody>
          <a:bodyPr/>
          <a:p>
            <a:r>
              <a:rPr altLang="en-US" lang="zh-CN">
                <a:noFill/>
              </a:rPr>
              <a:t> </a:t>
            </a:r>
          </a:p>
        </p:txBody>
      </p:sp>
      <p:grpSp>
        <p:nvGrpSpPr>
          <p:cNvPr id="456" name="组合 2"/>
          <p:cNvGrpSpPr/>
          <p:nvPr/>
        </p:nvGrpSpPr>
        <p:grpSpPr>
          <a:xfrm>
            <a:off x="1637994" y="6035915"/>
            <a:ext cx="3330430" cy="594022"/>
            <a:chOff x="1637994" y="6035915"/>
            <a:chExt cx="3330430" cy="594022"/>
          </a:xfrm>
        </p:grpSpPr>
        <p:sp>
          <p:nvSpPr>
            <p:cNvPr id="1052203" name="文本框 116"/>
            <p:cNvSpPr txBox="1">
              <a:spLocks noChangeAspect="1" noMove="1" noResize="1" noRot="1" noAdjustHandles="1" noEditPoints="1" noChangeArrowheads="1" noChangeShapeType="1" noTextEdit="1"/>
            </p:cNvSpPr>
            <p:nvPr/>
          </p:nvSpPr>
          <p:spPr bwMode="auto">
            <a:xfrm>
              <a:off x="1637994" y="6035915"/>
              <a:ext cx="3330430" cy="409856"/>
            </a:xfrm>
            <a:prstGeom prst="rect"/>
            <a:blipFill>
              <a:blip xmlns:r="http://schemas.openxmlformats.org/officeDocument/2006/relationships" r:embed="rId33"/>
              <a:stretch>
                <a:fillRect b="-17910"/>
              </a:stretch>
            </a:blipFill>
            <a:ln>
              <a:noFill/>
            </a:ln>
            <a:effectLst/>
          </p:spPr>
          <p:txBody>
            <a:bodyPr/>
            <a:p>
              <a:r>
                <a:rPr altLang="en-US" lang="zh-CN">
                  <a:noFill/>
                </a:rPr>
                <a:t> </a:t>
              </a:r>
            </a:p>
          </p:txBody>
        </p:sp>
        <p:sp>
          <p:nvSpPr>
            <p:cNvPr id="1052204" name="文本框 6"/>
            <p:cNvSpPr txBox="1">
              <a:spLocks noChangeAspect="1" noMove="1" noResize="1" noRot="1" noAdjustHandles="1" noEditPoints="1" noChangeArrowheads="1" noChangeShapeType="1" noTextEdit="1"/>
            </p:cNvSpPr>
            <p:nvPr/>
          </p:nvSpPr>
          <p:spPr bwMode="auto">
            <a:xfrm>
              <a:off x="4361950" y="6322160"/>
              <a:ext cx="350929" cy="307777"/>
            </a:xfrm>
            <a:prstGeom prst="rect"/>
            <a:blipFill>
              <a:blip xmlns:r="http://schemas.openxmlformats.org/officeDocument/2006/relationships" r:embed="rId34"/>
              <a:stretch>
                <a:fillRect l="-15789" r="-7018" b="-19608"/>
              </a:stretch>
            </a:blipFill>
            <a:ln>
              <a:noFill/>
            </a:ln>
            <a:effectLst/>
          </p:spPr>
          <p:txBody>
            <a:bodyPr/>
            <a:p>
              <a:r>
                <a:rPr altLang="en-US" lang="zh-CN">
                  <a:noFill/>
                </a:rPr>
                <a:t> </a:t>
              </a:r>
            </a:p>
          </p:txBody>
        </p:sp>
        <p:cxnSp>
          <p:nvCxnSpPr>
            <p:cNvPr id="3146068" name="直接连接符 8"/>
            <p:cNvCxnSpPr>
              <a:cxnSpLocks/>
            </p:cNvCxnSpPr>
            <p:nvPr/>
          </p:nvCxnSpPr>
          <p:spPr>
            <a:xfrm>
              <a:off x="3251167" y="6476049"/>
              <a:ext cx="1166070" cy="0"/>
            </a:xfrm>
            <a:prstGeom prst="line"/>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52205" name="Line 186"/>
          <p:cNvSpPr>
            <a:spLocks noChangeShapeType="1"/>
          </p:cNvSpPr>
          <p:nvPr/>
        </p:nvSpPr>
        <p:spPr bwMode="auto">
          <a:xfrm flipV="1">
            <a:off x="7420463" y="3906784"/>
            <a:ext cx="0" cy="1463675"/>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mc:AlternateContent xmlns:mc="http://schemas.openxmlformats.org/markup-compatibility/2006">
        <mc:Choice xmlns:p14="http://schemas.microsoft.com/office/powerpoint/2010/main" Requires="p14">
          <p:contentPart p14:bwMode="auto" r:id="rId35">
            <p14:nvContentPartPr>
              <p14:cNvPr id="1052206" name=""/>
              <p14:cNvContentPartPr/>
              <p14:nvPr/>
            </p14:nvContentPartPr>
            <p14:xfrm>
              <a:off x="362404" y="1532909"/>
              <a:ext cx="226279" cy="426489"/>
            </p14:xfrm>
          </p:contentPart>
        </mc:Choice>
        <mc:Fallback>
          <p:sp>
            <p:nvSpPr>
              <p:cNvPr id="1052206" name=""/>
              <p:cNvSpPr/>
              <p:nvPr/>
            </p:nvSpPr>
            <p:spPr>
              <a:xfrm>
                <a:off x="362404" y="1532909"/>
                <a:ext cx="226279" cy="426489"/>
              </a:xfrm>
            </p:spPr>
          </p:sp>
        </mc:Fallback>
      </mc:AlternateContent>
      <mc:AlternateContent xmlns:mc="http://schemas.openxmlformats.org/markup-compatibility/2006">
        <mc:Choice xmlns:p14="http://schemas.microsoft.com/office/powerpoint/2010/main" Requires="p14">
          <p:contentPart p14:bwMode="auto" r:id="rId36">
            <p14:nvContentPartPr>
              <p14:cNvPr id="1052207" name=""/>
              <p14:cNvContentPartPr/>
              <p14:nvPr/>
            </p14:nvContentPartPr>
            <p14:xfrm>
              <a:off x="408417" y="1502401"/>
              <a:ext cx="35274" cy="5903"/>
            </p14:xfrm>
          </p:contentPart>
        </mc:Choice>
        <mc:Fallback>
          <p:sp>
            <p:nvSpPr>
              <p:cNvPr id="1052207" name=""/>
              <p:cNvSpPr/>
              <p:nvPr/>
            </p:nvSpPr>
            <p:spPr>
              <a:xfrm>
                <a:off x="408417" y="1502401"/>
                <a:ext cx="35274" cy="5903"/>
              </a:xfrm>
            </p:spPr>
          </p:sp>
        </mc:Fallback>
      </mc:AlternateContent>
      <mc:AlternateContent xmlns:mc="http://schemas.openxmlformats.org/markup-compatibility/2006">
        <mc:Choice xmlns:p14="http://schemas.microsoft.com/office/powerpoint/2010/main" Requires="p14">
          <p:contentPart p14:bwMode="auto" r:id="rId37">
            <p14:nvContentPartPr>
              <p14:cNvPr id="1052208" name=""/>
              <p14:cNvContentPartPr/>
              <p14:nvPr/>
            </p14:nvContentPartPr>
            <p14:xfrm>
              <a:off x="599638" y="1790485"/>
              <a:ext cx="86952" cy="176581"/>
            </p14:xfrm>
          </p:contentPart>
        </mc:Choice>
        <mc:Fallback>
          <p:sp>
            <p:nvSpPr>
              <p:cNvPr id="1052208" name=""/>
              <p:cNvSpPr/>
              <p:nvPr/>
            </p:nvSpPr>
            <p:spPr>
              <a:xfrm>
                <a:off x="599638" y="1790485"/>
                <a:ext cx="86952" cy="176581"/>
              </a:xfrm>
            </p:spPr>
          </p:sp>
        </mc:Fallback>
      </mc:AlternateContent>
      <mc:AlternateContent xmlns:mc="http://schemas.openxmlformats.org/markup-compatibility/2006">
        <mc:Choice xmlns:p14="http://schemas.microsoft.com/office/powerpoint/2010/main" Requires="p14">
          <p:contentPart p14:bwMode="auto" r:id="rId38">
            <p14:nvContentPartPr>
              <p14:cNvPr id="1052209" name=""/>
              <p14:cNvContentPartPr/>
              <p14:nvPr/>
            </p14:nvContentPartPr>
            <p14:xfrm>
              <a:off x="773656" y="1718995"/>
              <a:ext cx="105115" cy="13461"/>
            </p14:xfrm>
          </p:contentPart>
        </mc:Choice>
        <mc:Fallback>
          <p:sp>
            <p:nvSpPr>
              <p:cNvPr id="1052209" name=""/>
              <p:cNvSpPr/>
              <p:nvPr/>
            </p:nvSpPr>
            <p:spPr>
              <a:xfrm>
                <a:off x="773656" y="1718995"/>
                <a:ext cx="105115" cy="13461"/>
              </a:xfrm>
            </p:spPr>
          </p:sp>
        </mc:Fallback>
      </mc:AlternateContent>
      <mc:AlternateContent xmlns:mc="http://schemas.openxmlformats.org/markup-compatibility/2006">
        <mc:Choice xmlns:p14="http://schemas.microsoft.com/office/powerpoint/2010/main" Requires="p14">
          <p:contentPart p14:bwMode="auto" r:id="rId39">
            <p14:nvContentPartPr>
              <p14:cNvPr id="1052210" name=""/>
              <p14:cNvContentPartPr/>
              <p14:nvPr/>
            </p14:nvContentPartPr>
            <p14:xfrm>
              <a:off x="804851" y="1783854"/>
              <a:ext cx="75343" cy="7091"/>
            </p14:xfrm>
          </p:contentPart>
        </mc:Choice>
        <mc:Fallback>
          <p:sp>
            <p:nvSpPr>
              <p:cNvPr id="1052210" name=""/>
              <p:cNvSpPr/>
              <p:nvPr/>
            </p:nvSpPr>
            <p:spPr>
              <a:xfrm>
                <a:off x="804851" y="1783854"/>
                <a:ext cx="75343" cy="7091"/>
              </a:xfrm>
            </p:spPr>
          </p:sp>
        </mc:Fallback>
      </mc:AlternateContent>
      <mc:AlternateContent xmlns:mc="http://schemas.openxmlformats.org/markup-compatibility/2006">
        <mc:Choice xmlns:p14="http://schemas.microsoft.com/office/powerpoint/2010/main" Requires="p14">
          <p:contentPart p14:bwMode="auto" r:id="rId40">
            <p14:nvContentPartPr>
              <p14:cNvPr id="1052211" name=""/>
              <p14:cNvContentPartPr/>
              <p14:nvPr/>
            </p14:nvContentPartPr>
            <p14:xfrm>
              <a:off x="1065458" y="1398421"/>
              <a:ext cx="62069" cy="372539"/>
            </p14:xfrm>
          </p:contentPart>
        </mc:Choice>
        <mc:Fallback>
          <p:sp>
            <p:nvSpPr>
              <p:cNvPr id="1052211" name=""/>
              <p:cNvSpPr/>
              <p:nvPr/>
            </p:nvSpPr>
            <p:spPr>
              <a:xfrm>
                <a:off x="1065458" y="1398421"/>
                <a:ext cx="62069" cy="372539"/>
              </a:xfrm>
            </p:spPr>
          </p:sp>
        </mc:Fallback>
      </mc:AlternateContent>
      <mc:AlternateContent xmlns:mc="http://schemas.openxmlformats.org/markup-compatibility/2006">
        <mc:Choice xmlns:p14="http://schemas.microsoft.com/office/powerpoint/2010/main" Requires="p14">
          <p:contentPart p14:bwMode="auto" r:id="rId41">
            <p14:nvContentPartPr>
              <p14:cNvPr id="1052212" name=""/>
              <p14:cNvContentPartPr/>
              <p14:nvPr/>
            </p14:nvContentPartPr>
            <p14:xfrm>
              <a:off x="943278" y="1751984"/>
              <a:ext cx="217308" cy="37660"/>
            </p14:xfrm>
          </p:contentPart>
        </mc:Choice>
        <mc:Fallback>
          <p:sp>
            <p:nvSpPr>
              <p:cNvPr id="1052212" name=""/>
              <p:cNvSpPr/>
              <p:nvPr/>
            </p:nvSpPr>
            <p:spPr>
              <a:xfrm>
                <a:off x="943278" y="1751984"/>
                <a:ext cx="217308" cy="37660"/>
              </a:xfrm>
            </p:spPr>
          </p:sp>
        </mc:Fallback>
      </mc:AlternateContent>
      <mc:AlternateContent xmlns:mc="http://schemas.openxmlformats.org/markup-compatibility/2006">
        <mc:Choice xmlns:p14="http://schemas.microsoft.com/office/powerpoint/2010/main" Requires="p14">
          <p:contentPart p14:bwMode="auto" r:id="rId42">
            <p14:nvContentPartPr>
              <p14:cNvPr id="1052213" name=""/>
              <p14:cNvContentPartPr/>
              <p14:nvPr/>
            </p14:nvContentPartPr>
            <p14:xfrm>
              <a:off x="1243840" y="1611580"/>
              <a:ext cx="57654" cy="162907"/>
            </p14:xfrm>
          </p:contentPart>
        </mc:Choice>
        <mc:Fallback>
          <p:sp>
            <p:nvSpPr>
              <p:cNvPr id="1052213" name=""/>
              <p:cNvSpPr/>
              <p:nvPr/>
            </p:nvSpPr>
            <p:spPr>
              <a:xfrm>
                <a:off x="1243840" y="1611580"/>
                <a:ext cx="57654" cy="162907"/>
              </a:xfrm>
            </p:spPr>
          </p:sp>
        </mc:Fallback>
      </mc:AlternateContent>
      <mc:AlternateContent xmlns:mc="http://schemas.openxmlformats.org/markup-compatibility/2006">
        <mc:Choice xmlns:p14="http://schemas.microsoft.com/office/powerpoint/2010/main" Requires="p14">
          <p:contentPart p14:bwMode="auto" r:id="rId43">
            <p14:nvContentPartPr>
              <p14:cNvPr id="1052214" name=""/>
              <p14:cNvContentPartPr/>
              <p14:nvPr/>
            </p14:nvContentPartPr>
            <p14:xfrm>
              <a:off x="1259471" y="1534408"/>
              <a:ext cx="28250" cy="48576"/>
            </p14:xfrm>
          </p:contentPart>
        </mc:Choice>
        <mc:Fallback>
          <p:sp>
            <p:nvSpPr>
              <p:cNvPr id="1052214" name=""/>
              <p:cNvSpPr/>
              <p:nvPr/>
            </p:nvSpPr>
            <p:spPr>
              <a:xfrm>
                <a:off x="1259471" y="1534408"/>
                <a:ext cx="28250" cy="48576"/>
              </a:xfrm>
            </p:spPr>
          </p:sp>
        </mc:Fallback>
      </mc:AlternateContent>
      <mc:AlternateContent xmlns:mc="http://schemas.openxmlformats.org/markup-compatibility/2006">
        <mc:Choice xmlns:p14="http://schemas.microsoft.com/office/powerpoint/2010/main" Requires="p14">
          <p:contentPart p14:bwMode="auto" r:id="rId44">
            <p14:nvContentPartPr>
              <p14:cNvPr id="1052215" name=""/>
              <p14:cNvContentPartPr/>
              <p14:nvPr/>
            </p14:nvContentPartPr>
            <p14:xfrm>
              <a:off x="1448128" y="1426240"/>
              <a:ext cx="190908" cy="272885"/>
            </p14:xfrm>
          </p:contentPart>
        </mc:Choice>
        <mc:Fallback>
          <p:sp>
            <p:nvSpPr>
              <p:cNvPr id="1052215" name=""/>
              <p:cNvSpPr/>
              <p:nvPr/>
            </p:nvSpPr>
            <p:spPr>
              <a:xfrm>
                <a:off x="1448128" y="1426240"/>
                <a:ext cx="190908" cy="272885"/>
              </a:xfrm>
            </p:spPr>
          </p:sp>
        </mc:Fallback>
      </mc:AlternateContent>
      <mc:AlternateContent xmlns:mc="http://schemas.openxmlformats.org/markup-compatibility/2006">
        <mc:Choice xmlns:p14="http://schemas.microsoft.com/office/powerpoint/2010/main" Requires="p14">
          <p:contentPart p14:bwMode="auto" r:id="rId45">
            <p14:nvContentPartPr>
              <p14:cNvPr id="1052216" name=""/>
              <p14:cNvContentPartPr/>
              <p14:nvPr/>
            </p14:nvContentPartPr>
            <p14:xfrm>
              <a:off x="1656210" y="1552441"/>
              <a:ext cx="7650" cy="138831"/>
            </p14:xfrm>
          </p:contentPart>
        </mc:Choice>
        <mc:Fallback>
          <p:sp>
            <p:nvSpPr>
              <p:cNvPr id="1052216" name=""/>
              <p:cNvSpPr/>
              <p:nvPr/>
            </p:nvSpPr>
            <p:spPr>
              <a:xfrm>
                <a:off x="1656210" y="1552441"/>
                <a:ext cx="7650" cy="138831"/>
              </a:xfrm>
            </p:spPr>
          </p:sp>
        </mc:Fallback>
      </mc:AlternateContent>
      <mc:AlternateContent xmlns:mc="http://schemas.openxmlformats.org/markup-compatibility/2006">
        <mc:Choice xmlns:p14="http://schemas.microsoft.com/office/powerpoint/2010/main" Requires="p14">
          <p:contentPart p14:bwMode="auto" r:id="rId46">
            <p14:nvContentPartPr>
              <p14:cNvPr id="1052217" name=""/>
              <p14:cNvContentPartPr/>
              <p14:nvPr/>
            </p14:nvContentPartPr>
            <p14:xfrm>
              <a:off x="1693904" y="1498545"/>
              <a:ext cx="193381" cy="46747"/>
            </p14:xfrm>
          </p:contentPart>
        </mc:Choice>
        <mc:Fallback>
          <p:sp>
            <p:nvSpPr>
              <p:cNvPr id="1052217" name=""/>
              <p:cNvSpPr/>
              <p:nvPr/>
            </p:nvSpPr>
            <p:spPr>
              <a:xfrm>
                <a:off x="1693904" y="1498545"/>
                <a:ext cx="193381" cy="46747"/>
              </a:xfrm>
            </p:spPr>
          </p:sp>
        </mc:Fallback>
      </mc:AlternateContent>
      <mc:AlternateContent xmlns:mc="http://schemas.openxmlformats.org/markup-compatibility/2006">
        <mc:Choice xmlns:p14="http://schemas.microsoft.com/office/powerpoint/2010/main" Requires="p14">
          <p:contentPart p14:bwMode="auto" r:id="rId47">
            <p14:nvContentPartPr>
              <p14:cNvPr id="1052218" name=""/>
              <p14:cNvContentPartPr/>
              <p14:nvPr/>
            </p14:nvContentPartPr>
            <p14:xfrm>
              <a:off x="1812184" y="1432215"/>
              <a:ext cx="18211" cy="249323"/>
            </p14:xfrm>
          </p:contentPart>
        </mc:Choice>
        <mc:Fallback>
          <p:sp>
            <p:nvSpPr>
              <p:cNvPr id="1052218" name=""/>
              <p:cNvSpPr/>
              <p:nvPr/>
            </p:nvSpPr>
            <p:spPr>
              <a:xfrm>
                <a:off x="1812184" y="1432215"/>
                <a:ext cx="18211" cy="249323"/>
              </a:xfrm>
            </p:spPr>
          </p:sp>
        </mc:Fallback>
      </mc:AlternateContent>
      <mc:AlternateContent xmlns:mc="http://schemas.openxmlformats.org/markup-compatibility/2006">
        <mc:Choice xmlns:p14="http://schemas.microsoft.com/office/powerpoint/2010/main" Requires="p14">
          <p:contentPart p14:bwMode="auto" r:id="rId48">
            <p14:nvContentPartPr>
              <p14:cNvPr id="1052219" name=""/>
              <p14:cNvContentPartPr/>
              <p14:nvPr/>
            </p14:nvContentPartPr>
            <p14:xfrm>
              <a:off x="2096255" y="1316646"/>
              <a:ext cx="254937" cy="360419"/>
            </p14:xfrm>
          </p:contentPart>
        </mc:Choice>
        <mc:Fallback>
          <p:sp>
            <p:nvSpPr>
              <p:cNvPr id="1052219" name=""/>
              <p:cNvSpPr/>
              <p:nvPr/>
            </p:nvSpPr>
            <p:spPr>
              <a:xfrm>
                <a:off x="2096255" y="1316646"/>
                <a:ext cx="254937" cy="360419"/>
              </a:xfrm>
            </p:spPr>
          </p:sp>
        </mc:Fallback>
      </mc:AlternateContent>
      <mc:AlternateContent xmlns:mc="http://schemas.openxmlformats.org/markup-compatibility/2006">
        <mc:Choice xmlns:p14="http://schemas.microsoft.com/office/powerpoint/2010/main" Requires="p14">
          <p:contentPart p14:bwMode="auto" r:id="rId49">
            <p14:nvContentPartPr>
              <p14:cNvPr id="1052220" name=""/>
              <p14:cNvContentPartPr/>
              <p14:nvPr/>
            </p14:nvContentPartPr>
            <p14:xfrm>
              <a:off x="2351882" y="1435689"/>
              <a:ext cx="108756" cy="211348"/>
            </p14:xfrm>
          </p:contentPart>
        </mc:Choice>
        <mc:Fallback>
          <p:sp>
            <p:nvSpPr>
              <p:cNvPr id="1052220" name=""/>
              <p:cNvSpPr/>
              <p:nvPr/>
            </p:nvSpPr>
            <p:spPr>
              <a:xfrm>
                <a:off x="2351882" y="1435689"/>
                <a:ext cx="108756" cy="211348"/>
              </a:xfrm>
            </p:spPr>
          </p:sp>
        </mc:Fallback>
      </mc:AlternateContent>
      <mc:AlternateContent xmlns:mc="http://schemas.openxmlformats.org/markup-compatibility/2006">
        <mc:Choice xmlns:p14="http://schemas.microsoft.com/office/powerpoint/2010/main" Requires="p14">
          <p:contentPart p14:bwMode="auto" r:id="rId50">
            <p14:nvContentPartPr>
              <p14:cNvPr id="1052221" name=""/>
              <p14:cNvContentPartPr/>
              <p14:nvPr/>
            </p14:nvContentPartPr>
            <p14:xfrm>
              <a:off x="2491972" y="1391669"/>
              <a:ext cx="125452" cy="240803"/>
            </p14:xfrm>
          </p:contentPart>
        </mc:Choice>
        <mc:Fallback>
          <p:sp>
            <p:nvSpPr>
              <p:cNvPr id="1052221" name=""/>
              <p:cNvSpPr/>
              <p:nvPr/>
            </p:nvSpPr>
            <p:spPr>
              <a:xfrm>
                <a:off x="2491972" y="1391669"/>
                <a:ext cx="125452" cy="240803"/>
              </a:xfrm>
            </p:spPr>
          </p:sp>
        </mc:Fallback>
      </mc:AlternateContent>
      <mc:AlternateContent xmlns:mc="http://schemas.openxmlformats.org/markup-compatibility/2006">
        <mc:Choice xmlns:p14="http://schemas.microsoft.com/office/powerpoint/2010/main" Requires="p14">
          <p:contentPart p14:bwMode="auto" r:id="rId51">
            <p14:nvContentPartPr>
              <p14:cNvPr id="1052222" name=""/>
              <p14:cNvContentPartPr/>
              <p14:nvPr/>
            </p14:nvContentPartPr>
            <p14:xfrm>
              <a:off x="2510819" y="1507092"/>
              <a:ext cx="104575" cy="12995"/>
            </p14:xfrm>
          </p:contentPart>
        </mc:Choice>
        <mc:Fallback>
          <p:sp>
            <p:nvSpPr>
              <p:cNvPr id="1052222" name=""/>
              <p:cNvSpPr/>
              <p:nvPr/>
            </p:nvSpPr>
            <p:spPr>
              <a:xfrm>
                <a:off x="2510819" y="1507092"/>
                <a:ext cx="104575" cy="12995"/>
              </a:xfrm>
            </p:spPr>
          </p:sp>
        </mc:Fallback>
      </mc:AlternateContent>
      <mc:AlternateContent xmlns:mc="http://schemas.openxmlformats.org/markup-compatibility/2006">
        <mc:Choice xmlns:p14="http://schemas.microsoft.com/office/powerpoint/2010/main" Requires="p14">
          <p:contentPart p14:bwMode="auto" r:id="rId52">
            <p14:nvContentPartPr>
              <p14:cNvPr id="1052223" name=""/>
              <p14:cNvContentPartPr/>
              <p14:nvPr/>
            </p14:nvContentPartPr>
            <p14:xfrm>
              <a:off x="2502371" y="1552506"/>
              <a:ext cx="194617" cy="52575"/>
            </p14:xfrm>
          </p:contentPart>
        </mc:Choice>
        <mc:Fallback>
          <p:sp>
            <p:nvSpPr>
              <p:cNvPr id="1052223" name=""/>
              <p:cNvSpPr/>
              <p:nvPr/>
            </p:nvSpPr>
            <p:spPr>
              <a:xfrm>
                <a:off x="2502371" y="1552506"/>
                <a:ext cx="194617" cy="52575"/>
              </a:xfrm>
            </p:spPr>
          </p:sp>
        </mc:Fallback>
      </mc:AlternateContent>
      <mc:AlternateContent xmlns:mc="http://schemas.openxmlformats.org/markup-compatibility/2006">
        <mc:Choice xmlns:p14="http://schemas.microsoft.com/office/powerpoint/2010/main" Requires="p14">
          <p:contentPart p14:bwMode="auto" r:id="rId53">
            <p14:nvContentPartPr>
              <p14:cNvPr id="1052224" name=""/>
              <p14:cNvContentPartPr/>
              <p14:nvPr/>
            </p14:nvContentPartPr>
            <p14:xfrm>
              <a:off x="2103986" y="1695711"/>
              <a:ext cx="438818" cy="47200"/>
            </p14:xfrm>
          </p:contentPart>
        </mc:Choice>
        <mc:Fallback>
          <p:sp>
            <p:nvSpPr>
              <p:cNvPr id="1052224" name=""/>
              <p:cNvSpPr/>
              <p:nvPr/>
            </p:nvSpPr>
            <p:spPr>
              <a:xfrm>
                <a:off x="2103986" y="1695711"/>
                <a:ext cx="438818" cy="47200"/>
              </a:xfrm>
            </p:spPr>
          </p:sp>
        </mc:Fallback>
      </mc:AlternateContent>
      <mc:AlternateContent xmlns:mc="http://schemas.openxmlformats.org/markup-compatibility/2006">
        <mc:Choice xmlns:p14="http://schemas.microsoft.com/office/powerpoint/2010/main" Requires="p14">
          <p:contentPart p14:bwMode="auto" r:id="rId54">
            <p14:nvContentPartPr>
              <p14:cNvPr id="1052225" name=""/>
              <p14:cNvContentPartPr/>
              <p14:nvPr/>
            </p14:nvContentPartPr>
            <p14:xfrm>
              <a:off x="2191722" y="1833518"/>
              <a:ext cx="138932" cy="66219"/>
            </p14:xfrm>
          </p:contentPart>
        </mc:Choice>
        <mc:Fallback>
          <p:sp>
            <p:nvSpPr>
              <p:cNvPr id="1052225" name=""/>
              <p:cNvSpPr/>
              <p:nvPr/>
            </p:nvSpPr>
            <p:spPr>
              <a:xfrm>
                <a:off x="2191722" y="1833518"/>
                <a:ext cx="138932" cy="66219"/>
              </a:xfrm>
            </p:spPr>
          </p:sp>
        </mc:Fallback>
      </mc:AlternateContent>
      <mc:AlternateContent xmlns:mc="http://schemas.openxmlformats.org/markup-compatibility/2006">
        <mc:Choice xmlns:p14="http://schemas.microsoft.com/office/powerpoint/2010/main" Requires="p14">
          <p:contentPart p14:bwMode="auto" r:id="rId55">
            <p14:nvContentPartPr>
              <p14:cNvPr id="1052226" name=""/>
              <p14:cNvContentPartPr/>
              <p14:nvPr/>
            </p14:nvContentPartPr>
            <p14:xfrm>
              <a:off x="2230715" y="1948061"/>
              <a:ext cx="150793" cy="16399"/>
            </p14:xfrm>
          </p:contentPart>
        </mc:Choice>
        <mc:Fallback>
          <p:sp>
            <p:nvSpPr>
              <p:cNvPr id="1052226" name=""/>
              <p:cNvSpPr/>
              <p:nvPr/>
            </p:nvSpPr>
            <p:spPr>
              <a:xfrm>
                <a:off x="2230715" y="1948061"/>
                <a:ext cx="150793" cy="16399"/>
              </a:xfrm>
            </p:spPr>
          </p:sp>
        </mc:Fallback>
      </mc:AlternateContent>
      <mc:AlternateContent xmlns:mc="http://schemas.openxmlformats.org/markup-compatibility/2006">
        <mc:Choice xmlns:p14="http://schemas.microsoft.com/office/powerpoint/2010/main" Requires="p14">
          <p:contentPart p14:bwMode="auto" r:id="rId56">
            <p14:nvContentPartPr>
              <p14:cNvPr id="1052227" name=""/>
              <p14:cNvContentPartPr/>
              <p14:nvPr/>
            </p14:nvContentPartPr>
            <p14:xfrm>
              <a:off x="2441930" y="1819425"/>
              <a:ext cx="83925" cy="127666"/>
            </p14:xfrm>
          </p:contentPart>
        </mc:Choice>
        <mc:Fallback>
          <p:sp>
            <p:nvSpPr>
              <p:cNvPr id="1052227" name=""/>
              <p:cNvSpPr/>
              <p:nvPr/>
            </p:nvSpPr>
            <p:spPr>
              <a:xfrm>
                <a:off x="2441930" y="1819425"/>
                <a:ext cx="83925" cy="127666"/>
              </a:xfrm>
            </p:spPr>
          </p:sp>
        </mc:Fallback>
      </mc:AlternateContent>
      <mc:AlternateContent xmlns:mc="http://schemas.openxmlformats.org/markup-compatibility/2006">
        <mc:Choice xmlns:p14="http://schemas.microsoft.com/office/powerpoint/2010/main" Requires="p14">
          <p:contentPart p14:bwMode="auto" r:id="rId57">
            <p14:nvContentPartPr>
              <p14:cNvPr id="1052228" name=""/>
              <p14:cNvContentPartPr/>
              <p14:nvPr/>
            </p14:nvContentPartPr>
            <p14:xfrm>
              <a:off x="2737631" y="1503113"/>
              <a:ext cx="106998" cy="12285"/>
            </p14:xfrm>
          </p:contentPart>
        </mc:Choice>
        <mc:Fallback>
          <p:sp>
            <p:nvSpPr>
              <p:cNvPr id="1052228" name=""/>
              <p:cNvSpPr/>
              <p:nvPr/>
            </p:nvSpPr>
            <p:spPr>
              <a:xfrm>
                <a:off x="2737631" y="1503113"/>
                <a:ext cx="106998" cy="12285"/>
              </a:xfrm>
            </p:spPr>
          </p:sp>
        </mc:Fallback>
      </mc:AlternateContent>
      <mc:AlternateContent xmlns:mc="http://schemas.openxmlformats.org/markup-compatibility/2006">
        <mc:Choice xmlns:p14="http://schemas.microsoft.com/office/powerpoint/2010/main" Requires="p14">
          <p:contentPart p14:bwMode="auto" r:id="rId58">
            <p14:nvContentPartPr>
              <p14:cNvPr id="1052229" name=""/>
              <p14:cNvContentPartPr/>
              <p14:nvPr/>
            </p14:nvContentPartPr>
            <p14:xfrm>
              <a:off x="2739581" y="1543859"/>
              <a:ext cx="135460" cy="33276"/>
            </p14:xfrm>
          </p:contentPart>
        </mc:Choice>
        <mc:Fallback>
          <p:sp>
            <p:nvSpPr>
              <p:cNvPr id="1052229" name=""/>
              <p:cNvSpPr/>
              <p:nvPr/>
            </p:nvSpPr>
            <p:spPr>
              <a:xfrm>
                <a:off x="2739581" y="1543859"/>
                <a:ext cx="135460" cy="33276"/>
              </a:xfrm>
            </p:spPr>
          </p:sp>
        </mc:Fallback>
      </mc:AlternateContent>
      <mc:AlternateContent xmlns:mc="http://schemas.openxmlformats.org/markup-compatibility/2006">
        <mc:Choice xmlns:p14="http://schemas.microsoft.com/office/powerpoint/2010/main" Requires="p14">
          <p:contentPart p14:bwMode="auto" r:id="rId59">
            <p14:nvContentPartPr>
              <p14:cNvPr id="1052230" name=""/>
              <p14:cNvContentPartPr/>
              <p14:nvPr/>
            </p14:nvContentPartPr>
            <p14:xfrm>
              <a:off x="3040481" y="1395542"/>
              <a:ext cx="166240" cy="257842"/>
            </p14:xfrm>
          </p:contentPart>
        </mc:Choice>
        <mc:Fallback>
          <p:sp>
            <p:nvSpPr>
              <p:cNvPr id="1052230" name=""/>
              <p:cNvSpPr/>
              <p:nvPr/>
            </p:nvSpPr>
            <p:spPr>
              <a:xfrm>
                <a:off x="3040481" y="1395542"/>
                <a:ext cx="166240" cy="257842"/>
              </a:xfrm>
            </p:spPr>
          </p:sp>
        </mc:Fallback>
      </mc:AlternateContent>
      <mc:AlternateContent xmlns:mc="http://schemas.openxmlformats.org/markup-compatibility/2006">
        <mc:Choice xmlns:p14="http://schemas.microsoft.com/office/powerpoint/2010/main" Requires="p14">
          <p:contentPart p14:bwMode="auto" r:id="rId60">
            <p14:nvContentPartPr>
              <p14:cNvPr id="1052231" name=""/>
              <p14:cNvContentPartPr/>
              <p14:nvPr/>
            </p14:nvContentPartPr>
            <p14:xfrm>
              <a:off x="3014404" y="1615877"/>
              <a:ext cx="221678" cy="56112"/>
            </p14:xfrm>
          </p:contentPart>
        </mc:Choice>
        <mc:Fallback>
          <p:sp>
            <p:nvSpPr>
              <p:cNvPr id="1052231" name=""/>
              <p:cNvSpPr/>
              <p:nvPr/>
            </p:nvSpPr>
            <p:spPr>
              <a:xfrm>
                <a:off x="3014404" y="1615877"/>
                <a:ext cx="221678" cy="56112"/>
              </a:xfrm>
            </p:spPr>
          </p:sp>
        </mc:Fallback>
      </mc:AlternateContent>
      <mc:AlternateContent xmlns:mc="http://schemas.openxmlformats.org/markup-compatibility/2006">
        <mc:Choice xmlns:p14="http://schemas.microsoft.com/office/powerpoint/2010/main" Requires="p14">
          <p:contentPart p14:bwMode="auto" r:id="rId61">
            <p14:nvContentPartPr>
              <p14:cNvPr id="1052232" name=""/>
              <p14:cNvContentPartPr/>
              <p14:nvPr/>
            </p14:nvContentPartPr>
            <p14:xfrm>
              <a:off x="3267944" y="1462627"/>
              <a:ext cx="77778" cy="248370"/>
            </p14:xfrm>
          </p:contentPart>
        </mc:Choice>
        <mc:Fallback>
          <p:sp>
            <p:nvSpPr>
              <p:cNvPr id="1052232" name=""/>
              <p:cNvSpPr/>
              <p:nvPr/>
            </p:nvSpPr>
            <p:spPr>
              <a:xfrm>
                <a:off x="3267944" y="1462627"/>
                <a:ext cx="77778" cy="248370"/>
              </a:xfrm>
            </p:spPr>
          </p:sp>
        </mc:Fallback>
      </mc:AlternateContent>
      <mc:AlternateContent xmlns:mc="http://schemas.openxmlformats.org/markup-compatibility/2006">
        <mc:Choice xmlns:p14="http://schemas.microsoft.com/office/powerpoint/2010/main" Requires="p14">
          <p:contentPart p14:bwMode="auto" r:id="rId62">
            <p14:nvContentPartPr>
              <p14:cNvPr id="1052233" name=""/>
              <p14:cNvContentPartPr/>
              <p14:nvPr/>
            </p14:nvContentPartPr>
            <p14:xfrm>
              <a:off x="3424746" y="1331303"/>
              <a:ext cx="159664" cy="320379"/>
            </p14:xfrm>
          </p:contentPart>
        </mc:Choice>
        <mc:Fallback>
          <p:sp>
            <p:nvSpPr>
              <p:cNvPr id="1052233" name=""/>
              <p:cNvSpPr/>
              <p:nvPr/>
            </p:nvSpPr>
            <p:spPr>
              <a:xfrm>
                <a:off x="3424746" y="1331303"/>
                <a:ext cx="159664" cy="320379"/>
              </a:xfrm>
            </p:spPr>
          </p:sp>
        </mc:Fallback>
      </mc:AlternateContent>
      <mc:AlternateContent xmlns:mc="http://schemas.openxmlformats.org/markup-compatibility/2006">
        <mc:Choice xmlns:p14="http://schemas.microsoft.com/office/powerpoint/2010/main" Requires="p14">
          <p:contentPart p14:bwMode="auto" r:id="rId63">
            <p14:nvContentPartPr>
              <p14:cNvPr id="1052234" name=""/>
              <p14:cNvContentPartPr/>
              <p14:nvPr/>
            </p14:nvContentPartPr>
            <p14:xfrm>
              <a:off x="3585279" y="1478640"/>
              <a:ext cx="11902" cy="185032"/>
            </p14:xfrm>
          </p:contentPart>
        </mc:Choice>
        <mc:Fallback>
          <p:sp>
            <p:nvSpPr>
              <p:cNvPr id="1052234" name=""/>
              <p:cNvSpPr/>
              <p:nvPr/>
            </p:nvSpPr>
            <p:spPr>
              <a:xfrm>
                <a:off x="3585279" y="1478640"/>
                <a:ext cx="11902" cy="185032"/>
              </a:xfrm>
            </p:spPr>
          </p:sp>
        </mc:Fallback>
      </mc:AlternateContent>
      <mc:AlternateContent xmlns:mc="http://schemas.openxmlformats.org/markup-compatibility/2006">
        <mc:Choice xmlns:p14="http://schemas.microsoft.com/office/powerpoint/2010/main" Requires="p14">
          <p:contentPart p14:bwMode="auto" r:id="rId64">
            <p14:nvContentPartPr>
              <p14:cNvPr id="1052235" name=""/>
              <p14:cNvContentPartPr/>
              <p14:nvPr/>
            </p14:nvContentPartPr>
            <p14:xfrm>
              <a:off x="3767711" y="1385337"/>
              <a:ext cx="86915" cy="15968"/>
            </p14:xfrm>
          </p:contentPart>
        </mc:Choice>
        <mc:Fallback>
          <p:sp>
            <p:nvSpPr>
              <p:cNvPr id="1052235" name=""/>
              <p:cNvSpPr/>
              <p:nvPr/>
            </p:nvSpPr>
            <p:spPr>
              <a:xfrm>
                <a:off x="3767711" y="1385337"/>
                <a:ext cx="86915" cy="15968"/>
              </a:xfrm>
            </p:spPr>
          </p:sp>
        </mc:Fallback>
      </mc:AlternateContent>
      <mc:AlternateContent xmlns:mc="http://schemas.openxmlformats.org/markup-compatibility/2006">
        <mc:Choice xmlns:p14="http://schemas.microsoft.com/office/powerpoint/2010/main" Requires="p14">
          <p:contentPart p14:bwMode="auto" r:id="rId65">
            <p14:nvContentPartPr>
              <p14:cNvPr id="1052236" name=""/>
              <p14:cNvContentPartPr/>
              <p14:nvPr/>
            </p14:nvContentPartPr>
            <p14:xfrm>
              <a:off x="3753413" y="1465163"/>
              <a:ext cx="177934" cy="20625"/>
            </p14:xfrm>
          </p:contentPart>
        </mc:Choice>
        <mc:Fallback>
          <p:sp>
            <p:nvSpPr>
              <p:cNvPr id="1052236" name=""/>
              <p:cNvSpPr/>
              <p:nvPr/>
            </p:nvSpPr>
            <p:spPr>
              <a:xfrm>
                <a:off x="3753413" y="1465163"/>
                <a:ext cx="177934" cy="20625"/>
              </a:xfrm>
            </p:spPr>
          </p:sp>
        </mc:Fallback>
      </mc:AlternateContent>
      <mc:AlternateContent xmlns:mc="http://schemas.openxmlformats.org/markup-compatibility/2006">
        <mc:Choice xmlns:p14="http://schemas.microsoft.com/office/powerpoint/2010/main" Requires="p14">
          <p:contentPart p14:bwMode="auto" r:id="rId66">
            <p14:nvContentPartPr>
              <p14:cNvPr id="1052237" name=""/>
              <p14:cNvContentPartPr/>
              <p14:nvPr/>
            </p14:nvContentPartPr>
            <p14:xfrm>
              <a:off x="4043265" y="1248584"/>
              <a:ext cx="100299" cy="337361"/>
            </p14:xfrm>
          </p:contentPart>
        </mc:Choice>
        <mc:Fallback>
          <p:sp>
            <p:nvSpPr>
              <p:cNvPr id="1052237" name=""/>
              <p:cNvSpPr/>
              <p:nvPr/>
            </p:nvSpPr>
            <p:spPr>
              <a:xfrm>
                <a:off x="4043265" y="1248584"/>
                <a:ext cx="100299" cy="337361"/>
              </a:xfrm>
            </p:spPr>
          </p:sp>
        </mc:Fallback>
      </mc:AlternateContent>
      <mc:AlternateContent xmlns:mc="http://schemas.openxmlformats.org/markup-compatibility/2006">
        <mc:Choice xmlns:p14="http://schemas.microsoft.com/office/powerpoint/2010/main" Requires="p14">
          <p:contentPart p14:bwMode="auto" r:id="rId67">
            <p14:nvContentPartPr>
              <p14:cNvPr id="1052238" name=""/>
              <p14:cNvContentPartPr/>
              <p14:nvPr/>
            </p14:nvContentPartPr>
            <p14:xfrm>
              <a:off x="3955530" y="1502355"/>
              <a:ext cx="307107" cy="62068"/>
            </p14:xfrm>
          </p:contentPart>
        </mc:Choice>
        <mc:Fallback>
          <p:sp>
            <p:nvSpPr>
              <p:cNvPr id="1052238" name=""/>
              <p:cNvSpPr/>
              <p:nvPr/>
            </p:nvSpPr>
            <p:spPr>
              <a:xfrm>
                <a:off x="3955530" y="1502355"/>
                <a:ext cx="307107" cy="62068"/>
              </a:xfrm>
            </p:spPr>
          </p:sp>
        </mc:Fallback>
      </mc:AlternateContent>
      <mc:AlternateContent xmlns:mc="http://schemas.openxmlformats.org/markup-compatibility/2006">
        <mc:Choice xmlns:p14="http://schemas.microsoft.com/office/powerpoint/2010/main" Requires="p14">
          <p:contentPart p14:bwMode="auto" r:id="rId68">
            <p14:nvContentPartPr>
              <p14:cNvPr id="1052239" name=""/>
              <p14:cNvContentPartPr/>
              <p14:nvPr/>
            </p14:nvContentPartPr>
            <p14:xfrm>
              <a:off x="4165852" y="1278206"/>
              <a:ext cx="199760" cy="577046"/>
            </p14:xfrm>
          </p:contentPart>
        </mc:Choice>
        <mc:Fallback>
          <p:sp>
            <p:nvSpPr>
              <p:cNvPr id="1052239" name=""/>
              <p:cNvSpPr/>
              <p:nvPr/>
            </p:nvSpPr>
            <p:spPr>
              <a:xfrm>
                <a:off x="4165852" y="1278206"/>
                <a:ext cx="199760" cy="577046"/>
              </a:xfrm>
            </p:spPr>
          </p:sp>
        </mc:Fallback>
      </mc:AlternateContent>
      <mc:AlternateContent xmlns:mc="http://schemas.openxmlformats.org/markup-compatibility/2006">
        <mc:Choice xmlns:p14="http://schemas.microsoft.com/office/powerpoint/2010/main" Requires="p14">
          <p:contentPart p14:bwMode="auto" r:id="rId69">
            <p14:nvContentPartPr>
              <p14:cNvPr id="1052240" name=""/>
              <p14:cNvContentPartPr/>
              <p14:nvPr/>
            </p14:nvContentPartPr>
            <p14:xfrm>
              <a:off x="4169344" y="1471904"/>
              <a:ext cx="186370" cy="61975"/>
            </p14:xfrm>
          </p:contentPart>
        </mc:Choice>
        <mc:Fallback>
          <p:sp>
            <p:nvSpPr>
              <p:cNvPr id="1052240" name=""/>
              <p:cNvSpPr/>
              <p:nvPr/>
            </p:nvSpPr>
            <p:spPr>
              <a:xfrm>
                <a:off x="4169344" y="1471904"/>
                <a:ext cx="186370" cy="61975"/>
              </a:xfrm>
            </p:spPr>
          </p:sp>
        </mc:Fallback>
      </mc:AlternateContent>
      <mc:AlternateContent xmlns:mc="http://schemas.openxmlformats.org/markup-compatibility/2006">
        <mc:Choice xmlns:p14="http://schemas.microsoft.com/office/powerpoint/2010/main" Requires="p14">
          <p:contentPart p14:bwMode="auto" r:id="rId70">
            <p14:nvContentPartPr>
              <p14:cNvPr id="1052241" name=""/>
              <p14:cNvContentPartPr/>
              <p14:nvPr/>
            </p14:nvContentPartPr>
            <p14:xfrm>
              <a:off x="4067961" y="1185547"/>
              <a:ext cx="181774" cy="73475"/>
            </p14:xfrm>
          </p:contentPart>
        </mc:Choice>
        <mc:Fallback>
          <p:sp>
            <p:nvSpPr>
              <p:cNvPr id="1052241" name=""/>
              <p:cNvSpPr/>
              <p:nvPr/>
            </p:nvSpPr>
            <p:spPr>
              <a:xfrm>
                <a:off x="4067961" y="1185547"/>
                <a:ext cx="181774" cy="73475"/>
              </a:xfrm>
            </p:spPr>
          </p:sp>
        </mc:Fallback>
      </mc:AlternateContent>
      <mc:AlternateContent xmlns:mc="http://schemas.openxmlformats.org/markup-compatibility/2006">
        <mc:Choice xmlns:p14="http://schemas.microsoft.com/office/powerpoint/2010/main" Requires="p14">
          <p:contentPart p14:bwMode="auto" r:id="rId71">
            <p14:nvContentPartPr>
              <p14:cNvPr id="1052242" name=""/>
              <p14:cNvContentPartPr/>
              <p14:nvPr/>
            </p14:nvContentPartPr>
            <p14:xfrm>
              <a:off x="4505597" y="1225189"/>
              <a:ext cx="170306" cy="347211"/>
            </p14:xfrm>
          </p:contentPart>
        </mc:Choice>
        <mc:Fallback>
          <p:sp>
            <p:nvSpPr>
              <p:cNvPr id="1052242" name=""/>
              <p:cNvSpPr/>
              <p:nvPr/>
            </p:nvSpPr>
            <p:spPr>
              <a:xfrm>
                <a:off x="4505597" y="1225189"/>
                <a:ext cx="170306" cy="347211"/>
              </a:xfrm>
            </p:spPr>
          </p:sp>
        </mc:Fallback>
      </mc:AlternateContent>
      <mc:AlternateContent xmlns:mc="http://schemas.openxmlformats.org/markup-compatibility/2006">
        <mc:Choice xmlns:p14="http://schemas.microsoft.com/office/powerpoint/2010/main" Requires="p14">
          <p:contentPart p14:bwMode="auto" r:id="rId72">
            <p14:nvContentPartPr>
              <p14:cNvPr id="1052243" name=""/>
              <p14:cNvContentPartPr/>
              <p14:nvPr/>
            </p14:nvContentPartPr>
            <p14:xfrm>
              <a:off x="4741900" y="1430549"/>
              <a:ext cx="26123" cy="88715"/>
            </p14:xfrm>
          </p:contentPart>
        </mc:Choice>
        <mc:Fallback>
          <p:sp>
            <p:nvSpPr>
              <p:cNvPr id="1052243" name=""/>
              <p:cNvSpPr/>
              <p:nvPr/>
            </p:nvSpPr>
            <p:spPr>
              <a:xfrm>
                <a:off x="4741900" y="1430549"/>
                <a:ext cx="26123" cy="88715"/>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200"/>
                                        </p:tgtEl>
                                        <p:attrNameLst>
                                          <p:attrName>style.visibility</p:attrName>
                                        </p:attrNameLst>
                                      </p:cBhvr>
                                      <p:to>
                                        <p:strVal val="visible"/>
                                      </p:to>
                                    </p:set>
                                    <p:animEffect transition="in" filter="wipe(down)">
                                      <p:cBhvr>
                                        <p:cTn dur="500" id="7"/>
                                        <p:tgtEl>
                                          <p:spTgt spid="10522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456"/>
                                        </p:tgtEl>
                                        <p:attrNameLst>
                                          <p:attrName>style.visibility</p:attrName>
                                        </p:attrNameLst>
                                      </p:cBhvr>
                                      <p:to>
                                        <p:strVal val="visible"/>
                                      </p:to>
                                    </p:set>
                                    <p:animEffect transition="in" filter="wipe(down)">
                                      <p:cBhvr>
                                        <p:cTn dur="500" id="12"/>
                                        <p:tgtEl>
                                          <p:spTgt spid="45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2201"/>
                                        </p:tgtEl>
                                        <p:attrNameLst>
                                          <p:attrName>style.visibility</p:attrName>
                                        </p:attrNameLst>
                                      </p:cBhvr>
                                      <p:to>
                                        <p:strVal val="visible"/>
                                      </p:to>
                                    </p:set>
                                    <p:animEffect transition="in" filter="wipe(down)">
                                      <p:cBhvr>
                                        <p:cTn dur="500" id="17"/>
                                        <p:tgtEl>
                                          <p:spTgt spid="105220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2202"/>
                                        </p:tgtEl>
                                        <p:attrNameLst>
                                          <p:attrName>style.visibility</p:attrName>
                                        </p:attrNameLst>
                                      </p:cBhvr>
                                      <p:to>
                                        <p:strVal val="visible"/>
                                      </p:to>
                                    </p:set>
                                    <p:animEffect transition="in" filter="wipe(down)">
                                      <p:cBhvr>
                                        <p:cTn dur="500" id="22"/>
                                        <p:tgtEl>
                                          <p:spTgt spid="1052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200" grpId="0"/>
      <p:bldP spid="1052201" grpId="0"/>
      <p:bldP spid="105220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59" name=""/>
        <p:cNvGrpSpPr/>
        <p:nvPr/>
      </p:nvGrpSpPr>
      <p:grpSpPr>
        <a:xfrm>
          <a:off x="0" y="0"/>
          <a:ext cx="0" cy="0"/>
          <a:chOff x="0" y="0"/>
          <a:chExt cx="0" cy="0"/>
        </a:xfrm>
      </p:grpSpPr>
      <p:sp>
        <p:nvSpPr>
          <p:cNvPr id="105224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248"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2249"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(6) Input resistance</a:t>
            </a:r>
            <a:endParaRPr altLang="en-US" dirty="0" sz="2000" kumimoji="1" lang="zh-CN">
              <a:cs typeface="Arial" panose="020B0604020202020204" pitchFamily="34" charset="0"/>
            </a:endParaRPr>
          </a:p>
        </p:txBody>
      </p:sp>
      <p:grpSp>
        <p:nvGrpSpPr>
          <p:cNvPr id="460" name="组合 5"/>
          <p:cNvGrpSpPr/>
          <p:nvPr/>
        </p:nvGrpSpPr>
        <p:grpSpPr>
          <a:xfrm>
            <a:off x="562754" y="1408059"/>
            <a:ext cx="8375453" cy="4162425"/>
            <a:chOff x="537587" y="1616075"/>
            <a:chExt cx="8375453" cy="4162425"/>
          </a:xfrm>
        </p:grpSpPr>
        <p:sp>
          <p:nvSpPr>
            <p:cNvPr id="1052250"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5333"/>
              </a:stretch>
            </a:blipFill>
            <a:ln>
              <a:noFill/>
            </a:ln>
            <a:effectLst/>
          </p:spPr>
          <p:txBody>
            <a:bodyPr/>
            <a:p>
              <a:r>
                <a:rPr altLang="en-US" lang="zh-CN">
                  <a:noFill/>
                </a:rPr>
                <a:t> </a:t>
              </a:r>
            </a:p>
          </p:txBody>
        </p:sp>
        <p:grpSp>
          <p:nvGrpSpPr>
            <p:cNvPr id="461" name="组合 1"/>
            <p:cNvGrpSpPr/>
            <p:nvPr/>
          </p:nvGrpSpPr>
          <p:grpSpPr>
            <a:xfrm>
              <a:off x="537587" y="1616075"/>
              <a:ext cx="8375453" cy="4162425"/>
              <a:chOff x="537587" y="1616075"/>
              <a:chExt cx="8375453" cy="4162425"/>
            </a:xfrm>
          </p:grpSpPr>
          <p:grpSp>
            <p:nvGrpSpPr>
              <p:cNvPr id="462" name="组合 4"/>
              <p:cNvGrpSpPr/>
              <p:nvPr/>
            </p:nvGrpSpPr>
            <p:grpSpPr>
              <a:xfrm>
                <a:off x="537587" y="1616075"/>
                <a:ext cx="8375453" cy="4162425"/>
                <a:chOff x="537587" y="1616075"/>
                <a:chExt cx="8375453" cy="4162425"/>
              </a:xfrm>
            </p:grpSpPr>
            <p:grpSp>
              <p:nvGrpSpPr>
                <p:cNvPr id="463" name="Group 196"/>
                <p:cNvGrpSpPr/>
                <p:nvPr/>
              </p:nvGrpSpPr>
              <p:grpSpPr bwMode="auto">
                <a:xfrm>
                  <a:off x="878608" y="1616075"/>
                  <a:ext cx="7488238" cy="4162425"/>
                  <a:chOff x="546" y="930"/>
                  <a:chExt cx="4717" cy="2622"/>
                </a:xfrm>
              </p:grpSpPr>
              <p:sp>
                <p:nvSpPr>
                  <p:cNvPr id="1052251"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52"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53"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54"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55"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56"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57"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58"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259"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260"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61"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262"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63"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64"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65"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66"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267" name="Line 69"/>
                  <p:cNvSpPr>
                    <a:spLocks noChangeShapeType="1"/>
                  </p:cNvSpPr>
                  <p:nvPr/>
                </p:nvSpPr>
                <p:spPr bwMode="auto">
                  <a:xfrm>
                    <a:off x="4119" y="1426"/>
                    <a:ext cx="0" cy="322"/>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68"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69"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70"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71"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72" name="Line 101"/>
                  <p:cNvSpPr>
                    <a:spLocks noChangeShapeType="1"/>
                  </p:cNvSpPr>
                  <p:nvPr/>
                </p:nvSpPr>
                <p:spPr bwMode="auto">
                  <a:xfrm>
                    <a:off x="5016" y="1571"/>
                    <a:ext cx="20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73" name="Line 102"/>
                  <p:cNvSpPr>
                    <a:spLocks noChangeShapeType="1"/>
                  </p:cNvSpPr>
                  <p:nvPr/>
                </p:nvSpPr>
                <p:spPr bwMode="auto">
                  <a:xfrm>
                    <a:off x="5018" y="3430"/>
                    <a:ext cx="209"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74" name="Line 103"/>
                  <p:cNvSpPr>
                    <a:spLocks noChangeShapeType="1"/>
                  </p:cNvSpPr>
                  <p:nvPr/>
                </p:nvSpPr>
                <p:spPr bwMode="auto">
                  <a:xfrm flipH="1">
                    <a:off x="5215" y="1558"/>
                    <a:ext cx="1" cy="82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75" name="Line 105"/>
                  <p:cNvSpPr>
                    <a:spLocks noChangeShapeType="1"/>
                  </p:cNvSpPr>
                  <p:nvPr/>
                </p:nvSpPr>
                <p:spPr bwMode="auto">
                  <a:xfrm>
                    <a:off x="5215" y="2669"/>
                    <a:ext cx="1" cy="773"/>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6"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19599" imgH="215640" imgW="215640" progId="Equation.3">
                          <p:embed/>
                        </p:oleObj>
                      </mc:Choice>
                      <mc:Fallback>
                        <p:oleObj name="Equation" r:id="rId2" spid="" imgH="215640" imgW="215640" progId="Equation.3">
                          <p:embed/>
                          <p:pic>
                            <p:nvPicPr>
                              <p:cNvPr id="2097241"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2276" name="Oval 131"/>
                  <p:cNvSpPr>
                    <a:spLocks noChangeArrowheads="1"/>
                  </p:cNvSpPr>
                  <p:nvPr/>
                </p:nvSpPr>
                <p:spPr bwMode="auto">
                  <a:xfrm>
                    <a:off x="546" y="2717"/>
                    <a:ext cx="249" cy="249"/>
                  </a:xfrm>
                  <a:prstGeom prst="ellipse"/>
                  <a:noFill/>
                  <a:ln w="36576">
                    <a:solidFill>
                      <a:schemeClr val="tx1"/>
                    </a:solidFill>
                    <a:round/>
                    <a:headEnd/>
                    <a:tailEnd/>
                  </a:ln>
                </p:spPr>
                <p:txBody>
                  <a:bodyPr/>
                  <a:p>
                    <a:pPr algn="ctr"/>
                    <a:endParaRPr altLang="zh-CN" sz="2400" kumimoji="1" lang="zh-CN" smtClean="0">
                      <a:latin typeface="Times New Roman" pitchFamily="18" charset="0"/>
                      <a:ea typeface="楷体_GB2312" pitchFamily="49" charset="-122"/>
                    </a:endParaRPr>
                  </a:p>
                </p:txBody>
              </p:sp>
              <p:sp>
                <p:nvSpPr>
                  <p:cNvPr id="1052277"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78"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279"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0"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1"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2"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3"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4"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5"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6"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287"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7"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19600" imgH="215640" imgW="203040" progId="Equation.3">
                          <p:embed/>
                        </p:oleObj>
                      </mc:Choice>
                      <mc:Fallback>
                        <p:oleObj name="Equation" r:id="rId4" spid="" imgH="215640" imgW="203040" progId="Equation.3">
                          <p:embed/>
                          <p:pic>
                            <p:nvPicPr>
                              <p:cNvPr id="2097242"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48"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19601" imgH="215640" imgW="177480" progId="Equation.3">
                          <p:embed/>
                        </p:oleObj>
                      </mc:Choice>
                      <mc:Fallback>
                        <p:oleObj name="Equation" r:id="rId6" spid="" imgH="215640" imgW="177480" progId="Equation.3">
                          <p:embed/>
                          <p:pic>
                            <p:nvPicPr>
                              <p:cNvPr id="2097243"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2288"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89"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290"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91" name="Rectangle 184"/>
                  <p:cNvSpPr>
                    <a:spLocks noChangeArrowheads="1"/>
                  </p:cNvSpPr>
                  <p:nvPr/>
                </p:nvSpPr>
                <p:spPr bwMode="auto">
                  <a:xfrm>
                    <a:off x="5161" y="2381"/>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292" name="Rectangle 185"/>
                  <p:cNvSpPr>
                    <a:spLocks noChangeArrowheads="1"/>
                  </p:cNvSpPr>
                  <p:nvPr/>
                </p:nvSpPr>
                <p:spPr bwMode="auto">
                  <a:xfrm>
                    <a:off x="4064" y="1133"/>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293" name="Line 186"/>
                  <p:cNvSpPr>
                    <a:spLocks noChangeShapeType="1"/>
                  </p:cNvSpPr>
                  <p:nvPr/>
                </p:nvSpPr>
                <p:spPr bwMode="auto">
                  <a:xfrm flipV="1">
                    <a:off x="4117" y="941"/>
                    <a:ext cx="0" cy="19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94"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295"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69" name="直接箭头连接符 303"/>
                <p:cNvCxnSpPr>
                  <a:cxnSpLocks/>
                </p:cNvCxnSpPr>
                <p:nvPr/>
              </p:nvCxnSpPr>
              <p:spPr>
                <a:xfrm>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296"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21538" b="-3947"/>
                  </a:stretch>
                </a:blipFill>
                <a:ln>
                  <a:noFill/>
                </a:ln>
                <a:effectLst/>
              </p:spPr>
              <p:txBody>
                <a:bodyPr/>
                <a:p>
                  <a:r>
                    <a:rPr altLang="en-US" lang="zh-CN">
                      <a:noFill/>
                    </a:rPr>
                    <a:t> </a:t>
                  </a:r>
                </a:p>
              </p:txBody>
            </p:sp>
            <p:sp>
              <p:nvSpPr>
                <p:cNvPr id="1052297" name="文本框 305"/>
                <p:cNvSpPr txBox="1">
                  <a:spLocks noChangeAspect="1" noMove="1" noResize="1" noRot="1" noAdjustHandles="1" noEditPoints="1" noChangeArrowheads="1" noChangeShapeType="1" noTextEdit="1"/>
                </p:cNvSpPr>
                <p:nvPr/>
              </p:nvSpPr>
              <p:spPr bwMode="auto">
                <a:xfrm>
                  <a:off x="537587" y="4369046"/>
                  <a:ext cx="401442" cy="461665"/>
                </a:xfrm>
                <a:prstGeom prst="rect"/>
                <a:blipFill>
                  <a:blip xmlns:r="http://schemas.openxmlformats.org/officeDocument/2006/relationships" r:embed="rId9"/>
                  <a:stretch>
                    <a:fillRect l="-18182" b="-5333"/>
                  </a:stretch>
                </a:blipFill>
                <a:ln>
                  <a:noFill/>
                </a:ln>
                <a:effectLst/>
              </p:spPr>
              <p:txBody>
                <a:bodyPr/>
                <a:p>
                  <a:r>
                    <a:rPr altLang="en-US" lang="zh-CN">
                      <a:noFill/>
                    </a:rPr>
                    <a:t> </a:t>
                  </a:r>
                </a:p>
              </p:txBody>
            </p:sp>
            <p:sp>
              <p:nvSpPr>
                <p:cNvPr id="1052298" name="Rectangle 519"/>
                <p:cNvSpPr>
                  <a:spLocks noChangeAspect="1" noMove="1" noResize="1" noRot="1" noAdjustHandles="1" noEditPoints="1" noChangeArrowheads="1" noChangeShapeType="1" noTextEdit="1"/>
                </p:cNvSpPr>
                <p:nvPr/>
              </p:nvSpPr>
              <p:spPr bwMode="auto">
                <a:xfrm>
                  <a:off x="764850" y="4864998"/>
                  <a:ext cx="175129" cy="307777"/>
                </a:xfrm>
                <a:prstGeom prst="rect"/>
                <a:blipFill>
                  <a:blip xmlns:r="http://schemas.openxmlformats.org/officeDocument/2006/relationships" r:embed="rId10"/>
                  <a:stretch>
                    <a:fillRect l="-28571" r="-35714"/>
                  </a:stretch>
                </a:blipFill>
                <a:ln w="28575">
                  <a:noFill/>
                  <a:miter lim="800000"/>
                  <a:headEnd/>
                  <a:tailEnd/>
                </a:ln>
              </p:spPr>
              <p:txBody>
                <a:bodyPr/>
                <a:p>
                  <a:r>
                    <a:rPr altLang="en-US" lang="zh-CN">
                      <a:noFill/>
                    </a:rPr>
                    <a:t> </a:t>
                  </a:r>
                </a:p>
              </p:txBody>
            </p:sp>
            <p:sp>
              <p:nvSpPr>
                <p:cNvPr id="1052299"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11"/>
                  <a:stretch>
                    <a:fillRect l="-24242" b="-2632"/>
                  </a:stretch>
                </a:blipFill>
                <a:ln>
                  <a:noFill/>
                </a:ln>
                <a:effectLst/>
              </p:spPr>
              <p:txBody>
                <a:bodyPr/>
                <a:p>
                  <a:r>
                    <a:rPr altLang="en-US" lang="zh-CN">
                      <a:noFill/>
                    </a:rPr>
                    <a:t> </a:t>
                  </a:r>
                </a:p>
              </p:txBody>
            </p:sp>
            <p:sp>
              <p:nvSpPr>
                <p:cNvPr id="1052300"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2"/>
                  <a:stretch>
                    <a:fillRect l="-27692" b="-2632"/>
                  </a:stretch>
                </a:blipFill>
                <a:ln>
                  <a:noFill/>
                </a:ln>
                <a:effectLst/>
              </p:spPr>
              <p:txBody>
                <a:bodyPr/>
                <a:p>
                  <a:r>
                    <a:rPr altLang="en-US" lang="zh-CN">
                      <a:noFill/>
                    </a:rPr>
                    <a:t> </a:t>
                  </a:r>
                </a:p>
              </p:txBody>
            </p:sp>
            <p:sp>
              <p:nvSpPr>
                <p:cNvPr id="1052301"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3"/>
                  <a:stretch>
                    <a:fillRect l="-45455" r="-12121" b="-5333"/>
                  </a:stretch>
                </a:blipFill>
                <a:ln>
                  <a:noFill/>
                </a:ln>
                <a:effectLst/>
              </p:spPr>
              <p:txBody>
                <a:bodyPr/>
                <a:p>
                  <a:r>
                    <a:rPr altLang="en-US" lang="zh-CN">
                      <a:noFill/>
                    </a:rPr>
                    <a:t> </a:t>
                  </a:r>
                </a:p>
              </p:txBody>
            </p:sp>
            <p:sp>
              <p:nvSpPr>
                <p:cNvPr id="1052302" name="文本框 312"/>
                <p:cNvSpPr txBox="1">
                  <a:spLocks noChangeAspect="1" noMove="1" noResize="1" noRot="1" noAdjustHandles="1" noEditPoints="1" noChangeArrowheads="1" noChangeShapeType="1" noTextEdit="1"/>
                </p:cNvSpPr>
                <p:nvPr/>
              </p:nvSpPr>
              <p:spPr bwMode="auto">
                <a:xfrm>
                  <a:off x="6046546" y="1944986"/>
                  <a:ext cx="401442" cy="461665"/>
                </a:xfrm>
                <a:prstGeom prst="rect"/>
                <a:blipFill>
                  <a:blip xmlns:r="http://schemas.openxmlformats.org/officeDocument/2006/relationships" r:embed="rId14"/>
                  <a:stretch>
                    <a:fillRect l="-45455" r="-13636" b="-3947"/>
                  </a:stretch>
                </a:blipFill>
                <a:ln>
                  <a:noFill/>
                </a:ln>
                <a:effectLst/>
              </p:spPr>
              <p:txBody>
                <a:bodyPr/>
                <a:p>
                  <a:r>
                    <a:rPr altLang="en-US" lang="zh-CN">
                      <a:noFill/>
                    </a:rPr>
                    <a:t> </a:t>
                  </a:r>
                </a:p>
              </p:txBody>
            </p:sp>
            <p:sp>
              <p:nvSpPr>
                <p:cNvPr id="1052303"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5"/>
                  <a:stretch>
                    <a:fillRect l="-27273" b="-2632"/>
                  </a:stretch>
                </a:blipFill>
                <a:ln>
                  <a:noFill/>
                </a:ln>
                <a:effectLst/>
              </p:spPr>
              <p:txBody>
                <a:bodyPr/>
                <a:p>
                  <a:r>
                    <a:rPr altLang="en-US" lang="zh-CN">
                      <a:noFill/>
                    </a:rPr>
                    <a:t> </a:t>
                  </a:r>
                </a:p>
              </p:txBody>
            </p:sp>
            <p:sp>
              <p:nvSpPr>
                <p:cNvPr id="1052304" name="文本框 315"/>
                <p:cNvSpPr txBox="1">
                  <a:spLocks noChangeAspect="1" noMove="1" noResize="1" noRot="1" noAdjustHandles="1" noEditPoints="1" noChangeArrowheads="1" noChangeShapeType="1" noTextEdit="1"/>
                </p:cNvSpPr>
                <p:nvPr/>
              </p:nvSpPr>
              <p:spPr bwMode="auto">
                <a:xfrm>
                  <a:off x="6709690" y="4754862"/>
                  <a:ext cx="401442" cy="461665"/>
                </a:xfrm>
                <a:prstGeom prst="rect"/>
                <a:blipFill>
                  <a:blip xmlns:r="http://schemas.openxmlformats.org/officeDocument/2006/relationships" r:embed="rId16"/>
                  <a:stretch>
                    <a:fillRect l="-28788" b="-2632"/>
                  </a:stretch>
                </a:blipFill>
                <a:ln>
                  <a:noFill/>
                </a:ln>
                <a:effectLst/>
              </p:spPr>
              <p:txBody>
                <a:bodyPr/>
                <a:p>
                  <a:r>
                    <a:rPr altLang="en-US" lang="zh-CN">
                      <a:noFill/>
                    </a:rPr>
                    <a:t> </a:t>
                  </a:r>
                </a:p>
              </p:txBody>
            </p:sp>
            <p:sp>
              <p:nvSpPr>
                <p:cNvPr id="1052305" name="文本框 317"/>
                <p:cNvSpPr txBox="1">
                  <a:spLocks noChangeAspect="1" noMove="1" noResize="1" noRot="1" noAdjustHandles="1" noEditPoints="1" noChangeArrowheads="1" noChangeShapeType="1" noTextEdit="1"/>
                </p:cNvSpPr>
                <p:nvPr/>
              </p:nvSpPr>
              <p:spPr bwMode="auto">
                <a:xfrm>
                  <a:off x="8511598" y="3922160"/>
                  <a:ext cx="401442" cy="461665"/>
                </a:xfrm>
                <a:prstGeom prst="rect"/>
                <a:blipFill>
                  <a:blip xmlns:r="http://schemas.openxmlformats.org/officeDocument/2006/relationships" r:embed="rId17"/>
                  <a:stretch>
                    <a:fillRect l="-22727" r="-1515" b="-5263"/>
                  </a:stretch>
                </a:blipFill>
                <a:ln>
                  <a:noFill/>
                </a:ln>
                <a:effectLst/>
              </p:spPr>
              <p:txBody>
                <a:bodyPr/>
                <a:p>
                  <a:r>
                    <a:rPr altLang="en-US" lang="zh-CN">
                      <a:noFill/>
                    </a:rPr>
                    <a:t> </a:t>
                  </a:r>
                </a:p>
              </p:txBody>
            </p:sp>
            <p:sp>
              <p:nvSpPr>
                <p:cNvPr id="1052306" name="Rectangle 518"/>
                <p:cNvSpPr>
                  <a:spLocks noChangeAspect="1" noMove="1" noResize="1" noRot="1" noAdjustHandles="1" noEditPoints="1" noChangeArrowheads="1" noChangeShapeType="1" noTextEdit="1"/>
                </p:cNvSpPr>
                <p:nvPr/>
              </p:nvSpPr>
              <p:spPr bwMode="auto">
                <a:xfrm>
                  <a:off x="8414470" y="2501622"/>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52307" name="Rectangle 519"/>
                <p:cNvSpPr>
                  <a:spLocks noChangeAspect="1" noMove="1" noResize="1" noRot="1" noAdjustHandles="1" noEditPoints="1" noChangeArrowheads="1" noChangeShapeType="1" noTextEdit="1"/>
                </p:cNvSpPr>
                <p:nvPr/>
              </p:nvSpPr>
              <p:spPr bwMode="auto">
                <a:xfrm>
                  <a:off x="8412883" y="5363370"/>
                  <a:ext cx="175129" cy="307777"/>
                </a:xfrm>
                <a:prstGeom prst="rect"/>
                <a:blipFill>
                  <a:blip xmlns:r="http://schemas.openxmlformats.org/officeDocument/2006/relationships" r:embed="rId19"/>
                  <a:stretch>
                    <a:fillRect l="-24138" r="-34483"/>
                  </a:stretch>
                </a:blipFill>
                <a:ln w="28575">
                  <a:noFill/>
                  <a:miter lim="800000"/>
                  <a:headEnd/>
                  <a:tailEnd/>
                </a:ln>
              </p:spPr>
              <p:txBody>
                <a:bodyPr/>
                <a:p>
                  <a:r>
                    <a:rPr altLang="en-US" lang="zh-CN">
                      <a:noFill/>
                    </a:rPr>
                    <a:t> </a:t>
                  </a:r>
                </a:p>
              </p:txBody>
            </p:sp>
            <p:sp>
              <p:nvSpPr>
                <p:cNvPr id="1052308" name="文本框 320"/>
                <p:cNvSpPr txBox="1">
                  <a:spLocks noChangeAspect="1" noMove="1" noResize="1" noRot="1" noAdjustHandles="1" noEditPoints="1" noChangeArrowheads="1" noChangeShapeType="1" noTextEdit="1"/>
                </p:cNvSpPr>
                <p:nvPr/>
              </p:nvSpPr>
              <p:spPr bwMode="auto">
                <a:xfrm>
                  <a:off x="7814592" y="3973513"/>
                  <a:ext cx="401442" cy="461665"/>
                </a:xfrm>
                <a:prstGeom prst="rect"/>
                <a:blipFill>
                  <a:blip xmlns:r="http://schemas.openxmlformats.org/officeDocument/2006/relationships" r:embed="rId20"/>
                  <a:stretch>
                    <a:fillRect l="-28788" b="-5333"/>
                  </a:stretch>
                </a:blipFill>
                <a:ln>
                  <a:noFill/>
                </a:ln>
                <a:effectLst/>
              </p:spPr>
              <p:txBody>
                <a:bodyPr/>
                <a:p>
                  <a:r>
                    <a:rPr altLang="en-US" lang="zh-CN">
                      <a:noFill/>
                    </a:rPr>
                    <a:t> </a:t>
                  </a:r>
                </a:p>
              </p:txBody>
            </p:sp>
            <p:sp>
              <p:nvSpPr>
                <p:cNvPr id="1052309"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21"/>
                  <a:stretch>
                    <a:fillRect l="-12121" b="-3947"/>
                  </a:stretch>
                </a:blipFill>
                <a:ln>
                  <a:noFill/>
                </a:ln>
                <a:effectLst/>
              </p:spPr>
              <p:txBody>
                <a:bodyPr/>
                <a:p>
                  <a:r>
                    <a:rPr altLang="en-US" lang="zh-CN">
                      <a:noFill/>
                    </a:rPr>
                    <a:t> </a:t>
                  </a:r>
                </a:p>
              </p:txBody>
            </p:sp>
            <p:sp>
              <p:nvSpPr>
                <p:cNvPr id="1052310"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22"/>
                  <a:stretch>
                    <a:fillRect l="-33333" r="-30556" b="-5882"/>
                  </a:stretch>
                </a:blipFill>
                <a:ln w="28575">
                  <a:noFill/>
                  <a:miter lim="800000"/>
                  <a:headEnd/>
                  <a:tailEnd/>
                </a:ln>
              </p:spPr>
              <p:txBody>
                <a:bodyPr/>
                <a:p>
                  <a:r>
                    <a:rPr altLang="en-US" lang="zh-CN">
                      <a:noFill/>
                    </a:rPr>
                    <a:t> </a:t>
                  </a:r>
                </a:p>
              </p:txBody>
            </p:sp>
            <p:sp>
              <p:nvSpPr>
                <p:cNvPr id="1052311"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3"/>
                  <a:stretch>
                    <a:fillRect l="-22581" r="-25806"/>
                  </a:stretch>
                </a:blipFill>
                <a:ln w="28575">
                  <a:noFill/>
                  <a:miter lim="800000"/>
                  <a:headEnd/>
                  <a:tailEnd/>
                </a:ln>
              </p:spPr>
              <p:txBody>
                <a:bodyPr/>
                <a:p>
                  <a:r>
                    <a:rPr altLang="en-US" lang="zh-CN">
                      <a:noFill/>
                    </a:rPr>
                    <a:t> </a:t>
                  </a:r>
                </a:p>
              </p:txBody>
            </p:sp>
          </p:grpSp>
          <p:sp>
            <p:nvSpPr>
              <p:cNvPr id="1052312"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13"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70"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14"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4"/>
              <a:stretch>
                <a:fillRect l="-10606" b="-5333"/>
              </a:stretch>
            </a:blipFill>
            <a:ln>
              <a:noFill/>
            </a:ln>
            <a:effectLst/>
          </p:spPr>
          <p:txBody>
            <a:bodyPr/>
            <a:p>
              <a:r>
                <a:rPr altLang="en-US" lang="zh-CN">
                  <a:noFill/>
                </a:rPr>
                <a:t> </a:t>
              </a:r>
            </a:p>
          </p:txBody>
        </p:sp>
        <p:sp>
          <p:nvSpPr>
            <p:cNvPr id="1052315" name="圆角矩形 328"/>
            <p:cNvSpPr/>
            <p:nvPr/>
          </p:nvSpPr>
          <p:spPr>
            <a:xfrm>
              <a:off x="5163544" y="4146550"/>
              <a:ext cx="2163489" cy="1276590"/>
            </a:xfrm>
            <a:prstGeom prst="roundRect">
              <a:avLst>
                <a:gd name="adj" fmla="val 844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071"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16"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5"/>
              <a:stretch>
                <a:fillRect l="-28788" b="-6667"/>
              </a:stretch>
            </a:blipFill>
            <a:ln>
              <a:noFill/>
            </a:ln>
            <a:effectLst/>
          </p:spPr>
          <p:txBody>
            <a:bodyPr/>
            <a:p>
              <a:r>
                <a:rPr altLang="en-US" lang="zh-CN">
                  <a:noFill/>
                </a:rPr>
                <a:t> </a:t>
              </a:r>
            </a:p>
          </p:txBody>
        </p:sp>
        <p:cxnSp>
          <p:nvCxnSpPr>
            <p:cNvPr id="3146072"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17" name="Rectangle 518"/>
            <p:cNvSpPr>
              <a:spLocks noChangeAspect="1" noMove="1" noResize="1" noRot="1" noAdjustHandles="1" noEditPoints="1" noChangeArrowheads="1" noChangeShapeType="1" noTextEdit="1"/>
            </p:cNvSpPr>
            <p:nvPr/>
          </p:nvSpPr>
          <p:spPr bwMode="auto">
            <a:xfrm>
              <a:off x="718689" y="4137667"/>
              <a:ext cx="217639" cy="307777"/>
            </a:xfrm>
            <a:prstGeom prst="rect"/>
            <a:blipFill>
              <a:blip xmlns:r="http://schemas.openxmlformats.org/officeDocument/2006/relationships" r:embed="rId26"/>
              <a:stretch>
                <a:fillRect l="-33333" r="-30556" b="-8000"/>
              </a:stretch>
            </a:blipFill>
            <a:ln w="28575">
              <a:noFill/>
              <a:miter lim="800000"/>
              <a:headEnd/>
              <a:tailEnd/>
            </a:ln>
          </p:spPr>
          <p:txBody>
            <a:bodyPr/>
            <a:p>
              <a:r>
                <a:rPr altLang="en-US" lang="zh-CN">
                  <a:noFill/>
                </a:rPr>
                <a:t> </a:t>
              </a:r>
            </a:p>
          </p:txBody>
        </p:sp>
        <p:cxnSp>
          <p:nvCxnSpPr>
            <p:cNvPr id="3146073" name="直接箭头连接符 103"/>
            <p:cNvCxnSpPr>
              <a:cxnSpLocks/>
            </p:cNvCxnSpPr>
            <p:nvPr/>
          </p:nvCxnSpPr>
          <p:spPr>
            <a:xfrm rot="5400000" flipV="1">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18" name="文本框 89"/>
            <p:cNvSpPr txBox="1">
              <a:spLocks noChangeAspect="1" noMove="1" noResize="1" noRot="1" noAdjustHandles="1" noEditPoints="1" noChangeArrowheads="1" noChangeShapeType="1" noTextEdit="1"/>
            </p:cNvSpPr>
            <p:nvPr/>
          </p:nvSpPr>
          <p:spPr bwMode="auto">
            <a:xfrm>
              <a:off x="6025630" y="3568700"/>
              <a:ext cx="401442" cy="461665"/>
            </a:xfrm>
            <a:prstGeom prst="rect"/>
            <a:blipFill>
              <a:blip xmlns:r="http://schemas.openxmlformats.org/officeDocument/2006/relationships" r:embed="rId27"/>
              <a:stretch>
                <a:fillRect l="-35385" r="-3077" b="-5263"/>
              </a:stretch>
            </a:blipFill>
            <a:ln>
              <a:noFill/>
            </a:ln>
            <a:effectLst/>
          </p:spPr>
          <p:txBody>
            <a:bodyPr/>
            <a:p>
              <a:r>
                <a:rPr altLang="en-US" lang="zh-CN">
                  <a:noFill/>
                </a:rPr>
                <a:t> </a:t>
              </a:r>
            </a:p>
          </p:txBody>
        </p:sp>
        <p:cxnSp>
          <p:nvCxnSpPr>
            <p:cNvPr id="3146074" name="直接箭头连接符 90"/>
            <p:cNvCxnSpPr>
              <a:cxnSpLocks/>
            </p:cNvCxnSpPr>
            <p:nvPr/>
          </p:nvCxnSpPr>
          <p:spPr>
            <a:xfrm rot="5400000" flipV="1">
              <a:off x="6235494" y="274905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19" name="文本框 91"/>
            <p:cNvSpPr txBox="1">
              <a:spLocks noChangeAspect="1" noMove="1" noResize="1" noRot="1" noAdjustHandles="1" noEditPoints="1" noChangeArrowheads="1" noChangeShapeType="1" noTextEdit="1"/>
            </p:cNvSpPr>
            <p:nvPr/>
          </p:nvSpPr>
          <p:spPr bwMode="auto">
            <a:xfrm>
              <a:off x="5997891" y="2486968"/>
              <a:ext cx="401442" cy="461665"/>
            </a:xfrm>
            <a:prstGeom prst="rect"/>
            <a:blipFill>
              <a:blip xmlns:r="http://schemas.openxmlformats.org/officeDocument/2006/relationships" r:embed="rId28"/>
              <a:stretch>
                <a:fillRect l="-33333" r="-1515" b="-3947"/>
              </a:stretch>
            </a:blipFill>
            <a:ln>
              <a:noFill/>
            </a:ln>
            <a:effectLst/>
          </p:spPr>
          <p:txBody>
            <a:bodyPr/>
            <a:p>
              <a:r>
                <a:rPr altLang="en-US" lang="zh-CN">
                  <a:noFill/>
                </a:rPr>
                <a:t> </a:t>
              </a:r>
            </a:p>
          </p:txBody>
        </p:sp>
      </p:grpSp>
      <p:sp>
        <p:nvSpPr>
          <p:cNvPr id="1052320" name="文本框 99"/>
          <p:cNvSpPr txBox="1">
            <a:spLocks noChangeAspect="1" noMove="1" noResize="1" noRot="1" noAdjustHandles="1" noEditPoints="1" noChangeArrowheads="1" noChangeShapeType="1" noTextEdit="1"/>
          </p:cNvSpPr>
          <p:nvPr/>
        </p:nvSpPr>
        <p:spPr bwMode="auto">
          <a:xfrm>
            <a:off x="3620678" y="5838332"/>
            <a:ext cx="2022113" cy="400110"/>
          </a:xfrm>
          <a:prstGeom prst="rect"/>
          <a:blipFill>
            <a:blip xmlns:r="http://schemas.openxmlformats.org/officeDocument/2006/relationships" r:embed="rId29"/>
            <a:stretch>
              <a:fillRect b="-6154"/>
            </a:stretch>
          </a:blipFill>
          <a:ln>
            <a:noFill/>
          </a:ln>
          <a:effectLst/>
        </p:spPr>
        <p:txBody>
          <a:bodyPr/>
          <a:p>
            <a:r>
              <a:rPr altLang="en-US" lang="zh-CN">
                <a:noFill/>
              </a:rPr>
              <a:t> </a:t>
            </a:r>
          </a:p>
        </p:txBody>
      </p:sp>
      <p:grpSp>
        <p:nvGrpSpPr>
          <p:cNvPr id="464" name="组合 100"/>
          <p:cNvGrpSpPr/>
          <p:nvPr/>
        </p:nvGrpSpPr>
        <p:grpSpPr>
          <a:xfrm>
            <a:off x="2586967" y="4386747"/>
            <a:ext cx="604524" cy="1497056"/>
            <a:chOff x="2250906" y="4476601"/>
            <a:chExt cx="604524" cy="1497056"/>
          </a:xfrm>
        </p:grpSpPr>
        <p:sp>
          <p:nvSpPr>
            <p:cNvPr id="1052321" name="矩形 101"/>
            <p:cNvSpPr>
              <a:spLocks noChangeAspect="1" noMove="1" noResize="1" noRot="1" noAdjustHandles="1" noEditPoints="1" noChangeArrowheads="1" noChangeShapeType="1" noTextEdit="1"/>
            </p:cNvSpPr>
            <p:nvPr/>
          </p:nvSpPr>
          <p:spPr>
            <a:xfrm>
              <a:off x="2250906" y="5564048"/>
              <a:ext cx="604524" cy="400110"/>
            </a:xfrm>
            <a:prstGeom prst="rect"/>
            <a:blipFill>
              <a:blip xmlns:r="http://schemas.openxmlformats.org/officeDocument/2006/relationships" r:embed="rId30"/>
              <a:stretch>
                <a:fillRect b="-1515"/>
              </a:stretch>
            </a:blipFill>
          </p:spPr>
          <p:txBody>
            <a:bodyPr/>
            <a:p>
              <a:r>
                <a:rPr altLang="en-US" lang="zh-CN">
                  <a:noFill/>
                </a:rPr>
                <a:t> </a:t>
              </a:r>
            </a:p>
          </p:txBody>
        </p:sp>
        <p:cxnSp>
          <p:nvCxnSpPr>
            <p:cNvPr id="3146075" name="直接连接符 102"/>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76" name="直接连接符 105"/>
            <p:cNvCxnSpPr>
              <a:cxnSpLocks/>
            </p:cNvCxnSpPr>
            <p:nvPr/>
          </p:nvCxnSpPr>
          <p:spPr>
            <a:xfrm>
              <a:off x="2287305" y="449559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65" name="组合 106"/>
          <p:cNvGrpSpPr/>
          <p:nvPr/>
        </p:nvGrpSpPr>
        <p:grpSpPr>
          <a:xfrm>
            <a:off x="1414229" y="4332113"/>
            <a:ext cx="538802" cy="1497056"/>
            <a:chOff x="2250906" y="4476601"/>
            <a:chExt cx="538802" cy="1497056"/>
          </a:xfrm>
        </p:grpSpPr>
        <p:sp>
          <p:nvSpPr>
            <p:cNvPr id="1052322" name="矩形 107"/>
            <p:cNvSpPr>
              <a:spLocks noChangeAspect="1" noMove="1" noResize="1" noRot="1" noAdjustHandles="1" noEditPoints="1" noChangeArrowheads="1" noChangeShapeType="1" noTextEdit="1"/>
            </p:cNvSpPr>
            <p:nvPr/>
          </p:nvSpPr>
          <p:spPr>
            <a:xfrm>
              <a:off x="2250906" y="5564048"/>
              <a:ext cx="538802" cy="400110"/>
            </a:xfrm>
            <a:prstGeom prst="rect"/>
            <a:blipFill>
              <a:blip xmlns:r="http://schemas.openxmlformats.org/officeDocument/2006/relationships" r:embed="rId31"/>
              <a:stretch>
                <a:fillRect b="-1515"/>
              </a:stretch>
            </a:blipFill>
          </p:spPr>
          <p:txBody>
            <a:bodyPr/>
            <a:p>
              <a:r>
                <a:rPr altLang="en-US" lang="zh-CN">
                  <a:noFill/>
                </a:rPr>
                <a:t> </a:t>
              </a:r>
            </a:p>
          </p:txBody>
        </p:sp>
        <p:cxnSp>
          <p:nvCxnSpPr>
            <p:cNvPr id="3146077" name="直接连接符 108"/>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78" name="直接连接符 109"/>
            <p:cNvCxnSpPr>
              <a:cxnSpLocks/>
            </p:cNvCxnSpPr>
            <p:nvPr/>
          </p:nvCxnSpPr>
          <p:spPr>
            <a:xfrm>
              <a:off x="2287305" y="449559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52323" name="文本框 110"/>
          <p:cNvSpPr txBox="1">
            <a:spLocks noChangeAspect="1" noMove="1" noResize="1" noRot="1" noAdjustHandles="1" noEditPoints="1" noChangeArrowheads="1" noChangeShapeType="1" noTextEdit="1"/>
          </p:cNvSpPr>
          <p:nvPr/>
        </p:nvSpPr>
        <p:spPr bwMode="auto">
          <a:xfrm>
            <a:off x="5417971" y="5853625"/>
            <a:ext cx="783068" cy="400110"/>
          </a:xfrm>
          <a:prstGeom prst="rect"/>
          <a:blipFill>
            <a:blip xmlns:r="http://schemas.openxmlformats.org/officeDocument/2006/relationships" r:embed="rId32"/>
            <a:stretch>
              <a:fillRect b="-3030"/>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323"/>
                                        </p:tgtEl>
                                        <p:attrNameLst>
                                          <p:attrName>style.visibility</p:attrName>
                                        </p:attrNameLst>
                                      </p:cBhvr>
                                      <p:to>
                                        <p:strVal val="visible"/>
                                      </p:to>
                                    </p:set>
                                    <p:animEffect transition="in" filter="wipe(down)">
                                      <p:cBhvr>
                                        <p:cTn dur="500" id="7"/>
                                        <p:tgtEl>
                                          <p:spTgt spid="1052323"/>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2320"/>
                                        </p:tgtEl>
                                        <p:attrNameLst>
                                          <p:attrName>style.visibility</p:attrName>
                                        </p:attrNameLst>
                                      </p:cBhvr>
                                      <p:to>
                                        <p:strVal val="visible"/>
                                      </p:to>
                                    </p:set>
                                    <p:animEffect transition="in" filter="wipe(down)">
                                      <p:cBhvr>
                                        <p:cTn dur="500" id="10"/>
                                        <p:tgtEl>
                                          <p:spTgt spid="1052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320" grpId="0"/>
      <p:bldP spid="10523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68" name=""/>
        <p:cNvGrpSpPr/>
        <p:nvPr/>
      </p:nvGrpSpPr>
      <p:grpSpPr>
        <a:xfrm>
          <a:off x="0" y="0"/>
          <a:ext cx="0" cy="0"/>
          <a:chOff x="0" y="0"/>
          <a:chExt cx="0" cy="0"/>
        </a:xfrm>
      </p:grpSpPr>
      <p:sp>
        <p:nvSpPr>
          <p:cNvPr id="105232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328" name="Text Box 12"/>
          <p:cNvSpPr txBox="1">
            <a:spLocks noChangeArrowheads="1"/>
          </p:cNvSpPr>
          <p:nvPr/>
        </p:nvSpPr>
        <p:spPr bwMode="auto">
          <a:xfrm>
            <a:off x="281758" y="430407"/>
            <a:ext cx="886224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6:</a:t>
            </a:r>
            <a:endParaRPr altLang="en-US" dirty="0" sz="2000" kumimoji="1" lang="zh-CN">
              <a:cs typeface="Arial" panose="020B0604020202020204" pitchFamily="34" charset="0"/>
            </a:endParaRPr>
          </a:p>
        </p:txBody>
      </p:sp>
      <p:sp>
        <p:nvSpPr>
          <p:cNvPr id="1052329" name="Text Box 12"/>
          <p:cNvSpPr txBox="1">
            <a:spLocks noChangeArrowheads="1"/>
          </p:cNvSpPr>
          <p:nvPr/>
        </p:nvSpPr>
        <p:spPr bwMode="auto">
          <a:xfrm>
            <a:off x="809552" y="950069"/>
            <a:ext cx="75572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(7) Output resistance</a:t>
            </a:r>
            <a:endParaRPr altLang="en-US" dirty="0" sz="2000" kumimoji="1" lang="zh-CN">
              <a:cs typeface="Arial" panose="020B0604020202020204" pitchFamily="34" charset="0"/>
            </a:endParaRPr>
          </a:p>
        </p:txBody>
      </p:sp>
      <p:grpSp>
        <p:nvGrpSpPr>
          <p:cNvPr id="469" name="组合 5"/>
          <p:cNvGrpSpPr/>
          <p:nvPr/>
        </p:nvGrpSpPr>
        <p:grpSpPr>
          <a:xfrm>
            <a:off x="1084750" y="1408059"/>
            <a:ext cx="7191337" cy="4162425"/>
            <a:chOff x="1059583" y="1616075"/>
            <a:chExt cx="7191337" cy="4162425"/>
          </a:xfrm>
        </p:grpSpPr>
        <p:sp>
          <p:nvSpPr>
            <p:cNvPr id="1052330" name="文本框 95"/>
            <p:cNvSpPr txBox="1">
              <a:spLocks noChangeAspect="1" noMove="1" noResize="1" noRot="1" noAdjustHandles="1" noEditPoints="1" noChangeArrowheads="1" noChangeShapeType="1" noTextEdit="1"/>
            </p:cNvSpPr>
            <p:nvPr/>
          </p:nvSpPr>
          <p:spPr bwMode="auto">
            <a:xfrm>
              <a:off x="3080571" y="4394352"/>
              <a:ext cx="401442" cy="461665"/>
            </a:xfrm>
            <a:prstGeom prst="rect"/>
            <a:blipFill>
              <a:blip xmlns:r="http://schemas.openxmlformats.org/officeDocument/2006/relationships" r:embed="rId1"/>
              <a:stretch>
                <a:fillRect l="-16667" b="-5333"/>
              </a:stretch>
            </a:blipFill>
            <a:ln>
              <a:noFill/>
            </a:ln>
            <a:effectLst/>
          </p:spPr>
          <p:txBody>
            <a:bodyPr/>
            <a:p>
              <a:r>
                <a:rPr altLang="en-US" lang="zh-CN">
                  <a:noFill/>
                </a:rPr>
                <a:t> </a:t>
              </a:r>
            </a:p>
          </p:txBody>
        </p:sp>
        <p:grpSp>
          <p:nvGrpSpPr>
            <p:cNvPr id="470" name="组合 1"/>
            <p:cNvGrpSpPr/>
            <p:nvPr/>
          </p:nvGrpSpPr>
          <p:grpSpPr>
            <a:xfrm>
              <a:off x="1059583" y="1616075"/>
              <a:ext cx="7191337" cy="4162425"/>
              <a:chOff x="1059583" y="1616075"/>
              <a:chExt cx="7191337" cy="4162425"/>
            </a:xfrm>
          </p:grpSpPr>
          <p:grpSp>
            <p:nvGrpSpPr>
              <p:cNvPr id="471" name="组合 4"/>
              <p:cNvGrpSpPr/>
              <p:nvPr/>
            </p:nvGrpSpPr>
            <p:grpSpPr>
              <a:xfrm>
                <a:off x="1059583" y="1616075"/>
                <a:ext cx="7191337" cy="4162425"/>
                <a:chOff x="1059583" y="1616075"/>
                <a:chExt cx="7191337" cy="4162425"/>
              </a:xfrm>
            </p:grpSpPr>
            <p:grpSp>
              <p:nvGrpSpPr>
                <p:cNvPr id="472" name="Group 196"/>
                <p:cNvGrpSpPr/>
                <p:nvPr/>
              </p:nvGrpSpPr>
              <p:grpSpPr bwMode="auto">
                <a:xfrm>
                  <a:off x="1059583" y="1616075"/>
                  <a:ext cx="7123113" cy="4162425"/>
                  <a:chOff x="660" y="930"/>
                  <a:chExt cx="4487" cy="2622"/>
                </a:xfrm>
              </p:grpSpPr>
              <p:sp>
                <p:nvSpPr>
                  <p:cNvPr id="1052331" name="Line 4"/>
                  <p:cNvSpPr>
                    <a:spLocks noChangeShapeType="1"/>
                  </p:cNvSpPr>
                  <p:nvPr/>
                </p:nvSpPr>
                <p:spPr bwMode="auto">
                  <a:xfrm flipV="1">
                    <a:off x="1825" y="2239"/>
                    <a:ext cx="0" cy="22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32" name="Line 5"/>
                  <p:cNvSpPr>
                    <a:spLocks noChangeShapeType="1"/>
                  </p:cNvSpPr>
                  <p:nvPr/>
                </p:nvSpPr>
                <p:spPr bwMode="auto">
                  <a:xfrm>
                    <a:off x="1759" y="2239"/>
                    <a:ext cx="1" cy="228"/>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33" name="Line 12"/>
                  <p:cNvSpPr>
                    <a:spLocks noChangeShapeType="1"/>
                  </p:cNvSpPr>
                  <p:nvPr/>
                </p:nvSpPr>
                <p:spPr bwMode="auto">
                  <a:xfrm>
                    <a:off x="1817" y="2362"/>
                    <a:ext cx="515"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34" name="Line 13"/>
                  <p:cNvSpPr>
                    <a:spLocks noChangeShapeType="1"/>
                  </p:cNvSpPr>
                  <p:nvPr/>
                </p:nvSpPr>
                <p:spPr bwMode="auto">
                  <a:xfrm>
                    <a:off x="661" y="2362"/>
                    <a:ext cx="34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35" name="Line 18"/>
                  <p:cNvSpPr>
                    <a:spLocks noChangeShapeType="1"/>
                  </p:cNvSpPr>
                  <p:nvPr/>
                </p:nvSpPr>
                <p:spPr bwMode="auto">
                  <a:xfrm>
                    <a:off x="2506" y="940"/>
                    <a:ext cx="235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36" name="Line 22"/>
                  <p:cNvSpPr>
                    <a:spLocks noChangeShapeType="1"/>
                  </p:cNvSpPr>
                  <p:nvPr/>
                </p:nvSpPr>
                <p:spPr bwMode="auto">
                  <a:xfrm flipV="1">
                    <a:off x="2325" y="2193"/>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37" name="Line 23"/>
                  <p:cNvSpPr>
                    <a:spLocks noChangeShapeType="1"/>
                  </p:cNvSpPr>
                  <p:nvPr/>
                </p:nvSpPr>
                <p:spPr bwMode="auto">
                  <a:xfrm flipV="1">
                    <a:off x="2323" y="2126"/>
                    <a:ext cx="199"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38" name="Line 24"/>
                  <p:cNvSpPr>
                    <a:spLocks noChangeShapeType="1"/>
                  </p:cNvSpPr>
                  <p:nvPr/>
                </p:nvSpPr>
                <p:spPr bwMode="auto">
                  <a:xfrm>
                    <a:off x="2319" y="2415"/>
                    <a:ext cx="225" cy="137"/>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339" name="Rectangle 25"/>
                  <p:cNvSpPr>
                    <a:spLocks noChangeArrowheads="1"/>
                  </p:cNvSpPr>
                  <p:nvPr/>
                </p:nvSpPr>
                <p:spPr bwMode="auto">
                  <a:xfrm>
                    <a:off x="2457" y="1380"/>
                    <a:ext cx="113" cy="314"/>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340" name="Line 27"/>
                  <p:cNvSpPr>
                    <a:spLocks noChangeShapeType="1"/>
                  </p:cNvSpPr>
                  <p:nvPr/>
                </p:nvSpPr>
                <p:spPr bwMode="auto">
                  <a:xfrm>
                    <a:off x="2517" y="1700"/>
                    <a:ext cx="0" cy="43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41" name="Rectangle 35"/>
                  <p:cNvSpPr>
                    <a:spLocks noChangeArrowheads="1"/>
                  </p:cNvSpPr>
                  <p:nvPr/>
                </p:nvSpPr>
                <p:spPr bwMode="auto">
                  <a:xfrm rot="5400000">
                    <a:off x="3511" y="2535"/>
                    <a:ext cx="112" cy="317"/>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342" name="Line 45"/>
                  <p:cNvSpPr>
                    <a:spLocks noChangeShapeType="1"/>
                  </p:cNvSpPr>
                  <p:nvPr/>
                </p:nvSpPr>
                <p:spPr bwMode="auto">
                  <a:xfrm>
                    <a:off x="1972" y="2698"/>
                    <a:ext cx="143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43" name="Line 56"/>
                  <p:cNvSpPr>
                    <a:spLocks noChangeShapeType="1"/>
                  </p:cNvSpPr>
                  <p:nvPr/>
                </p:nvSpPr>
                <p:spPr bwMode="auto">
                  <a:xfrm>
                    <a:off x="1571" y="3430"/>
                    <a:ext cx="338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44" name="Line 63"/>
                  <p:cNvSpPr>
                    <a:spLocks noChangeShapeType="1"/>
                  </p:cNvSpPr>
                  <p:nvPr/>
                </p:nvSpPr>
                <p:spPr bwMode="auto">
                  <a:xfrm flipV="1">
                    <a:off x="3925" y="1809"/>
                    <a:ext cx="0" cy="332"/>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45" name="Line 64"/>
                  <p:cNvSpPr>
                    <a:spLocks noChangeShapeType="1"/>
                  </p:cNvSpPr>
                  <p:nvPr/>
                </p:nvSpPr>
                <p:spPr bwMode="auto">
                  <a:xfrm flipV="1">
                    <a:off x="3925" y="1738"/>
                    <a:ext cx="195" cy="19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46" name="Line 65"/>
                  <p:cNvSpPr>
                    <a:spLocks noChangeShapeType="1"/>
                  </p:cNvSpPr>
                  <p:nvPr/>
                </p:nvSpPr>
                <p:spPr bwMode="auto">
                  <a:xfrm>
                    <a:off x="3927" y="2025"/>
                    <a:ext cx="201" cy="116"/>
                  </a:xfrm>
                  <a:prstGeom prst="line"/>
                  <a:noFill/>
                  <a:ln w="38100">
                    <a:solidFill>
                      <a:schemeClr val="tx1"/>
                    </a:solidFill>
                    <a:round/>
                    <a:headEnd/>
                    <a:tailEnd type="arrow" w="med" len="med"/>
                  </a:ln>
                  <a:effectLst/>
                </p:spPr>
                <p:txBody>
                  <a:bodyPr/>
                  <a:p>
                    <a:pPr algn="ctr"/>
                    <a:endParaRPr altLang="en-US" sz="2400" kumimoji="1" lang="zh-CN" smtClean="0">
                      <a:latin typeface="Times New Roman" pitchFamily="18" charset="0"/>
                      <a:ea typeface="楷体_GB2312" pitchFamily="49" charset="-122"/>
                    </a:endParaRPr>
                  </a:p>
                </p:txBody>
              </p:sp>
              <p:sp>
                <p:nvSpPr>
                  <p:cNvPr id="1052347" name="Line 69"/>
                  <p:cNvSpPr>
                    <a:spLocks noChangeShapeType="1"/>
                  </p:cNvSpPr>
                  <p:nvPr/>
                </p:nvSpPr>
                <p:spPr bwMode="auto">
                  <a:xfrm>
                    <a:off x="4119" y="1567"/>
                    <a:ext cx="0" cy="181"/>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48" name="Line 83"/>
                  <p:cNvSpPr>
                    <a:spLocks noChangeShapeType="1"/>
                  </p:cNvSpPr>
                  <p:nvPr/>
                </p:nvSpPr>
                <p:spPr bwMode="auto">
                  <a:xfrm>
                    <a:off x="4045" y="3544"/>
                    <a:ext cx="181"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49" name="Line 88"/>
                  <p:cNvSpPr>
                    <a:spLocks noChangeShapeType="1"/>
                  </p:cNvSpPr>
                  <p:nvPr/>
                </p:nvSpPr>
                <p:spPr bwMode="auto">
                  <a:xfrm>
                    <a:off x="4125" y="1568"/>
                    <a:ext cx="823"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0" name="Oval 89"/>
                  <p:cNvSpPr>
                    <a:spLocks noChangeArrowheads="1"/>
                  </p:cNvSpPr>
                  <p:nvPr/>
                </p:nvSpPr>
                <p:spPr bwMode="auto">
                  <a:xfrm>
                    <a:off x="4941" y="152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1" name="Oval 90"/>
                  <p:cNvSpPr>
                    <a:spLocks noChangeArrowheads="1"/>
                  </p:cNvSpPr>
                  <p:nvPr/>
                </p:nvSpPr>
                <p:spPr bwMode="auto">
                  <a:xfrm>
                    <a:off x="4948" y="3388"/>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49" name="Object 124"/>
                  <p:cNvGraphicFramePr>
                    <a:graphicFrameLocks noChangeAspect="1"/>
                  </p:cNvGraphicFramePr>
                  <p:nvPr/>
                </p:nvGraphicFramePr>
                <p:xfrm>
                  <a:off x="4848" y="2381"/>
                  <a:ext cx="299" cy="296"/>
                </p:xfrm>
                <a:graphic>
                  <a:graphicData uri="http://schemas.openxmlformats.org/presentationml/2006/ole">
                    <mc:AlternateContent xmlns:mc="http://schemas.openxmlformats.org/markup-compatibility/2006">
                      <mc:Choice xmlns:v="urn:schemas-microsoft-com:vml" Requires="v">
                        <p:oleObj name="Equation" r:id="rId2" spid="_x0000_s20620" imgH="215640" imgW="215640" progId="Equation.3">
                          <p:embed/>
                        </p:oleObj>
                      </mc:Choice>
                      <mc:Fallback>
                        <p:oleObj name="Equation" r:id="rId2" spid="" imgH="215640" imgW="215640" progId="Equation.3">
                          <p:embed/>
                          <p:pic>
                            <p:nvPicPr>
                              <p:cNvPr id="2097247" name="Object 124"/>
                              <p:cNvPicPr>
                                <a:picLocks noChangeAspect="1" noChangeArrowheads="1"/>
                              </p:cNvPicPr>
                              <p:nvPr/>
                            </p:nvPicPr>
                            <p:blipFill>
                              <a:blip xmlns:r="http://schemas.openxmlformats.org/officeDocument/2006/relationships" r:embed="rId3">
                                <a:lum bright="100000"/>
                              </a:blip>
                              <a:srcRect/>
                              <a:stretch>
                                <a:fillRect/>
                              </a:stretch>
                            </p:blipFill>
                            <p:spPr bwMode="auto">
                              <a:xfrm>
                                <a:off x="4848" y="2381"/>
                                <a:ext cx="299" cy="296"/>
                              </a:xfrm>
                              <a:prstGeom prst="rect"/>
                              <a:noFill/>
                              <a:ln>
                                <a:noFill/>
                              </a:ln>
                              <a:effectLst/>
                            </p:spPr>
                          </p:pic>
                        </p:oleObj>
                      </mc:Fallback>
                    </mc:AlternateContent>
                  </a:graphicData>
                </a:graphic>
              </p:graphicFrame>
              <p:sp>
                <p:nvSpPr>
                  <p:cNvPr id="1052352" name="Line 135"/>
                  <p:cNvSpPr>
                    <a:spLocks noChangeShapeType="1"/>
                  </p:cNvSpPr>
                  <p:nvPr/>
                </p:nvSpPr>
                <p:spPr bwMode="auto">
                  <a:xfrm flipV="1">
                    <a:off x="672" y="2352"/>
                    <a:ext cx="0" cy="107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53" name="Rectangle 137"/>
                  <p:cNvSpPr>
                    <a:spLocks noChangeArrowheads="1"/>
                  </p:cNvSpPr>
                  <p:nvPr/>
                </p:nvSpPr>
                <p:spPr bwMode="auto">
                  <a:xfrm rot="5400000">
                    <a:off x="1111" y="2201"/>
                    <a:ext cx="112" cy="317"/>
                  </a:xfrm>
                  <a:prstGeom prst="rect"/>
                  <a:noFill/>
                  <a:ln w="3302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354" name="Line 139"/>
                  <p:cNvSpPr>
                    <a:spLocks noChangeShapeType="1"/>
                  </p:cNvSpPr>
                  <p:nvPr/>
                </p:nvSpPr>
                <p:spPr bwMode="auto">
                  <a:xfrm>
                    <a:off x="4131" y="3197"/>
                    <a:ext cx="0" cy="35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5" name="Line 140"/>
                  <p:cNvSpPr>
                    <a:spLocks noChangeShapeType="1"/>
                  </p:cNvSpPr>
                  <p:nvPr/>
                </p:nvSpPr>
                <p:spPr bwMode="auto">
                  <a:xfrm>
                    <a:off x="3725" y="2697"/>
                    <a:ext cx="40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6" name="Line 141"/>
                  <p:cNvSpPr>
                    <a:spLocks noChangeShapeType="1"/>
                  </p:cNvSpPr>
                  <p:nvPr/>
                </p:nvSpPr>
                <p:spPr bwMode="auto">
                  <a:xfrm>
                    <a:off x="2525" y="1978"/>
                    <a:ext cx="1392"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7" name="Line 142"/>
                  <p:cNvSpPr>
                    <a:spLocks noChangeShapeType="1"/>
                  </p:cNvSpPr>
                  <p:nvPr/>
                </p:nvSpPr>
                <p:spPr bwMode="auto">
                  <a:xfrm>
                    <a:off x="1979" y="2365"/>
                    <a:ext cx="0" cy="345"/>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8" name="Line 143"/>
                  <p:cNvSpPr>
                    <a:spLocks noChangeShapeType="1"/>
                  </p:cNvSpPr>
                  <p:nvPr/>
                </p:nvSpPr>
                <p:spPr bwMode="auto">
                  <a:xfrm>
                    <a:off x="1594" y="2362"/>
                    <a:ext cx="170"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59" name="Oval 144"/>
                  <p:cNvSpPr>
                    <a:spLocks noChangeArrowheads="1"/>
                  </p:cNvSpPr>
                  <p:nvPr/>
                </p:nvSpPr>
                <p:spPr bwMode="auto">
                  <a:xfrm>
                    <a:off x="1516" y="2323"/>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60" name="Oval 145"/>
                  <p:cNvSpPr>
                    <a:spLocks noChangeArrowheads="1"/>
                  </p:cNvSpPr>
                  <p:nvPr/>
                </p:nvSpPr>
                <p:spPr bwMode="auto">
                  <a:xfrm>
                    <a:off x="1492" y="3390"/>
                    <a:ext cx="77" cy="77"/>
                  </a:xfrm>
                  <a:prstGeom prst="ellips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61" name="Line 146"/>
                  <p:cNvSpPr>
                    <a:spLocks noChangeShapeType="1"/>
                  </p:cNvSpPr>
                  <p:nvPr/>
                </p:nvSpPr>
                <p:spPr bwMode="auto">
                  <a:xfrm>
                    <a:off x="1319" y="2362"/>
                    <a:ext cx="194"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62" name="Line 147"/>
                  <p:cNvSpPr>
                    <a:spLocks noChangeShapeType="1"/>
                  </p:cNvSpPr>
                  <p:nvPr/>
                </p:nvSpPr>
                <p:spPr bwMode="auto">
                  <a:xfrm>
                    <a:off x="660" y="3429"/>
                    <a:ext cx="838"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aphicFrame>
                <p:nvGraphicFramePr>
                  <p:cNvPr id="4194350" name="Object 148"/>
                  <p:cNvGraphicFramePr>
                    <a:graphicFrameLocks noChangeAspect="1"/>
                  </p:cNvGraphicFramePr>
                  <p:nvPr/>
                </p:nvGraphicFramePr>
                <p:xfrm>
                  <a:off x="1056" y="1978"/>
                  <a:ext cx="282" cy="295"/>
                </p:xfrm>
                <a:graphic>
                  <a:graphicData uri="http://schemas.openxmlformats.org/presentationml/2006/ole">
                    <mc:AlternateContent xmlns:mc="http://schemas.openxmlformats.org/markup-compatibility/2006">
                      <mc:Choice xmlns:v="urn:schemas-microsoft-com:vml" Requires="v">
                        <p:oleObj name="Equation" r:id="rId4" spid="_x0000_s20621" imgH="215640" imgW="203040" progId="Equation.3">
                          <p:embed/>
                        </p:oleObj>
                      </mc:Choice>
                      <mc:Fallback>
                        <p:oleObj name="Equation" r:id="rId4" spid="" imgH="215640" imgW="203040" progId="Equation.3">
                          <p:embed/>
                          <p:pic>
                            <p:nvPicPr>
                              <p:cNvPr id="2097248" name="Object 148"/>
                              <p:cNvPicPr>
                                <a:picLocks noChangeAspect="1" noChangeArrowheads="1"/>
                              </p:cNvPicPr>
                              <p:nvPr/>
                            </p:nvPicPr>
                            <p:blipFill>
                              <a:blip xmlns:r="http://schemas.openxmlformats.org/officeDocument/2006/relationships" r:embed="rId5">
                                <a:lum bright="100000"/>
                              </a:blip>
                              <a:srcRect/>
                              <a:stretch>
                                <a:fillRect/>
                              </a:stretch>
                            </p:blipFill>
                            <p:spPr bwMode="auto">
                              <a:xfrm>
                                <a:off x="1056" y="1978"/>
                                <a:ext cx="282" cy="295"/>
                              </a:xfrm>
                              <a:prstGeom prst="rect"/>
                              <a:noFill/>
                              <a:ln>
                                <a:noFill/>
                              </a:ln>
                              <a:effectLst/>
                            </p:spPr>
                          </p:pic>
                        </p:oleObj>
                      </mc:Fallback>
                    </mc:AlternateContent>
                  </a:graphicData>
                </a:graphic>
              </p:graphicFrame>
              <p:graphicFrame>
                <p:nvGraphicFramePr>
                  <p:cNvPr id="4194351" name="Object 162"/>
                  <p:cNvGraphicFramePr>
                    <a:graphicFrameLocks noChangeAspect="1"/>
                  </p:cNvGraphicFramePr>
                  <p:nvPr/>
                </p:nvGraphicFramePr>
                <p:xfrm>
                  <a:off x="1498" y="2745"/>
                  <a:ext cx="267" cy="317"/>
                </p:xfrm>
                <a:graphic>
                  <a:graphicData uri="http://schemas.openxmlformats.org/presentationml/2006/ole">
                    <mc:AlternateContent xmlns:mc="http://schemas.openxmlformats.org/markup-compatibility/2006">
                      <mc:Choice xmlns:v="urn:schemas-microsoft-com:vml" Requires="v">
                        <p:oleObj name="Equation" r:id="rId6" spid="_x0000_s20622" imgH="215640" imgW="177480" progId="Equation.3">
                          <p:embed/>
                        </p:oleObj>
                      </mc:Choice>
                      <mc:Fallback>
                        <p:oleObj name="Equation" r:id="rId6" spid="" imgH="215640" imgW="177480" progId="Equation.3">
                          <p:embed/>
                          <p:pic>
                            <p:nvPicPr>
                              <p:cNvPr id="2097249" name="Object 162"/>
                              <p:cNvPicPr>
                                <a:picLocks noChangeAspect="1" noChangeArrowheads="1"/>
                              </p:cNvPicPr>
                              <p:nvPr/>
                            </p:nvPicPr>
                            <p:blipFill>
                              <a:blip xmlns:r="http://schemas.openxmlformats.org/officeDocument/2006/relationships" r:embed="rId7">
                                <a:lum bright="100000"/>
                              </a:blip>
                              <a:srcRect/>
                              <a:stretch>
                                <a:fillRect/>
                              </a:stretch>
                            </p:blipFill>
                            <p:spPr bwMode="auto">
                              <a:xfrm>
                                <a:off x="1498" y="2745"/>
                                <a:ext cx="267" cy="317"/>
                              </a:xfrm>
                              <a:prstGeom prst="rect"/>
                              <a:noFill/>
                              <a:ln>
                                <a:noFill/>
                              </a:ln>
                              <a:effectLst/>
                            </p:spPr>
                          </p:pic>
                        </p:oleObj>
                      </mc:Fallback>
                    </mc:AlternateContent>
                  </a:graphicData>
                </a:graphic>
              </p:graphicFrame>
              <p:sp>
                <p:nvSpPr>
                  <p:cNvPr id="1052363" name="Line 181"/>
                  <p:cNvSpPr>
                    <a:spLocks noChangeShapeType="1"/>
                  </p:cNvSpPr>
                  <p:nvPr/>
                </p:nvSpPr>
                <p:spPr bwMode="auto">
                  <a:xfrm>
                    <a:off x="2546" y="2555"/>
                    <a:ext cx="0" cy="871"/>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64" name="Rectangle 182"/>
                  <p:cNvSpPr>
                    <a:spLocks noChangeArrowheads="1"/>
                  </p:cNvSpPr>
                  <p:nvPr/>
                </p:nvSpPr>
                <p:spPr bwMode="auto">
                  <a:xfrm>
                    <a:off x="4077" y="2909"/>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365" name="Line 183"/>
                  <p:cNvSpPr>
                    <a:spLocks noChangeShapeType="1"/>
                  </p:cNvSpPr>
                  <p:nvPr/>
                </p:nvSpPr>
                <p:spPr bwMode="auto">
                  <a:xfrm flipV="1">
                    <a:off x="4128" y="2141"/>
                    <a:ext cx="0" cy="76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66" name="Rectangle 185"/>
                  <p:cNvSpPr>
                    <a:spLocks noChangeArrowheads="1"/>
                  </p:cNvSpPr>
                  <p:nvPr/>
                </p:nvSpPr>
                <p:spPr bwMode="auto">
                  <a:xfrm>
                    <a:off x="4540" y="2050"/>
                    <a:ext cx="102" cy="295"/>
                  </a:xfrm>
                  <a:prstGeom prst="rect"/>
                  <a:noFill/>
                  <a:ln w="38100">
                    <a:solidFill>
                      <a:schemeClr val="tx1"/>
                    </a:solidFill>
                    <a:miter lim="800000"/>
                    <a:headEnd/>
                    <a:tailEnd/>
                  </a:ln>
                  <a:effectLst/>
                </p:spPr>
                <p:txBody>
                  <a:bodyPr anchor="ctr" wrap="none"/>
                  <a:p>
                    <a:pPr algn="ctr"/>
                    <a:endParaRPr altLang="en-US" sz="2400" kumimoji="1" lang="zh-CN" smtClean="0">
                      <a:latin typeface="Times New Roman" pitchFamily="18" charset="0"/>
                      <a:ea typeface="楷体_GB2312" pitchFamily="49" charset="-122"/>
                    </a:endParaRPr>
                  </a:p>
                </p:txBody>
              </p:sp>
              <p:sp>
                <p:nvSpPr>
                  <p:cNvPr id="1052367" name="Line 186"/>
                  <p:cNvSpPr>
                    <a:spLocks noChangeShapeType="1"/>
                  </p:cNvSpPr>
                  <p:nvPr/>
                </p:nvSpPr>
                <p:spPr bwMode="auto">
                  <a:xfrm flipV="1">
                    <a:off x="4591" y="1567"/>
                    <a:ext cx="0" cy="478"/>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68" name="Line 187"/>
                  <p:cNvSpPr>
                    <a:spLocks noChangeShapeType="1"/>
                  </p:cNvSpPr>
                  <p:nvPr/>
                </p:nvSpPr>
                <p:spPr bwMode="auto">
                  <a:xfrm flipV="1">
                    <a:off x="2516" y="930"/>
                    <a:ext cx="0" cy="447"/>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
                <p:nvSpPr>
                  <p:cNvPr id="1052369" name="Oval 81"/>
                  <p:cNvSpPr>
                    <a:spLocks noChangeArrowheads="1"/>
                  </p:cNvSpPr>
                  <p:nvPr/>
                </p:nvSpPr>
                <p:spPr bwMode="auto">
                  <a:xfrm>
                    <a:off x="4091" y="3393"/>
                    <a:ext cx="68" cy="68"/>
                  </a:xfrm>
                  <a:prstGeom prst="ellipse"/>
                  <a:solidFill>
                    <a:schemeClr val="bg1"/>
                  </a:solid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79" name="直接箭头连接符 303"/>
                <p:cNvCxnSpPr>
                  <a:cxnSpLocks/>
                </p:cNvCxnSpPr>
                <p:nvPr/>
              </p:nvCxnSpPr>
              <p:spPr>
                <a:xfrm flipH="1">
                  <a:off x="7665304" y="243840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70" name="文本框 304"/>
                <p:cNvSpPr txBox="1">
                  <a:spLocks noChangeAspect="1" noMove="1" noResize="1" noRot="1" noAdjustHandles="1" noEditPoints="1" noChangeArrowheads="1" noChangeShapeType="1" noTextEdit="1"/>
                </p:cNvSpPr>
                <p:nvPr/>
              </p:nvSpPr>
              <p:spPr bwMode="auto">
                <a:xfrm>
                  <a:off x="7665304" y="1914178"/>
                  <a:ext cx="401442" cy="461665"/>
                </a:xfrm>
                <a:prstGeom prst="rect"/>
                <a:blipFill>
                  <a:blip xmlns:r="http://schemas.openxmlformats.org/officeDocument/2006/relationships" r:embed="rId8"/>
                  <a:stretch>
                    <a:fillRect l="-21538" b="-3947"/>
                  </a:stretch>
                </a:blipFill>
                <a:ln>
                  <a:noFill/>
                </a:ln>
                <a:effectLst/>
              </p:spPr>
              <p:txBody>
                <a:bodyPr/>
                <a:p>
                  <a:r>
                    <a:rPr altLang="en-US" lang="zh-CN">
                      <a:noFill/>
                    </a:rPr>
                    <a:t> </a:t>
                  </a:r>
                </a:p>
              </p:txBody>
            </p:sp>
            <p:sp>
              <p:nvSpPr>
                <p:cNvPr id="1052371" name="文本框 308"/>
                <p:cNvSpPr txBox="1">
                  <a:spLocks noChangeAspect="1" noMove="1" noResize="1" noRot="1" noAdjustHandles="1" noEditPoints="1" noChangeArrowheads="1" noChangeShapeType="1" noTextEdit="1"/>
                </p:cNvSpPr>
                <p:nvPr/>
              </p:nvSpPr>
              <p:spPr bwMode="auto">
                <a:xfrm>
                  <a:off x="2639244" y="4011912"/>
                  <a:ext cx="401442" cy="461665"/>
                </a:xfrm>
                <a:prstGeom prst="rect"/>
                <a:blipFill>
                  <a:blip xmlns:r="http://schemas.openxmlformats.org/officeDocument/2006/relationships" r:embed="rId9"/>
                  <a:stretch>
                    <a:fillRect l="-24242" b="-2632"/>
                  </a:stretch>
                </a:blipFill>
                <a:ln>
                  <a:noFill/>
                </a:ln>
                <a:effectLst/>
              </p:spPr>
              <p:txBody>
                <a:bodyPr/>
                <a:p>
                  <a:r>
                    <a:rPr altLang="en-US" lang="zh-CN">
                      <a:noFill/>
                    </a:rPr>
                    <a:t> </a:t>
                  </a:r>
                </a:p>
              </p:txBody>
            </p:sp>
            <p:sp>
              <p:nvSpPr>
                <p:cNvPr id="1052372" name="文本框 309"/>
                <p:cNvSpPr txBox="1">
                  <a:spLocks noChangeAspect="1" noMove="1" noResize="1" noRot="1" noAdjustHandles="1" noEditPoints="1" noChangeArrowheads="1" noChangeShapeType="1" noTextEdit="1"/>
                </p:cNvSpPr>
                <p:nvPr/>
              </p:nvSpPr>
              <p:spPr bwMode="auto">
                <a:xfrm>
                  <a:off x="1770281" y="3895726"/>
                  <a:ext cx="401442" cy="461665"/>
                </a:xfrm>
                <a:prstGeom prst="rect"/>
                <a:blipFill>
                  <a:blip xmlns:r="http://schemas.openxmlformats.org/officeDocument/2006/relationships" r:embed="rId10"/>
                  <a:stretch>
                    <a:fillRect l="-27692" b="-2632"/>
                  </a:stretch>
                </a:blipFill>
                <a:ln>
                  <a:noFill/>
                </a:ln>
                <a:effectLst/>
              </p:spPr>
              <p:txBody>
                <a:bodyPr/>
                <a:p>
                  <a:r>
                    <a:rPr altLang="en-US" lang="zh-CN">
                      <a:noFill/>
                    </a:rPr>
                    <a:t> </a:t>
                  </a:r>
                </a:p>
              </p:txBody>
            </p:sp>
            <p:sp>
              <p:nvSpPr>
                <p:cNvPr id="1052373" name="文本框 311"/>
                <p:cNvSpPr txBox="1">
                  <a:spLocks noChangeAspect="1" noMove="1" noResize="1" noRot="1" noAdjustHandles="1" noEditPoints="1" noChangeArrowheads="1" noChangeShapeType="1" noTextEdit="1"/>
                </p:cNvSpPr>
                <p:nvPr/>
              </p:nvSpPr>
              <p:spPr bwMode="auto">
                <a:xfrm>
                  <a:off x="3436267" y="2332485"/>
                  <a:ext cx="401442" cy="461665"/>
                </a:xfrm>
                <a:prstGeom prst="rect"/>
                <a:blipFill>
                  <a:blip xmlns:r="http://schemas.openxmlformats.org/officeDocument/2006/relationships" r:embed="rId11"/>
                  <a:stretch>
                    <a:fillRect l="-45455" r="-12121" b="-5333"/>
                  </a:stretch>
                </a:blipFill>
                <a:ln>
                  <a:noFill/>
                </a:ln>
                <a:effectLst/>
              </p:spPr>
              <p:txBody>
                <a:bodyPr/>
                <a:p>
                  <a:r>
                    <a:rPr altLang="en-US" lang="zh-CN">
                      <a:noFill/>
                    </a:rPr>
                    <a:t> </a:t>
                  </a:r>
                </a:p>
              </p:txBody>
            </p:sp>
            <p:sp>
              <p:nvSpPr>
                <p:cNvPr id="1052374" name="文本框 312"/>
                <p:cNvSpPr txBox="1">
                  <a:spLocks noChangeAspect="1" noMove="1" noResize="1" noRot="1" noAdjustHandles="1" noEditPoints="1" noChangeArrowheads="1" noChangeShapeType="1" noTextEdit="1"/>
                </p:cNvSpPr>
                <p:nvPr/>
              </p:nvSpPr>
              <p:spPr bwMode="auto">
                <a:xfrm>
                  <a:off x="6831576" y="3370661"/>
                  <a:ext cx="401442" cy="461665"/>
                </a:xfrm>
                <a:prstGeom prst="rect"/>
                <a:blipFill>
                  <a:blip xmlns:r="http://schemas.openxmlformats.org/officeDocument/2006/relationships" r:embed="rId12"/>
                  <a:stretch>
                    <a:fillRect l="-45455" r="-12121" b="-3947"/>
                  </a:stretch>
                </a:blipFill>
                <a:ln>
                  <a:noFill/>
                </a:ln>
                <a:effectLst/>
              </p:spPr>
              <p:txBody>
                <a:bodyPr/>
                <a:p>
                  <a:r>
                    <a:rPr altLang="en-US" lang="zh-CN">
                      <a:noFill/>
                    </a:rPr>
                    <a:t> </a:t>
                  </a:r>
                </a:p>
              </p:txBody>
            </p:sp>
            <p:sp>
              <p:nvSpPr>
                <p:cNvPr id="1052375" name="文本框 314"/>
                <p:cNvSpPr txBox="1">
                  <a:spLocks noChangeAspect="1" noMove="1" noResize="1" noRot="1" noAdjustHandles="1" noEditPoints="1" noChangeArrowheads="1" noChangeShapeType="1" noTextEdit="1"/>
                </p:cNvSpPr>
                <p:nvPr/>
              </p:nvSpPr>
              <p:spPr bwMode="auto">
                <a:xfrm>
                  <a:off x="5573835" y="4431509"/>
                  <a:ext cx="401442" cy="461665"/>
                </a:xfrm>
                <a:prstGeom prst="rect"/>
                <a:blipFill>
                  <a:blip xmlns:r="http://schemas.openxmlformats.org/officeDocument/2006/relationships" r:embed="rId13"/>
                  <a:stretch>
                    <a:fillRect l="-27273" b="-2632"/>
                  </a:stretch>
                </a:blipFill>
                <a:ln>
                  <a:noFill/>
                </a:ln>
                <a:effectLst/>
              </p:spPr>
              <p:txBody>
                <a:bodyPr/>
                <a:p>
                  <a:r>
                    <a:rPr altLang="en-US" lang="zh-CN">
                      <a:noFill/>
                    </a:rPr>
                    <a:t> </a:t>
                  </a:r>
                </a:p>
              </p:txBody>
            </p:sp>
            <p:sp>
              <p:nvSpPr>
                <p:cNvPr id="1052376" name="文本框 315"/>
                <p:cNvSpPr txBox="1">
                  <a:spLocks noChangeAspect="1" noMove="1" noResize="1" noRot="1" noAdjustHandles="1" noEditPoints="1" noChangeArrowheads="1" noChangeShapeType="1" noTextEdit="1"/>
                </p:cNvSpPr>
                <p:nvPr/>
              </p:nvSpPr>
              <p:spPr bwMode="auto">
                <a:xfrm>
                  <a:off x="6090042" y="4760440"/>
                  <a:ext cx="401442" cy="461665"/>
                </a:xfrm>
                <a:prstGeom prst="rect"/>
                <a:blipFill>
                  <a:blip xmlns:r="http://schemas.openxmlformats.org/officeDocument/2006/relationships" r:embed="rId14"/>
                  <a:stretch>
                    <a:fillRect l="-27273" b="-2632"/>
                  </a:stretch>
                </a:blipFill>
                <a:ln>
                  <a:noFill/>
                </a:ln>
                <a:effectLst/>
              </p:spPr>
              <p:txBody>
                <a:bodyPr/>
                <a:p>
                  <a:r>
                    <a:rPr altLang="en-US" lang="zh-CN">
                      <a:noFill/>
                    </a:rPr>
                    <a:t> </a:t>
                  </a:r>
                </a:p>
              </p:txBody>
            </p:sp>
            <p:sp>
              <p:nvSpPr>
                <p:cNvPr id="1052377" name="文本框 317"/>
                <p:cNvSpPr txBox="1">
                  <a:spLocks noChangeAspect="1" noMove="1" noResize="1" noRot="1" noAdjustHandles="1" noEditPoints="1" noChangeArrowheads="1" noChangeShapeType="1" noTextEdit="1"/>
                </p:cNvSpPr>
                <p:nvPr/>
              </p:nvSpPr>
              <p:spPr bwMode="auto">
                <a:xfrm>
                  <a:off x="7849478" y="3796404"/>
                  <a:ext cx="401442" cy="461665"/>
                </a:xfrm>
                <a:prstGeom prst="rect"/>
                <a:blipFill>
                  <a:blip xmlns:r="http://schemas.openxmlformats.org/officeDocument/2006/relationships" r:embed="rId15"/>
                  <a:stretch>
                    <a:fillRect l="-22727" b="-5333"/>
                  </a:stretch>
                </a:blipFill>
                <a:ln>
                  <a:noFill/>
                </a:ln>
                <a:effectLst/>
              </p:spPr>
              <p:txBody>
                <a:bodyPr/>
                <a:p>
                  <a:r>
                    <a:rPr altLang="en-US" lang="zh-CN">
                      <a:noFill/>
                    </a:rPr>
                    <a:t> </a:t>
                  </a:r>
                </a:p>
              </p:txBody>
            </p:sp>
            <p:sp>
              <p:nvSpPr>
                <p:cNvPr id="1052378" name="Rectangle 518"/>
                <p:cNvSpPr>
                  <a:spLocks noChangeAspect="1" noMove="1" noResize="1" noRot="1" noAdjustHandles="1" noEditPoints="1" noChangeArrowheads="1" noChangeShapeType="1" noTextEdit="1"/>
                </p:cNvSpPr>
                <p:nvPr/>
              </p:nvSpPr>
              <p:spPr bwMode="auto">
                <a:xfrm>
                  <a:off x="8032520" y="2502513"/>
                  <a:ext cx="217639" cy="307777"/>
                </a:xfrm>
                <a:prstGeom prst="rect"/>
                <a:blipFill>
                  <a:blip xmlns:r="http://schemas.openxmlformats.org/officeDocument/2006/relationships" r:embed="rId16"/>
                  <a:stretch>
                    <a:fillRect l="-33333" r="-30556" b="-5882"/>
                  </a:stretch>
                </a:blipFill>
                <a:ln w="28575">
                  <a:noFill/>
                  <a:miter lim="800000"/>
                  <a:headEnd/>
                  <a:tailEnd/>
                </a:ln>
              </p:spPr>
              <p:txBody>
                <a:bodyPr/>
                <a:p>
                  <a:r>
                    <a:rPr altLang="en-US" lang="zh-CN">
                      <a:noFill/>
                    </a:rPr>
                    <a:t> </a:t>
                  </a:r>
                </a:p>
              </p:txBody>
            </p:sp>
            <p:sp>
              <p:nvSpPr>
                <p:cNvPr id="1052379" name="Rectangle 519"/>
                <p:cNvSpPr>
                  <a:spLocks noChangeAspect="1" noMove="1" noResize="1" noRot="1" noAdjustHandles="1" noEditPoints="1" noChangeArrowheads="1" noChangeShapeType="1" noTextEdit="1"/>
                </p:cNvSpPr>
                <p:nvPr/>
              </p:nvSpPr>
              <p:spPr bwMode="auto">
                <a:xfrm>
                  <a:off x="8030933" y="5364261"/>
                  <a:ext cx="175129" cy="307777"/>
                </a:xfrm>
                <a:prstGeom prst="rect"/>
                <a:blipFill>
                  <a:blip xmlns:r="http://schemas.openxmlformats.org/officeDocument/2006/relationships" r:embed="rId17"/>
                  <a:stretch>
                    <a:fillRect l="-28571" r="-35714"/>
                  </a:stretch>
                </a:blipFill>
                <a:ln w="28575">
                  <a:noFill/>
                  <a:miter lim="800000"/>
                  <a:headEnd/>
                  <a:tailEnd/>
                </a:ln>
              </p:spPr>
              <p:txBody>
                <a:bodyPr/>
                <a:p>
                  <a:r>
                    <a:rPr altLang="en-US" lang="zh-CN">
                      <a:noFill/>
                    </a:rPr>
                    <a:t> </a:t>
                  </a:r>
                </a:p>
              </p:txBody>
            </p:sp>
            <p:sp>
              <p:nvSpPr>
                <p:cNvPr id="1052380" name="文本框 322"/>
                <p:cNvSpPr txBox="1">
                  <a:spLocks noChangeAspect="1" noMove="1" noResize="1" noRot="1" noAdjustHandles="1" noEditPoints="1" noChangeArrowheads="1" noChangeShapeType="1" noTextEdit="1"/>
                </p:cNvSpPr>
                <p:nvPr/>
              </p:nvSpPr>
              <p:spPr bwMode="auto">
                <a:xfrm>
                  <a:off x="2291185" y="4535692"/>
                  <a:ext cx="401442" cy="461665"/>
                </a:xfrm>
                <a:prstGeom prst="rect"/>
                <a:blipFill>
                  <a:blip xmlns:r="http://schemas.openxmlformats.org/officeDocument/2006/relationships" r:embed="rId18"/>
                  <a:stretch>
                    <a:fillRect l="-12121" b="-3947"/>
                  </a:stretch>
                </a:blipFill>
                <a:ln>
                  <a:noFill/>
                </a:ln>
                <a:effectLst/>
              </p:spPr>
              <p:txBody>
                <a:bodyPr/>
                <a:p>
                  <a:r>
                    <a:rPr altLang="en-US" lang="zh-CN">
                      <a:noFill/>
                    </a:rPr>
                    <a:t> </a:t>
                  </a:r>
                </a:p>
              </p:txBody>
            </p:sp>
            <p:sp>
              <p:nvSpPr>
                <p:cNvPr id="1052381" name="Rectangle 518"/>
                <p:cNvSpPr>
                  <a:spLocks noChangeAspect="1" noMove="1" noResize="1" noRot="1" noAdjustHandles="1" noEditPoints="1" noChangeArrowheads="1" noChangeShapeType="1" noTextEdit="1"/>
                </p:cNvSpPr>
                <p:nvPr/>
              </p:nvSpPr>
              <p:spPr bwMode="auto">
                <a:xfrm>
                  <a:off x="2369986" y="4037112"/>
                  <a:ext cx="217639" cy="307777"/>
                </a:xfrm>
                <a:prstGeom prst="rect"/>
                <a:blipFill>
                  <a:blip xmlns:r="http://schemas.openxmlformats.org/officeDocument/2006/relationships" r:embed="rId19"/>
                  <a:stretch>
                    <a:fillRect l="-33333" r="-30556" b="-5882"/>
                  </a:stretch>
                </a:blipFill>
                <a:ln w="28575">
                  <a:noFill/>
                  <a:miter lim="800000"/>
                  <a:headEnd/>
                  <a:tailEnd/>
                </a:ln>
              </p:spPr>
              <p:txBody>
                <a:bodyPr/>
                <a:p>
                  <a:r>
                    <a:rPr altLang="en-US" lang="zh-CN">
                      <a:noFill/>
                    </a:rPr>
                    <a:t> </a:t>
                  </a:r>
                </a:p>
              </p:txBody>
            </p:sp>
            <p:sp>
              <p:nvSpPr>
                <p:cNvPr id="1052382" name="Rectangle 519"/>
                <p:cNvSpPr>
                  <a:spLocks noChangeAspect="1" noMove="1" noResize="1" noRot="1" noAdjustHandles="1" noEditPoints="1" noChangeArrowheads="1" noChangeShapeType="1" noTextEdit="1"/>
                </p:cNvSpPr>
                <p:nvPr/>
              </p:nvSpPr>
              <p:spPr bwMode="auto">
                <a:xfrm>
                  <a:off x="2409231" y="5188651"/>
                  <a:ext cx="186780" cy="307777"/>
                </a:xfrm>
                <a:prstGeom prst="rect"/>
                <a:blipFill>
                  <a:blip xmlns:r="http://schemas.openxmlformats.org/officeDocument/2006/relationships" r:embed="rId20"/>
                  <a:stretch>
                    <a:fillRect l="-22581" r="-25806"/>
                  </a:stretch>
                </a:blipFill>
                <a:ln w="28575">
                  <a:noFill/>
                  <a:miter lim="800000"/>
                  <a:headEnd/>
                  <a:tailEnd/>
                </a:ln>
              </p:spPr>
              <p:txBody>
                <a:bodyPr/>
                <a:p>
                  <a:r>
                    <a:rPr altLang="en-US" lang="zh-CN">
                      <a:noFill/>
                    </a:rPr>
                    <a:t> </a:t>
                  </a:r>
                </a:p>
              </p:txBody>
            </p:sp>
          </p:grpSp>
          <p:sp>
            <p:nvSpPr>
              <p:cNvPr id="1052383" name="Line 41"/>
              <p:cNvSpPr>
                <a:spLocks noChangeShapeType="1"/>
              </p:cNvSpPr>
              <p:nvPr/>
            </p:nvSpPr>
            <p:spPr bwMode="auto">
              <a:xfrm>
                <a:off x="7701096" y="1616075"/>
                <a:ext cx="0" cy="354806"/>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sp>
            <p:nvSpPr>
              <p:cNvPr id="1052384" name="Line 36"/>
              <p:cNvSpPr>
                <a:spLocks noChangeShapeType="1"/>
              </p:cNvSpPr>
              <p:nvPr/>
            </p:nvSpPr>
            <p:spPr bwMode="auto">
              <a:xfrm flipV="1">
                <a:off x="7514743" y="1978819"/>
                <a:ext cx="402047" cy="0"/>
              </a:xfrm>
              <a:prstGeom prst="line"/>
              <a:noFill/>
              <a:ln w="38100">
                <a:solidFill>
                  <a:schemeClr val="tx1"/>
                </a:solidFill>
                <a:round/>
                <a:headEnd/>
                <a:tailEnd/>
              </a:ln>
            </p:spPr>
            <p:txBody>
              <a:bodyPr/>
              <a:p>
                <a:pPr algn="ctr"/>
                <a:endParaRPr altLang="en-US" sz="2400" kumimoji="1" lang="zh-CN" smtClean="0">
                  <a:latin typeface="Times New Roman" pitchFamily="18" charset="0"/>
                  <a:ea typeface="楷体_GB2312" pitchFamily="49" charset="-122"/>
                </a:endParaRPr>
              </a:p>
            </p:txBody>
          </p:sp>
        </p:grpSp>
        <p:cxnSp>
          <p:nvCxnSpPr>
            <p:cNvPr id="3146080" name="直接箭头连接符 325"/>
            <p:cNvCxnSpPr>
              <a:cxnSpLocks/>
            </p:cNvCxnSpPr>
            <p:nvPr/>
          </p:nvCxnSpPr>
          <p:spPr>
            <a:xfrm>
              <a:off x="1174775" y="3747594"/>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85" name="文本框 326"/>
            <p:cNvSpPr txBox="1">
              <a:spLocks noChangeAspect="1" noMove="1" noResize="1" noRot="1" noAdjustHandles="1" noEditPoints="1" noChangeArrowheads="1" noChangeShapeType="1" noTextEdit="1"/>
            </p:cNvSpPr>
            <p:nvPr/>
          </p:nvSpPr>
          <p:spPr bwMode="auto">
            <a:xfrm>
              <a:off x="1174775" y="3223371"/>
              <a:ext cx="401442" cy="461665"/>
            </a:xfrm>
            <a:prstGeom prst="rect"/>
            <a:blipFill>
              <a:blip xmlns:r="http://schemas.openxmlformats.org/officeDocument/2006/relationships" r:embed="rId21"/>
              <a:stretch>
                <a:fillRect l="-10606" b="-5333"/>
              </a:stretch>
            </a:blipFill>
            <a:ln>
              <a:noFill/>
            </a:ln>
            <a:effectLst/>
          </p:spPr>
          <p:txBody>
            <a:bodyPr/>
            <a:p>
              <a:r>
                <a:rPr altLang="en-US" lang="zh-CN">
                  <a:noFill/>
                </a:rPr>
                <a:t> </a:t>
              </a:r>
            </a:p>
          </p:txBody>
        </p:sp>
        <p:cxnSp>
          <p:nvCxnSpPr>
            <p:cNvPr id="3146081" name="直接箭头连接符 92"/>
            <p:cNvCxnSpPr>
              <a:cxnSpLocks/>
            </p:cNvCxnSpPr>
            <p:nvPr/>
          </p:nvCxnSpPr>
          <p:spPr>
            <a:xfrm>
              <a:off x="3258565" y="377745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86" name="文本框 93"/>
            <p:cNvSpPr txBox="1">
              <a:spLocks noChangeAspect="1" noMove="1" noResize="1" noRot="1" noAdjustHandles="1" noEditPoints="1" noChangeArrowheads="1" noChangeShapeType="1" noTextEdit="1"/>
            </p:cNvSpPr>
            <p:nvPr/>
          </p:nvSpPr>
          <p:spPr bwMode="auto">
            <a:xfrm>
              <a:off x="3258565" y="3253236"/>
              <a:ext cx="401442" cy="461665"/>
            </a:xfrm>
            <a:prstGeom prst="rect"/>
            <a:blipFill>
              <a:blip xmlns:r="http://schemas.openxmlformats.org/officeDocument/2006/relationships" r:embed="rId22"/>
              <a:stretch>
                <a:fillRect l="-28788" b="-6667"/>
              </a:stretch>
            </a:blipFill>
            <a:ln>
              <a:noFill/>
            </a:ln>
            <a:effectLst/>
          </p:spPr>
          <p:txBody>
            <a:bodyPr/>
            <a:p>
              <a:r>
                <a:rPr altLang="en-US" lang="zh-CN">
                  <a:noFill/>
                </a:rPr>
                <a:t> </a:t>
              </a:r>
            </a:p>
          </p:txBody>
        </p:sp>
        <p:cxnSp>
          <p:nvCxnSpPr>
            <p:cNvPr id="3146082" name="直接箭头连接符 94"/>
            <p:cNvCxnSpPr>
              <a:cxnSpLocks/>
            </p:cNvCxnSpPr>
            <p:nvPr/>
          </p:nvCxnSpPr>
          <p:spPr>
            <a:xfrm>
              <a:off x="3226000" y="449694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6083" name="直接箭头连接符 103"/>
            <p:cNvCxnSpPr>
              <a:cxnSpLocks/>
            </p:cNvCxnSpPr>
            <p:nvPr/>
          </p:nvCxnSpPr>
          <p:spPr>
            <a:xfrm rot="5400000" flipV="1">
              <a:off x="6263233" y="38307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87" name="文本框 89"/>
            <p:cNvSpPr txBox="1">
              <a:spLocks noChangeAspect="1" noMove="1" noResize="1" noRot="1" noAdjustHandles="1" noEditPoints="1" noChangeArrowheads="1" noChangeShapeType="1" noTextEdit="1"/>
            </p:cNvSpPr>
            <p:nvPr/>
          </p:nvSpPr>
          <p:spPr bwMode="auto">
            <a:xfrm>
              <a:off x="6025630" y="3568700"/>
              <a:ext cx="401442" cy="461665"/>
            </a:xfrm>
            <a:prstGeom prst="rect"/>
            <a:blipFill>
              <a:blip xmlns:r="http://schemas.openxmlformats.org/officeDocument/2006/relationships" r:embed="rId23"/>
              <a:stretch>
                <a:fillRect l="-35385" r="-3077" b="-5263"/>
              </a:stretch>
            </a:blipFill>
            <a:ln>
              <a:noFill/>
            </a:ln>
            <a:effectLst/>
          </p:spPr>
          <p:txBody>
            <a:bodyPr/>
            <a:p>
              <a:r>
                <a:rPr altLang="en-US" lang="zh-CN">
                  <a:noFill/>
                </a:rPr>
                <a:t> </a:t>
              </a:r>
            </a:p>
          </p:txBody>
        </p:sp>
        <p:cxnSp>
          <p:nvCxnSpPr>
            <p:cNvPr id="3146084" name="直接箭头连接符 90"/>
            <p:cNvCxnSpPr>
              <a:cxnSpLocks/>
            </p:cNvCxnSpPr>
            <p:nvPr/>
          </p:nvCxnSpPr>
          <p:spPr>
            <a:xfrm rot="5400000" flipV="1">
              <a:off x="6235494" y="274905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388" name="文本框 91"/>
            <p:cNvSpPr txBox="1">
              <a:spLocks noChangeAspect="1" noMove="1" noResize="1" noRot="1" noAdjustHandles="1" noEditPoints="1" noChangeArrowheads="1" noChangeShapeType="1" noTextEdit="1"/>
            </p:cNvSpPr>
            <p:nvPr/>
          </p:nvSpPr>
          <p:spPr bwMode="auto">
            <a:xfrm>
              <a:off x="5997891" y="2486968"/>
              <a:ext cx="401442" cy="461665"/>
            </a:xfrm>
            <a:prstGeom prst="rect"/>
            <a:blipFill>
              <a:blip xmlns:r="http://schemas.openxmlformats.org/officeDocument/2006/relationships" r:embed="rId24"/>
              <a:stretch>
                <a:fillRect l="-33333" r="-1515" b="-3947"/>
              </a:stretch>
            </a:blipFill>
            <a:ln>
              <a:noFill/>
            </a:ln>
            <a:effectLst/>
          </p:spPr>
          <p:txBody>
            <a:bodyPr/>
            <a:p>
              <a:r>
                <a:rPr altLang="en-US" lang="zh-CN">
                  <a:noFill/>
                </a:rPr>
                <a:t> </a:t>
              </a:r>
            </a:p>
          </p:txBody>
        </p:sp>
      </p:grpSp>
      <p:sp>
        <p:nvSpPr>
          <p:cNvPr id="1052389" name="文本框 99"/>
          <p:cNvSpPr txBox="1">
            <a:spLocks noChangeAspect="1" noMove="1" noResize="1" noRot="1" noAdjustHandles="1" noEditPoints="1" noChangeArrowheads="1" noChangeShapeType="1" noTextEdit="1"/>
          </p:cNvSpPr>
          <p:nvPr/>
        </p:nvSpPr>
        <p:spPr bwMode="auto">
          <a:xfrm>
            <a:off x="3620678" y="5838332"/>
            <a:ext cx="2022113" cy="400110"/>
          </a:xfrm>
          <a:prstGeom prst="rect"/>
          <a:blipFill>
            <a:blip xmlns:r="http://schemas.openxmlformats.org/officeDocument/2006/relationships" r:embed="rId25"/>
            <a:stretch>
              <a:fillRect l="-1205" b="-18462"/>
            </a:stretch>
          </a:blipFill>
          <a:ln>
            <a:noFill/>
          </a:ln>
          <a:effectLst/>
        </p:spPr>
        <p:txBody>
          <a:bodyPr/>
          <a:p>
            <a:r>
              <a:rPr altLang="en-US" lang="zh-CN">
                <a:noFill/>
              </a:rPr>
              <a:t> </a:t>
            </a:r>
          </a:p>
        </p:txBody>
      </p:sp>
      <p:grpSp>
        <p:nvGrpSpPr>
          <p:cNvPr id="473" name="组合 100"/>
          <p:cNvGrpSpPr/>
          <p:nvPr/>
        </p:nvGrpSpPr>
        <p:grpSpPr>
          <a:xfrm>
            <a:off x="2586967" y="4386747"/>
            <a:ext cx="604524" cy="1497056"/>
            <a:chOff x="2250906" y="4476601"/>
            <a:chExt cx="604524" cy="1497056"/>
          </a:xfrm>
        </p:grpSpPr>
        <p:sp>
          <p:nvSpPr>
            <p:cNvPr id="1052390" name="矩形 101"/>
            <p:cNvSpPr>
              <a:spLocks noChangeAspect="1" noMove="1" noResize="1" noRot="1" noAdjustHandles="1" noEditPoints="1" noChangeArrowheads="1" noChangeShapeType="1" noTextEdit="1"/>
            </p:cNvSpPr>
            <p:nvPr/>
          </p:nvSpPr>
          <p:spPr>
            <a:xfrm>
              <a:off x="2250906" y="5564048"/>
              <a:ext cx="604524" cy="400110"/>
            </a:xfrm>
            <a:prstGeom prst="rect"/>
            <a:blipFill>
              <a:blip xmlns:r="http://schemas.openxmlformats.org/officeDocument/2006/relationships" r:embed="rId26"/>
              <a:stretch>
                <a:fillRect b="-1515"/>
              </a:stretch>
            </a:blipFill>
          </p:spPr>
          <p:txBody>
            <a:bodyPr/>
            <a:p>
              <a:r>
                <a:rPr altLang="en-US" lang="zh-CN">
                  <a:noFill/>
                </a:rPr>
                <a:t> </a:t>
              </a:r>
            </a:p>
          </p:txBody>
        </p:sp>
        <p:cxnSp>
          <p:nvCxnSpPr>
            <p:cNvPr id="3146085" name="直接连接符 102"/>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86" name="直接连接符 105"/>
            <p:cNvCxnSpPr>
              <a:cxnSpLocks/>
            </p:cNvCxnSpPr>
            <p:nvPr/>
          </p:nvCxnSpPr>
          <p:spPr>
            <a:xfrm>
              <a:off x="2287305" y="449559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4" name="组合 106"/>
          <p:cNvGrpSpPr/>
          <p:nvPr/>
        </p:nvGrpSpPr>
        <p:grpSpPr>
          <a:xfrm>
            <a:off x="7856389" y="4265561"/>
            <a:ext cx="963797" cy="1497056"/>
            <a:chOff x="1877207" y="4476601"/>
            <a:chExt cx="963797" cy="1497056"/>
          </a:xfrm>
        </p:grpSpPr>
        <p:sp>
          <p:nvSpPr>
            <p:cNvPr id="1052391" name="矩形 107"/>
            <p:cNvSpPr>
              <a:spLocks noChangeAspect="1" noMove="1" noResize="1" noRot="1" noAdjustHandles="1" noEditPoints="1" noChangeArrowheads="1" noChangeShapeType="1" noTextEdit="1"/>
            </p:cNvSpPr>
            <p:nvPr/>
          </p:nvSpPr>
          <p:spPr>
            <a:xfrm>
              <a:off x="2250906" y="5564048"/>
              <a:ext cx="590098" cy="400110"/>
            </a:xfrm>
            <a:prstGeom prst="rect"/>
            <a:blipFill>
              <a:blip xmlns:r="http://schemas.openxmlformats.org/officeDocument/2006/relationships" r:embed="rId27"/>
              <a:stretch>
                <a:fillRect b="-1515"/>
              </a:stretch>
            </a:blipFill>
          </p:spPr>
          <p:txBody>
            <a:bodyPr/>
            <a:p>
              <a:r>
                <a:rPr altLang="en-US" lang="zh-CN">
                  <a:noFill/>
                </a:rPr>
                <a:t> </a:t>
              </a:r>
            </a:p>
          </p:txBody>
        </p:sp>
        <p:cxnSp>
          <p:nvCxnSpPr>
            <p:cNvPr id="3146087" name="直接连接符 108"/>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88" name="直接连接符 109"/>
            <p:cNvCxnSpPr>
              <a:cxnSpLocks/>
            </p:cNvCxnSpPr>
            <p:nvPr/>
          </p:nvCxnSpPr>
          <p:spPr>
            <a:xfrm flipH="1">
              <a:off x="1877207" y="449997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52392" name="文本框 110"/>
          <p:cNvSpPr txBox="1">
            <a:spLocks noChangeAspect="1" noMove="1" noResize="1" noRot="1" noAdjustHandles="1" noEditPoints="1" noChangeArrowheads="1" noChangeShapeType="1" noTextEdit="1"/>
          </p:cNvSpPr>
          <p:nvPr/>
        </p:nvSpPr>
        <p:spPr bwMode="auto">
          <a:xfrm>
            <a:off x="5522594" y="5847207"/>
            <a:ext cx="783068" cy="400110"/>
          </a:xfrm>
          <a:prstGeom prst="rect"/>
          <a:blipFill>
            <a:blip xmlns:r="http://schemas.openxmlformats.org/officeDocument/2006/relationships" r:embed="rId28"/>
            <a:stretch>
              <a:fillRect l="-2344" b="-3030"/>
            </a:stretch>
          </a:blipFill>
          <a:ln>
            <a:noFill/>
          </a:ln>
          <a:effectLst/>
        </p:spPr>
        <p:txBody>
          <a:bodyPr/>
          <a:p>
            <a:r>
              <a:rPr altLang="en-US" lang="zh-CN">
                <a:noFill/>
              </a:rPr>
              <a:t> </a:t>
            </a:r>
          </a:p>
        </p:txBody>
      </p:sp>
      <p:grpSp>
        <p:nvGrpSpPr>
          <p:cNvPr id="475" name="组合 104"/>
          <p:cNvGrpSpPr/>
          <p:nvPr/>
        </p:nvGrpSpPr>
        <p:grpSpPr>
          <a:xfrm>
            <a:off x="6361735" y="4278259"/>
            <a:ext cx="1029520" cy="1497056"/>
            <a:chOff x="1877207" y="4476601"/>
            <a:chExt cx="1029520" cy="1497056"/>
          </a:xfrm>
        </p:grpSpPr>
        <p:sp>
          <p:nvSpPr>
            <p:cNvPr id="1052393" name="矩形 111"/>
            <p:cNvSpPr>
              <a:spLocks noChangeAspect="1" noMove="1" noResize="1" noRot="1" noAdjustHandles="1" noEditPoints="1" noChangeArrowheads="1" noChangeShapeType="1" noTextEdit="1"/>
            </p:cNvSpPr>
            <p:nvPr/>
          </p:nvSpPr>
          <p:spPr>
            <a:xfrm>
              <a:off x="2250906" y="5564048"/>
              <a:ext cx="655821" cy="400110"/>
            </a:xfrm>
            <a:prstGeom prst="rect"/>
            <a:blipFill>
              <a:blip xmlns:r="http://schemas.openxmlformats.org/officeDocument/2006/relationships" r:embed="rId29"/>
              <a:stretch>
                <a:fillRect b="-1515"/>
              </a:stretch>
            </a:blipFill>
          </p:spPr>
          <p:txBody>
            <a:bodyPr/>
            <a:p>
              <a:r>
                <a:rPr altLang="en-US" lang="zh-CN">
                  <a:noFill/>
                </a:rPr>
                <a:t> </a:t>
              </a:r>
            </a:p>
          </p:txBody>
        </p:sp>
        <p:cxnSp>
          <p:nvCxnSpPr>
            <p:cNvPr id="3146089" name="直接连接符 112"/>
            <p:cNvCxnSpPr>
              <a:cxnSpLocks/>
            </p:cNvCxnSpPr>
            <p:nvPr/>
          </p:nvCxnSpPr>
          <p:spPr>
            <a:xfrm flipV="1">
              <a:off x="2283434" y="4476601"/>
              <a:ext cx="0" cy="1497056"/>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6090" name="直接连接符 113"/>
            <p:cNvCxnSpPr>
              <a:cxnSpLocks/>
            </p:cNvCxnSpPr>
            <p:nvPr/>
          </p:nvCxnSpPr>
          <p:spPr>
            <a:xfrm flipH="1">
              <a:off x="1877207" y="4499970"/>
              <a:ext cx="412265" cy="0"/>
            </a:xfrm>
            <a:prstGeom prst="line"/>
            <a:ln w="28575">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52394" name="Line 186"/>
          <p:cNvSpPr>
            <a:spLocks noChangeShapeType="1"/>
          </p:cNvSpPr>
          <p:nvPr/>
        </p:nvSpPr>
        <p:spPr bwMode="auto">
          <a:xfrm flipV="1">
            <a:off x="7319845" y="3646910"/>
            <a:ext cx="0" cy="1718795"/>
          </a:xfrm>
          <a:prstGeom prst="line"/>
          <a:noFill/>
          <a:ln w="38100">
            <a:solidFill>
              <a:schemeClr val="tx1"/>
            </a:solidFill>
            <a:round/>
            <a:headEnd/>
            <a:tailEnd/>
          </a:ln>
          <a:effectLst/>
        </p:spPr>
        <p:txBody>
          <a:bodyPr/>
          <a:p>
            <a:pPr algn="ctr"/>
            <a:endParaRPr altLang="en-US" sz="2400" kumimoji="1" lang="zh-CN" smtClean="0">
              <a:latin typeface="Times New Roman" pitchFamily="18" charset="0"/>
              <a:ea typeface="楷体_GB2312" pitchFamily="49" charset="-122"/>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389"/>
                                        </p:tgtEl>
                                        <p:attrNameLst>
                                          <p:attrName>style.visibility</p:attrName>
                                        </p:attrNameLst>
                                      </p:cBhvr>
                                      <p:to>
                                        <p:strVal val="visible"/>
                                      </p:to>
                                    </p:set>
                                    <p:animEffect transition="in" filter="wipe(down)">
                                      <p:cBhvr>
                                        <p:cTn dur="500" id="7"/>
                                        <p:tgtEl>
                                          <p:spTgt spid="105238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2392"/>
                                        </p:tgtEl>
                                        <p:attrNameLst>
                                          <p:attrName>style.visibility</p:attrName>
                                        </p:attrNameLst>
                                      </p:cBhvr>
                                      <p:to>
                                        <p:strVal val="visible"/>
                                      </p:to>
                                    </p:set>
                                    <p:animEffect transition="in" filter="wipe(down)">
                                      <p:cBhvr>
                                        <p:cTn dur="500" id="12"/>
                                        <p:tgtEl>
                                          <p:spTgt spid="1052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389" grpId="0"/>
      <p:bldP spid="105239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78" name=""/>
        <p:cNvGrpSpPr/>
        <p:nvPr/>
      </p:nvGrpSpPr>
      <p:grpSpPr>
        <a:xfrm>
          <a:off x="0" y="0"/>
          <a:ext cx="0" cy="0"/>
          <a:chOff x="0" y="0"/>
          <a:chExt cx="0" cy="0"/>
        </a:xfrm>
      </p:grpSpPr>
      <p:sp>
        <p:nvSpPr>
          <p:cNvPr id="105239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399" name="Text Box 12"/>
          <p:cNvSpPr txBox="1">
            <a:spLocks noChangeArrowheads="1"/>
          </p:cNvSpPr>
          <p:nvPr/>
        </p:nvSpPr>
        <p:spPr bwMode="auto">
          <a:xfrm>
            <a:off x="294759" y="408739"/>
            <a:ext cx="8644128"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Negative feedback circuit with ideal operational amplifier</a:t>
            </a:r>
            <a:endParaRPr altLang="en-US" b="1" dirty="0" sz="2000" kumimoji="1" lang="zh-CN">
              <a:cs typeface="Arial" panose="020B0604020202020204" pitchFamily="34" charset="0"/>
            </a:endParaRPr>
          </a:p>
        </p:txBody>
      </p:sp>
      <p:sp>
        <p:nvSpPr>
          <p:cNvPr id="1052400" name="Text Box 12"/>
          <p:cNvSpPr txBox="1">
            <a:spLocks noChangeArrowheads="1"/>
          </p:cNvSpPr>
          <p:nvPr/>
        </p:nvSpPr>
        <p:spPr bwMode="auto">
          <a:xfrm>
            <a:off x="1508180" y="1502574"/>
            <a:ext cx="5993367"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An ideal case of strong negative feedback </a:t>
            </a:r>
            <a:r>
              <a:rPr altLang="en-US" dirty="0" sz="2400" kumimoji="1" lang="zh-CN" smtClean="0">
                <a:latin typeface="Arial" panose="020B0604020202020204" pitchFamily="34" charset="0"/>
                <a:cs typeface="Arial" panose="020B0604020202020204" pitchFamily="34" charset="0"/>
              </a:rPr>
              <a:t>深度负反馈的理想情况</a:t>
            </a:r>
            <a:endParaRPr altLang="en-US" dirty="0" sz="2000" kumimoji="1" lang="zh-CN">
              <a:latin typeface="Arial" panose="020B0604020202020204" pitchFamily="34" charset="0"/>
              <a:cs typeface="Arial" panose="020B0604020202020204" pitchFamily="34" charset="0"/>
            </a:endParaRPr>
          </a:p>
        </p:txBody>
      </p:sp>
      <p:sp>
        <p:nvSpPr>
          <p:cNvPr id="1052401" name="Text Box 12"/>
          <p:cNvSpPr txBox="1">
            <a:spLocks noChangeArrowheads="1"/>
          </p:cNvSpPr>
          <p:nvPr/>
        </p:nvSpPr>
        <p:spPr bwMode="auto">
          <a:xfrm>
            <a:off x="2775532" y="776031"/>
            <a:ext cx="343941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en-US" b="1" dirty="0" sz="2400" kumimoji="1" lang="zh-CN" smtClean="0">
                <a:latin typeface="宋体" panose="02010600030101010101" pitchFamily="2" charset="-122"/>
                <a:cs typeface="Arial" panose="020B0604020202020204" pitchFamily="34" charset="0"/>
              </a:rPr>
              <a:t>理想运放的负反馈电路</a:t>
            </a:r>
            <a:endParaRPr altLang="en-US" b="1" dirty="0" sz="2000" kumimoji="1" lang="zh-CN">
              <a:latin typeface="宋体" panose="02010600030101010101" pitchFamily="2" charset="-122"/>
              <a:cs typeface="Arial" panose="020B0604020202020204" pitchFamily="34" charset="0"/>
            </a:endParaRPr>
          </a:p>
        </p:txBody>
      </p:sp>
      <p:grpSp>
        <p:nvGrpSpPr>
          <p:cNvPr id="479" name="组合 5"/>
          <p:cNvGrpSpPr/>
          <p:nvPr/>
        </p:nvGrpSpPr>
        <p:grpSpPr>
          <a:xfrm>
            <a:off x="5664381" y="2223014"/>
            <a:ext cx="3327554" cy="1308160"/>
            <a:chOff x="5664381" y="2223014"/>
            <a:chExt cx="3327554" cy="1308160"/>
          </a:xfrm>
        </p:grpSpPr>
        <p:grpSp>
          <p:nvGrpSpPr>
            <p:cNvPr id="480" name="组合 4"/>
            <p:cNvGrpSpPr/>
            <p:nvPr/>
          </p:nvGrpSpPr>
          <p:grpSpPr>
            <a:xfrm>
              <a:off x="6137435" y="2538986"/>
              <a:ext cx="2607701" cy="992188"/>
              <a:chOff x="2258819" y="2469647"/>
              <a:chExt cx="2607701" cy="992188"/>
            </a:xfrm>
          </p:grpSpPr>
          <p:cxnSp>
            <p:nvCxnSpPr>
              <p:cNvPr id="3146091" name="直接连接符 69"/>
              <p:cNvCxnSpPr>
                <a:cxnSpLocks/>
              </p:cNvCxnSpPr>
              <p:nvPr/>
            </p:nvCxnSpPr>
            <p:spPr>
              <a:xfrm flipH="1">
                <a:off x="2413843" y="2708198"/>
                <a:ext cx="658033"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92" name="直接连接符 70"/>
              <p:cNvCxnSpPr>
                <a:cxnSpLocks/>
              </p:cNvCxnSpPr>
              <p:nvPr/>
            </p:nvCxnSpPr>
            <p:spPr>
              <a:xfrm flipH="1">
                <a:off x="2413843" y="3276235"/>
                <a:ext cx="653963"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402" name="椭圆 71"/>
              <p:cNvSpPr/>
              <p:nvPr/>
            </p:nvSpPr>
            <p:spPr>
              <a:xfrm>
                <a:off x="2258819" y="2630260"/>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03" name="Rectangle 518"/>
              <p:cNvSpPr>
                <a:spLocks noChangeAspect="1" noMove="1" noResize="1" noRot="1" noAdjustHandles="1" noEditPoints="1" noChangeArrowheads="1" noChangeShapeType="1" noTextEdit="1"/>
              </p:cNvSpPr>
              <p:nvPr/>
            </p:nvSpPr>
            <p:spPr bwMode="auto">
              <a:xfrm>
                <a:off x="3087868" y="2553785"/>
                <a:ext cx="250825" cy="307975"/>
              </a:xfrm>
              <a:prstGeom prst="rect"/>
              <a:blipFill>
                <a:blip xmlns:r="http://schemas.openxmlformats.org/officeDocument/2006/relationships" r:embed="rId1"/>
                <a:stretch>
                  <a:fillRect l="-21951" r="-21951" b="-5882"/>
                </a:stretch>
              </a:blipFill>
              <a:ln w="28575">
                <a:noFill/>
                <a:miter lim="800000"/>
                <a:headEnd/>
                <a:tailEnd/>
              </a:ln>
            </p:spPr>
            <p:txBody>
              <a:bodyPr/>
              <a:p>
                <a:r>
                  <a:rPr altLang="en-US" lang="zh-CN">
                    <a:noFill/>
                  </a:rPr>
                  <a:t> </a:t>
                </a:r>
              </a:p>
            </p:txBody>
          </p:sp>
          <p:sp>
            <p:nvSpPr>
              <p:cNvPr id="1052404" name="Rectangle 519"/>
              <p:cNvSpPr>
                <a:spLocks noChangeAspect="1" noMove="1" noResize="1" noRot="1" noAdjustHandles="1" noEditPoints="1" noChangeArrowheads="1" noChangeShapeType="1" noTextEdit="1"/>
              </p:cNvSpPr>
              <p:nvPr/>
            </p:nvSpPr>
            <p:spPr bwMode="auto">
              <a:xfrm>
                <a:off x="3037068" y="3080835"/>
                <a:ext cx="322263" cy="307975"/>
              </a:xfrm>
              <a:prstGeom prst="rect"/>
              <a:blipFill>
                <a:blip xmlns:r="http://schemas.openxmlformats.org/officeDocument/2006/relationships" r:embed="rId2"/>
                <a:stretch>
                  <a:fillRect/>
                </a:stretch>
              </a:blipFill>
              <a:ln w="28575">
                <a:noFill/>
                <a:miter lim="800000"/>
                <a:headEnd/>
                <a:tailEnd/>
              </a:ln>
            </p:spPr>
            <p:txBody>
              <a:bodyPr/>
              <a:p>
                <a:r>
                  <a:rPr altLang="en-US" lang="zh-CN">
                    <a:noFill/>
                  </a:rPr>
                  <a:t> </a:t>
                </a:r>
              </a:p>
            </p:txBody>
          </p:sp>
          <p:sp>
            <p:nvSpPr>
              <p:cNvPr id="1052405" name="AutoShape 523"/>
              <p:cNvSpPr>
                <a:spLocks noChangeArrowheads="1"/>
              </p:cNvSpPr>
              <p:nvPr/>
            </p:nvSpPr>
            <p:spPr bwMode="auto">
              <a:xfrm rot="5400000">
                <a:off x="3105331" y="2426784"/>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52406" name="Line 29"/>
              <p:cNvSpPr>
                <a:spLocks noChangeShapeType="1"/>
              </p:cNvSpPr>
              <p:nvPr/>
            </p:nvSpPr>
            <p:spPr bwMode="auto">
              <a:xfrm>
                <a:off x="4131994" y="2961577"/>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2407" name="椭圆 79"/>
              <p:cNvSpPr/>
              <p:nvPr/>
            </p:nvSpPr>
            <p:spPr>
              <a:xfrm>
                <a:off x="2258819" y="31987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08" name="椭圆 80"/>
              <p:cNvSpPr/>
              <p:nvPr/>
            </p:nvSpPr>
            <p:spPr>
              <a:xfrm>
                <a:off x="4711496" y="2884065"/>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409" name="文本框 82"/>
            <p:cNvSpPr txBox="1">
              <a:spLocks noChangeAspect="1" noMove="1" noResize="1" noRot="1" noAdjustHandles="1" noEditPoints="1" noChangeArrowheads="1" noChangeShapeType="1" noTextEdit="1"/>
            </p:cNvSpPr>
            <p:nvPr/>
          </p:nvSpPr>
          <p:spPr bwMode="auto">
            <a:xfrm>
              <a:off x="5664381" y="2499544"/>
              <a:ext cx="550566" cy="400110"/>
            </a:xfrm>
            <a:prstGeom prst="rect"/>
            <a:blipFill>
              <a:blip xmlns:r="http://schemas.openxmlformats.org/officeDocument/2006/relationships" r:embed="rId3"/>
              <a:stretch>
                <a:fillRect b="-4545"/>
              </a:stretch>
            </a:blipFill>
            <a:ln>
              <a:noFill/>
            </a:ln>
            <a:effectLst/>
          </p:spPr>
          <p:txBody>
            <a:bodyPr/>
            <a:p>
              <a:r>
                <a:rPr altLang="en-US" lang="zh-CN">
                  <a:noFill/>
                </a:rPr>
                <a:t> </a:t>
              </a:r>
            </a:p>
          </p:txBody>
        </p:sp>
        <p:sp>
          <p:nvSpPr>
            <p:cNvPr id="1052410" name="文本框 83"/>
            <p:cNvSpPr txBox="1">
              <a:spLocks noChangeAspect="1" noMove="1" noResize="1" noRot="1" noAdjustHandles="1" noEditPoints="1" noChangeArrowheads="1" noChangeShapeType="1" noTextEdit="1"/>
            </p:cNvSpPr>
            <p:nvPr/>
          </p:nvSpPr>
          <p:spPr bwMode="auto">
            <a:xfrm>
              <a:off x="5692864" y="3121647"/>
              <a:ext cx="550566" cy="400110"/>
            </a:xfrm>
            <a:prstGeom prst="rect"/>
            <a:blipFill>
              <a:blip xmlns:r="http://schemas.openxmlformats.org/officeDocument/2006/relationships" r:embed="rId4"/>
              <a:stretch>
                <a:fillRect b="-4545"/>
              </a:stretch>
            </a:blipFill>
            <a:ln>
              <a:noFill/>
            </a:ln>
            <a:effectLst/>
          </p:spPr>
          <p:txBody>
            <a:bodyPr/>
            <a:p>
              <a:r>
                <a:rPr altLang="en-US" lang="zh-CN">
                  <a:noFill/>
                </a:rPr>
                <a:t> </a:t>
              </a:r>
            </a:p>
          </p:txBody>
        </p:sp>
        <p:sp>
          <p:nvSpPr>
            <p:cNvPr id="1052411" name="文本框 84"/>
            <p:cNvSpPr txBox="1">
              <a:spLocks noChangeAspect="1" noMove="1" noResize="1" noRot="1" noAdjustHandles="1" noEditPoints="1" noChangeArrowheads="1" noChangeShapeType="1" noTextEdit="1"/>
            </p:cNvSpPr>
            <p:nvPr/>
          </p:nvSpPr>
          <p:spPr bwMode="auto">
            <a:xfrm>
              <a:off x="6335168" y="2223014"/>
              <a:ext cx="550566" cy="400110"/>
            </a:xfrm>
            <a:prstGeom prst="rect"/>
            <a:blipFill>
              <a:blip xmlns:r="http://schemas.openxmlformats.org/officeDocument/2006/relationships" r:embed="rId5"/>
              <a:stretch>
                <a:fillRect b="-4615"/>
              </a:stretch>
            </a:blipFill>
            <a:ln>
              <a:noFill/>
            </a:ln>
            <a:effectLst/>
          </p:spPr>
          <p:txBody>
            <a:bodyPr/>
            <a:p>
              <a:r>
                <a:rPr altLang="en-US" lang="zh-CN">
                  <a:noFill/>
                </a:rPr>
                <a:t> </a:t>
              </a:r>
            </a:p>
          </p:txBody>
        </p:sp>
        <p:cxnSp>
          <p:nvCxnSpPr>
            <p:cNvPr id="3146093" name="直接箭头连接符 85"/>
            <p:cNvCxnSpPr>
              <a:cxnSpLocks/>
            </p:cNvCxnSpPr>
            <p:nvPr/>
          </p:nvCxnSpPr>
          <p:spPr>
            <a:xfrm>
              <a:off x="6403960" y="2698115"/>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412" name="文本框 86"/>
            <p:cNvSpPr txBox="1">
              <a:spLocks noChangeAspect="1" noMove="1" noResize="1" noRot="1" noAdjustHandles="1" noEditPoints="1" noChangeArrowheads="1" noChangeShapeType="1" noTextEdit="1"/>
            </p:cNvSpPr>
            <p:nvPr/>
          </p:nvSpPr>
          <p:spPr bwMode="auto">
            <a:xfrm>
              <a:off x="6369970" y="2965741"/>
              <a:ext cx="550566" cy="400110"/>
            </a:xfrm>
            <a:prstGeom prst="rect"/>
            <a:blipFill>
              <a:blip xmlns:r="http://schemas.openxmlformats.org/officeDocument/2006/relationships" r:embed="rId6"/>
              <a:stretch>
                <a:fillRect b="-4615"/>
              </a:stretch>
            </a:blipFill>
            <a:ln>
              <a:noFill/>
            </a:ln>
            <a:effectLst/>
          </p:spPr>
          <p:txBody>
            <a:bodyPr/>
            <a:p>
              <a:r>
                <a:rPr altLang="en-US" lang="zh-CN">
                  <a:noFill/>
                </a:rPr>
                <a:t> </a:t>
              </a:r>
            </a:p>
          </p:txBody>
        </p:sp>
        <p:cxnSp>
          <p:nvCxnSpPr>
            <p:cNvPr id="3146094" name="直接箭头连接符 87"/>
            <p:cNvCxnSpPr>
              <a:cxnSpLocks/>
            </p:cNvCxnSpPr>
            <p:nvPr/>
          </p:nvCxnSpPr>
          <p:spPr>
            <a:xfrm>
              <a:off x="6438762" y="344084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413" name="文本框 88"/>
            <p:cNvSpPr txBox="1">
              <a:spLocks noChangeAspect="1" noMove="1" noResize="1" noRot="1" noAdjustHandles="1" noEditPoints="1" noChangeArrowheads="1" noChangeShapeType="1" noTextEdit="1"/>
            </p:cNvSpPr>
            <p:nvPr/>
          </p:nvSpPr>
          <p:spPr bwMode="auto">
            <a:xfrm>
              <a:off x="8441369" y="2536389"/>
              <a:ext cx="550566" cy="400110"/>
            </a:xfrm>
            <a:prstGeom prst="rect"/>
            <a:blipFill>
              <a:blip xmlns:r="http://schemas.openxmlformats.org/officeDocument/2006/relationships" r:embed="rId7"/>
              <a:stretch>
                <a:fillRect b="-4545"/>
              </a:stretch>
            </a:blipFill>
            <a:ln>
              <a:noFill/>
            </a:ln>
            <a:effectLst/>
          </p:spPr>
          <p:txBody>
            <a:bodyPr/>
            <a:p>
              <a:r>
                <a:rPr altLang="en-US" lang="zh-CN">
                  <a:noFill/>
                </a:rPr>
                <a:t> </a:t>
              </a:r>
            </a:p>
          </p:txBody>
        </p:sp>
      </p:grpSp>
      <p:sp>
        <p:nvSpPr>
          <p:cNvPr id="1052414" name="圆角矩形 90"/>
          <p:cNvSpPr/>
          <p:nvPr/>
        </p:nvSpPr>
        <p:spPr>
          <a:xfrm>
            <a:off x="588575" y="2536389"/>
            <a:ext cx="4120764" cy="2863338"/>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15" name="矩形 7"/>
          <p:cNvSpPr/>
          <p:nvPr/>
        </p:nvSpPr>
        <p:spPr>
          <a:xfrm>
            <a:off x="651455" y="2623790"/>
            <a:ext cx="3827780" cy="447040"/>
          </a:xfrm>
          <a:prstGeom prst="rect"/>
        </p:spPr>
        <p:txBody>
          <a:bodyPr wrap="none">
            <a:spAutoFit/>
          </a:bodyPr>
          <a:p>
            <a:r>
              <a:rPr altLang="zh-CN" b="1" dirty="0" sz="2400" kumimoji="1" lang="en-US" smtClean="0">
                <a:latin typeface="Arial" panose="020B0604020202020204" pitchFamily="34" charset="0"/>
                <a:ea typeface="华文行楷" pitchFamily="2" charset="-122"/>
                <a:cs typeface="Arial" panose="020B0604020202020204" pitchFamily="34" charset="0"/>
              </a:rPr>
              <a:t>Ideal </a:t>
            </a:r>
            <a:r>
              <a:rPr altLang="zh-CN" b="1" dirty="0" sz="2400" kumimoji="1" lang="en-US">
                <a:latin typeface="Arial" panose="020B0604020202020204" pitchFamily="34" charset="0"/>
                <a:ea typeface="华文行楷" pitchFamily="2" charset="-122"/>
                <a:cs typeface="Arial" panose="020B0604020202020204" pitchFamily="34" charset="0"/>
              </a:rPr>
              <a:t>operational amplifier</a:t>
            </a:r>
            <a:endParaRPr altLang="en-US" dirty="0" sz="2400" lang="zh-CN"/>
          </a:p>
        </p:txBody>
      </p:sp>
      <p:sp>
        <p:nvSpPr>
          <p:cNvPr id="1052416" name="文本框 92"/>
          <p:cNvSpPr txBox="1">
            <a:spLocks noChangeAspect="1" noMove="1" noResize="1" noRot="1" noAdjustHandles="1" noEditPoints="1" noChangeArrowheads="1" noChangeShapeType="1" noTextEdit="1"/>
          </p:cNvSpPr>
          <p:nvPr/>
        </p:nvSpPr>
        <p:spPr bwMode="auto">
          <a:xfrm>
            <a:off x="1078797" y="3165796"/>
            <a:ext cx="3224235" cy="400110"/>
          </a:xfrm>
          <a:prstGeom prst="rect"/>
          <a:blipFill>
            <a:blip xmlns:r="http://schemas.openxmlformats.org/officeDocument/2006/relationships" r:embed="rId8"/>
            <a:stretch>
              <a:fillRect t="-6061" b="-27273"/>
            </a:stretch>
          </a:blipFill>
          <a:ln>
            <a:noFill/>
          </a:ln>
          <a:effectLst/>
        </p:spPr>
        <p:txBody>
          <a:bodyPr/>
          <a:p>
            <a:r>
              <a:rPr altLang="en-US" lang="zh-CN">
                <a:noFill/>
              </a:rPr>
              <a:t> </a:t>
            </a:r>
          </a:p>
        </p:txBody>
      </p:sp>
      <p:sp>
        <p:nvSpPr>
          <p:cNvPr id="1052417" name="文本框 93"/>
          <p:cNvSpPr txBox="1">
            <a:spLocks noChangeAspect="1" noMove="1" noResize="1" noRot="1" noAdjustHandles="1" noEditPoints="1" noChangeArrowheads="1" noChangeShapeType="1" noTextEdit="1"/>
          </p:cNvSpPr>
          <p:nvPr/>
        </p:nvSpPr>
        <p:spPr bwMode="auto">
          <a:xfrm>
            <a:off x="1078796" y="3680916"/>
            <a:ext cx="3224235" cy="400110"/>
          </a:xfrm>
          <a:prstGeom prst="rect"/>
          <a:blipFill>
            <a:blip xmlns:r="http://schemas.openxmlformats.org/officeDocument/2006/relationships" r:embed="rId9"/>
            <a:stretch>
              <a:fillRect t="-7692" b="-29231"/>
            </a:stretch>
          </a:blipFill>
          <a:ln>
            <a:noFill/>
          </a:ln>
          <a:effectLst/>
        </p:spPr>
        <p:txBody>
          <a:bodyPr/>
          <a:p>
            <a:r>
              <a:rPr altLang="en-US" lang="zh-CN">
                <a:noFill/>
              </a:rPr>
              <a:t> </a:t>
            </a:r>
          </a:p>
        </p:txBody>
      </p:sp>
      <p:sp>
        <p:nvSpPr>
          <p:cNvPr id="1052418" name="矩形 8"/>
          <p:cNvSpPr>
            <a:spLocks noChangeAspect="1" noMove="1" noResize="1" noRot="1" noAdjustHandles="1" noEditPoints="1" noChangeArrowheads="1" noChangeShapeType="1" noTextEdit="1"/>
          </p:cNvSpPr>
          <p:nvPr/>
        </p:nvSpPr>
        <p:spPr>
          <a:xfrm>
            <a:off x="7158079" y="2830571"/>
            <a:ext cx="406778" cy="400110"/>
          </a:xfrm>
          <a:prstGeom prst="rect"/>
          <a:blipFill>
            <a:blip xmlns:r="http://schemas.openxmlformats.org/officeDocument/2006/relationships" r:embed="rId10"/>
            <a:stretch>
              <a:fillRect/>
            </a:stretch>
          </a:blipFill>
        </p:spPr>
        <p:txBody>
          <a:bodyPr/>
          <a:p>
            <a:r>
              <a:rPr altLang="en-US" lang="zh-CN">
                <a:noFill/>
              </a:rPr>
              <a:t> </a:t>
            </a:r>
          </a:p>
        </p:txBody>
      </p:sp>
      <p:sp>
        <p:nvSpPr>
          <p:cNvPr id="1052419" name="文本框 96"/>
          <p:cNvSpPr txBox="1">
            <a:spLocks noChangeAspect="1" noMove="1" noResize="1" noRot="1" noAdjustHandles="1" noEditPoints="1" noChangeArrowheads="1" noChangeShapeType="1" noTextEdit="1"/>
          </p:cNvSpPr>
          <p:nvPr/>
        </p:nvSpPr>
        <p:spPr bwMode="auto">
          <a:xfrm>
            <a:off x="1078795" y="4199300"/>
            <a:ext cx="3224235" cy="400110"/>
          </a:xfrm>
          <a:prstGeom prst="rect"/>
          <a:blipFill>
            <a:blip xmlns:r="http://schemas.openxmlformats.org/officeDocument/2006/relationships" r:embed="rId11"/>
            <a:stretch>
              <a:fillRect t="-7692" b="-29231"/>
            </a:stretch>
          </a:blipFill>
          <a:ln>
            <a:noFill/>
          </a:ln>
          <a:effectLst/>
        </p:spPr>
        <p:txBody>
          <a:bodyPr/>
          <a:p>
            <a:r>
              <a:rPr altLang="en-US" lang="zh-CN">
                <a:noFill/>
              </a:rPr>
              <a:t> </a:t>
            </a:r>
          </a:p>
        </p:txBody>
      </p:sp>
      <p:sp>
        <p:nvSpPr>
          <p:cNvPr id="1052420" name="文本框 97"/>
          <p:cNvSpPr txBox="1">
            <a:spLocks noChangeAspect="1" noMove="1" noResize="1" noRot="1" noAdjustHandles="1" noEditPoints="1" noChangeArrowheads="1" noChangeShapeType="1" noTextEdit="1"/>
          </p:cNvSpPr>
          <p:nvPr/>
        </p:nvSpPr>
        <p:spPr bwMode="auto">
          <a:xfrm>
            <a:off x="685671" y="4714420"/>
            <a:ext cx="3926571" cy="400110"/>
          </a:xfrm>
          <a:prstGeom prst="rect"/>
          <a:blipFill>
            <a:blip xmlns:r="http://schemas.openxmlformats.org/officeDocument/2006/relationships" r:embed="rId12"/>
            <a:stretch>
              <a:fillRect t="-6061" b="-27273"/>
            </a:stretch>
          </a:blipFill>
          <a:ln>
            <a:noFill/>
          </a:ln>
          <a:effectLst/>
        </p:spPr>
        <p:txBody>
          <a:bodyPr/>
          <a:p>
            <a:r>
              <a:rPr altLang="en-US" lang="zh-CN">
                <a:noFill/>
              </a:rPr>
              <a:t> </a:t>
            </a:r>
          </a:p>
        </p:txBody>
      </p:sp>
      <p:sp>
        <p:nvSpPr>
          <p:cNvPr id="1052421" name="圆角矩形 98"/>
          <p:cNvSpPr/>
          <p:nvPr/>
        </p:nvSpPr>
        <p:spPr>
          <a:xfrm>
            <a:off x="5137131" y="3780571"/>
            <a:ext cx="3746850" cy="2863338"/>
          </a:xfrm>
          <a:prstGeom prst="roundRect">
            <a:avLst>
              <a:gd name="adj" fmla="val 41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22" name="文本框 99"/>
          <p:cNvSpPr txBox="1">
            <a:spLocks noChangeAspect="1" noMove="1" noResize="1" noRot="1" noAdjustHandles="1" noEditPoints="1" noChangeArrowheads="1" noChangeShapeType="1" noTextEdit="1"/>
          </p:cNvSpPr>
          <p:nvPr/>
        </p:nvSpPr>
        <p:spPr bwMode="auto">
          <a:xfrm>
            <a:off x="6161516" y="4392878"/>
            <a:ext cx="1605001" cy="400110"/>
          </a:xfrm>
          <a:prstGeom prst="rect"/>
          <a:blipFill>
            <a:blip xmlns:r="http://schemas.openxmlformats.org/officeDocument/2006/relationships" r:embed="rId13"/>
            <a:stretch>
              <a:fillRect b="-4615"/>
            </a:stretch>
          </a:blipFill>
          <a:ln>
            <a:noFill/>
          </a:ln>
          <a:effectLst/>
        </p:spPr>
        <p:txBody>
          <a:bodyPr/>
          <a:p>
            <a:r>
              <a:rPr altLang="en-US" lang="zh-CN">
                <a:noFill/>
              </a:rPr>
              <a:t> </a:t>
            </a:r>
          </a:p>
        </p:txBody>
      </p:sp>
      <p:sp>
        <p:nvSpPr>
          <p:cNvPr id="1052423" name="文本框 100"/>
          <p:cNvSpPr txBox="1">
            <a:spLocks noChangeAspect="1" noMove="1" noResize="1" noRot="1" noAdjustHandles="1" noEditPoints="1" noChangeArrowheads="1" noChangeShapeType="1" noTextEdit="1"/>
          </p:cNvSpPr>
          <p:nvPr/>
        </p:nvSpPr>
        <p:spPr bwMode="auto">
          <a:xfrm>
            <a:off x="6214947" y="5589268"/>
            <a:ext cx="1605001" cy="400110"/>
          </a:xfrm>
          <a:prstGeom prst="rect"/>
          <a:blipFill>
            <a:blip xmlns:r="http://schemas.openxmlformats.org/officeDocument/2006/relationships" r:embed="rId14"/>
            <a:stretch>
              <a:fillRect b="-3030"/>
            </a:stretch>
          </a:blipFill>
          <a:ln>
            <a:noFill/>
          </a:ln>
          <a:effectLst/>
        </p:spPr>
        <p:txBody>
          <a:bodyPr/>
          <a:p>
            <a:r>
              <a:rPr altLang="en-US" lang="zh-CN">
                <a:noFill/>
              </a:rPr>
              <a:t> </a:t>
            </a:r>
          </a:p>
        </p:txBody>
      </p:sp>
      <p:sp>
        <p:nvSpPr>
          <p:cNvPr id="1052424" name="文本框 12"/>
          <p:cNvSpPr txBox="1"/>
          <p:nvPr/>
        </p:nvSpPr>
        <p:spPr bwMode="auto">
          <a:xfrm>
            <a:off x="5723930" y="3944613"/>
            <a:ext cx="2383507" cy="701039"/>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Virtual short circuit</a:t>
            </a:r>
            <a:endParaRPr altLang="en-US" dirty="0" sz="2000" kumimoji="1" lang="zh-CN" smtClean="0">
              <a:latin typeface="Arial" panose="020B0604020202020204" pitchFamily="34" charset="0"/>
              <a:cs typeface="Arial" panose="020B0604020202020204" pitchFamily="34" charset="0"/>
            </a:endParaRPr>
          </a:p>
        </p:txBody>
      </p:sp>
      <p:sp>
        <p:nvSpPr>
          <p:cNvPr id="1052425" name="文本框 102"/>
          <p:cNvSpPr txBox="1"/>
          <p:nvPr/>
        </p:nvSpPr>
        <p:spPr bwMode="auto">
          <a:xfrm>
            <a:off x="5758738" y="5066791"/>
            <a:ext cx="2383507" cy="400110"/>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Virtual open circuit</a:t>
            </a:r>
            <a:endParaRPr altLang="en-US" dirty="0" sz="2000" kumimoji="1" lang="zh-CN" smtClean="0">
              <a:latin typeface="Arial" panose="020B0604020202020204" pitchFamily="34" charset="0"/>
              <a:cs typeface="Arial" panose="020B0604020202020204" pitchFamily="34" charset="0"/>
            </a:endParaRPr>
          </a:p>
        </p:txBody>
      </p:sp>
      <p:sp>
        <p:nvSpPr>
          <p:cNvPr id="1052426" name="右箭头 13"/>
          <p:cNvSpPr/>
          <p:nvPr/>
        </p:nvSpPr>
        <p:spPr>
          <a:xfrm>
            <a:off x="4754013" y="4399355"/>
            <a:ext cx="383118" cy="44566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421"/>
                                        </p:tgtEl>
                                        <p:attrNameLst>
                                          <p:attrName>style.visibility</p:attrName>
                                        </p:attrNameLst>
                                      </p:cBhvr>
                                      <p:to>
                                        <p:strVal val="visible"/>
                                      </p:to>
                                    </p:set>
                                    <p:animEffect transition="in" filter="wipe(down)">
                                      <p:cBhvr>
                                        <p:cTn dur="500" id="7"/>
                                        <p:tgtEl>
                                          <p:spTgt spid="1052421"/>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2422"/>
                                        </p:tgtEl>
                                        <p:attrNameLst>
                                          <p:attrName>style.visibility</p:attrName>
                                        </p:attrNameLst>
                                      </p:cBhvr>
                                      <p:to>
                                        <p:strVal val="visible"/>
                                      </p:to>
                                    </p:set>
                                    <p:animEffect transition="in" filter="wipe(down)">
                                      <p:cBhvr>
                                        <p:cTn dur="500" id="10"/>
                                        <p:tgtEl>
                                          <p:spTgt spid="1052422"/>
                                        </p:tgtEl>
                                      </p:cBhvr>
                                    </p:animEffect>
                                  </p:childTnLst>
                                </p:cTn>
                              </p:par>
                              <p:par>
                                <p:cTn fill="hold" grpId="0" id="11" nodeType="withEffect" presetClass="entr" presetID="22" presetSubtype="4">
                                  <p:stCondLst>
                                    <p:cond delay="0"/>
                                  </p:stCondLst>
                                  <p:childTnLst>
                                    <p:set>
                                      <p:cBhvr>
                                        <p:cTn dur="1" fill="hold" id="12">
                                          <p:stCondLst>
                                            <p:cond delay="0"/>
                                          </p:stCondLst>
                                        </p:cTn>
                                        <p:tgtEl>
                                          <p:spTgt spid="1052423"/>
                                        </p:tgtEl>
                                        <p:attrNameLst>
                                          <p:attrName>style.visibility</p:attrName>
                                        </p:attrNameLst>
                                      </p:cBhvr>
                                      <p:to>
                                        <p:strVal val="visible"/>
                                      </p:to>
                                    </p:set>
                                    <p:animEffect transition="in" filter="wipe(down)">
                                      <p:cBhvr>
                                        <p:cTn dur="500" id="13"/>
                                        <p:tgtEl>
                                          <p:spTgt spid="1052423"/>
                                        </p:tgtEl>
                                      </p:cBhvr>
                                    </p:animEffect>
                                  </p:childTnLst>
                                </p:cTn>
                              </p:par>
                              <p:par>
                                <p:cTn fill="hold" grpId="0" id="14" nodeType="withEffect" presetClass="entr" presetID="22" presetSubtype="4">
                                  <p:stCondLst>
                                    <p:cond delay="0"/>
                                  </p:stCondLst>
                                  <p:childTnLst>
                                    <p:set>
                                      <p:cBhvr>
                                        <p:cTn dur="1" fill="hold" id="15">
                                          <p:stCondLst>
                                            <p:cond delay="0"/>
                                          </p:stCondLst>
                                        </p:cTn>
                                        <p:tgtEl>
                                          <p:spTgt spid="1052424"/>
                                        </p:tgtEl>
                                        <p:attrNameLst>
                                          <p:attrName>style.visibility</p:attrName>
                                        </p:attrNameLst>
                                      </p:cBhvr>
                                      <p:to>
                                        <p:strVal val="visible"/>
                                      </p:to>
                                    </p:set>
                                    <p:animEffect transition="in" filter="wipe(down)">
                                      <p:cBhvr>
                                        <p:cTn dur="500" id="16"/>
                                        <p:tgtEl>
                                          <p:spTgt spid="1052424"/>
                                        </p:tgtEl>
                                      </p:cBhvr>
                                    </p:animEffect>
                                  </p:childTnLst>
                                </p:cTn>
                              </p:par>
                              <p:par>
                                <p:cTn fill="hold" grpId="0" id="17" nodeType="withEffect" presetClass="entr" presetID="22" presetSubtype="4">
                                  <p:stCondLst>
                                    <p:cond delay="0"/>
                                  </p:stCondLst>
                                  <p:childTnLst>
                                    <p:set>
                                      <p:cBhvr>
                                        <p:cTn dur="1" fill="hold" id="18">
                                          <p:stCondLst>
                                            <p:cond delay="0"/>
                                          </p:stCondLst>
                                        </p:cTn>
                                        <p:tgtEl>
                                          <p:spTgt spid="1052425"/>
                                        </p:tgtEl>
                                        <p:attrNameLst>
                                          <p:attrName>style.visibility</p:attrName>
                                        </p:attrNameLst>
                                      </p:cBhvr>
                                      <p:to>
                                        <p:strVal val="visible"/>
                                      </p:to>
                                    </p:set>
                                    <p:animEffect transition="in" filter="wipe(down)">
                                      <p:cBhvr>
                                        <p:cTn dur="500" id="19"/>
                                        <p:tgtEl>
                                          <p:spTgt spid="1052425"/>
                                        </p:tgtEl>
                                      </p:cBhvr>
                                    </p:animEffect>
                                  </p:childTnLst>
                                </p:cTn>
                              </p:par>
                              <p:par>
                                <p:cTn fill="hold" grpId="0" id="20" nodeType="withEffect" presetClass="entr" presetID="22" presetSubtype="4">
                                  <p:stCondLst>
                                    <p:cond delay="0"/>
                                  </p:stCondLst>
                                  <p:childTnLst>
                                    <p:set>
                                      <p:cBhvr>
                                        <p:cTn dur="1" fill="hold" id="21">
                                          <p:stCondLst>
                                            <p:cond delay="0"/>
                                          </p:stCondLst>
                                        </p:cTn>
                                        <p:tgtEl>
                                          <p:spTgt spid="1052426"/>
                                        </p:tgtEl>
                                        <p:attrNameLst>
                                          <p:attrName>style.visibility</p:attrName>
                                        </p:attrNameLst>
                                      </p:cBhvr>
                                      <p:to>
                                        <p:strVal val="visible"/>
                                      </p:to>
                                    </p:set>
                                    <p:animEffect transition="in" filter="wipe(down)">
                                      <p:cBhvr>
                                        <p:cTn dur="500" id="22"/>
                                        <p:tgtEl>
                                          <p:spTgt spid="1052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421" grpId="0" animBg="1"/>
      <p:bldP spid="1052422" grpId="0"/>
      <p:bldP spid="1052423" grpId="0"/>
      <p:bldP spid="1052424" grpId="0"/>
      <p:bldP spid="1052425" grpId="0"/>
      <p:bldP spid="10524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83" name=""/>
        <p:cNvGrpSpPr/>
        <p:nvPr/>
      </p:nvGrpSpPr>
      <p:grpSpPr>
        <a:xfrm>
          <a:off x="0" y="0"/>
          <a:ext cx="0" cy="0"/>
          <a:chOff x="0" y="0"/>
          <a:chExt cx="0" cy="0"/>
        </a:xfrm>
      </p:grpSpPr>
      <p:sp>
        <p:nvSpPr>
          <p:cNvPr id="105243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431" name="Text Box 12"/>
          <p:cNvSpPr txBox="1">
            <a:spLocks noChangeArrowheads="1"/>
          </p:cNvSpPr>
          <p:nvPr/>
        </p:nvSpPr>
        <p:spPr bwMode="auto">
          <a:xfrm>
            <a:off x="281758" y="430407"/>
            <a:ext cx="8644128"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1: </a:t>
            </a:r>
            <a:r>
              <a:rPr altLang="zh-CN" dirty="0" sz="2400" kumimoji="1" lang="en-US">
                <a:cs typeface="Arial" panose="020B0604020202020204" pitchFamily="34" charset="0"/>
              </a:rPr>
              <a:t>Voltage series </a:t>
            </a:r>
            <a:r>
              <a:rPr altLang="zh-CN" dirty="0" sz="2400" kumimoji="1" lang="en-US" smtClean="0">
                <a:cs typeface="Arial" panose="020B0604020202020204" pitchFamily="34" charset="0"/>
              </a:rPr>
              <a:t>negative feedback </a:t>
            </a:r>
            <a:r>
              <a:rPr altLang="en-US" dirty="0" sz="2400" kumimoji="1" lang="zh-CN">
                <a:cs typeface="Arial" panose="020B0604020202020204" pitchFamily="34" charset="0"/>
              </a:rPr>
              <a:t>电压</a:t>
            </a:r>
            <a:r>
              <a:rPr altLang="en-US" dirty="0" sz="2400" kumimoji="1" lang="zh-CN" smtClean="0">
                <a:cs typeface="Arial" panose="020B0604020202020204" pitchFamily="34" charset="0"/>
              </a:rPr>
              <a:t>串联</a:t>
            </a:r>
            <a:r>
              <a:rPr altLang="en-US" dirty="0" sz="2400" kumimoji="1" lang="zh-CN">
                <a:cs typeface="Arial" panose="020B0604020202020204" pitchFamily="34" charset="0"/>
              </a:rPr>
              <a:t>负</a:t>
            </a:r>
            <a:r>
              <a:rPr altLang="en-US" dirty="0" sz="2400" kumimoji="1" lang="zh-CN" smtClean="0">
                <a:cs typeface="Arial" panose="020B0604020202020204" pitchFamily="34" charset="0"/>
              </a:rPr>
              <a:t>反馈</a:t>
            </a:r>
            <a:endParaRPr altLang="en-US" dirty="0" sz="2000" kumimoji="1" lang="zh-CN">
              <a:cs typeface="Arial" panose="020B0604020202020204" pitchFamily="34" charset="0"/>
            </a:endParaRPr>
          </a:p>
        </p:txBody>
      </p:sp>
      <p:sp>
        <p:nvSpPr>
          <p:cNvPr id="1052432" name="文本框 290"/>
          <p:cNvSpPr txBox="1">
            <a:spLocks noChangeAspect="1" noMove="1" noResize="1" noRot="1" noAdjustHandles="1" noEditPoints="1" noChangeArrowheads="1" noChangeShapeType="1" noTextEdit="1"/>
          </p:cNvSpPr>
          <p:nvPr/>
        </p:nvSpPr>
        <p:spPr bwMode="auto">
          <a:xfrm>
            <a:off x="1022756" y="1825663"/>
            <a:ext cx="3112994" cy="789832"/>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52433" name="Text Box 12"/>
          <p:cNvSpPr txBox="1">
            <a:spLocks noChangeArrowheads="1"/>
          </p:cNvSpPr>
          <p:nvPr/>
        </p:nvSpPr>
        <p:spPr bwMode="auto">
          <a:xfrm>
            <a:off x="800668" y="1207785"/>
            <a:ext cx="244919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Close-loop gain</a:t>
            </a:r>
            <a:endParaRPr altLang="en-US" dirty="0" sz="2000" kumimoji="1" lang="zh-CN">
              <a:cs typeface="Arial" panose="020B0604020202020204" pitchFamily="34" charset="0"/>
            </a:endParaRPr>
          </a:p>
        </p:txBody>
      </p:sp>
      <p:sp>
        <p:nvSpPr>
          <p:cNvPr id="1052434" name="文本框 292"/>
          <p:cNvSpPr txBox="1">
            <a:spLocks noChangeAspect="1" noMove="1" noResize="1" noRot="1" noAdjustHandles="1" noEditPoints="1" noChangeArrowheads="1" noChangeShapeType="1" noTextEdit="1"/>
          </p:cNvSpPr>
          <p:nvPr/>
        </p:nvSpPr>
        <p:spPr bwMode="auto">
          <a:xfrm>
            <a:off x="756646" y="3441190"/>
            <a:ext cx="3112994" cy="718851"/>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52435" name="文本框 293"/>
          <p:cNvSpPr txBox="1">
            <a:spLocks noChangeAspect="1" noMove="1" noResize="1" noRot="1" noAdjustHandles="1" noEditPoints="1" noChangeArrowheads="1" noChangeShapeType="1" noTextEdit="1"/>
          </p:cNvSpPr>
          <p:nvPr/>
        </p:nvSpPr>
        <p:spPr bwMode="auto">
          <a:xfrm>
            <a:off x="756646" y="4377695"/>
            <a:ext cx="3112994" cy="789832"/>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52436" name="Text Box 12"/>
          <p:cNvSpPr txBox="1">
            <a:spLocks noChangeArrowheads="1"/>
          </p:cNvSpPr>
          <p:nvPr/>
        </p:nvSpPr>
        <p:spPr bwMode="auto">
          <a:xfrm>
            <a:off x="711739" y="2787912"/>
            <a:ext cx="3572573" cy="40011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Strong negative feedback!</a:t>
            </a:r>
            <a:endParaRPr altLang="en-US" dirty="0" kumimoji="1" lang="zh-CN">
              <a:latin typeface="Arial" panose="020B0604020202020204" pitchFamily="34" charset="0"/>
              <a:cs typeface="Arial" panose="020B0604020202020204" pitchFamily="34" charset="0"/>
            </a:endParaRPr>
          </a:p>
        </p:txBody>
      </p:sp>
      <p:grpSp>
        <p:nvGrpSpPr>
          <p:cNvPr id="484" name="组合 1"/>
          <p:cNvGrpSpPr/>
          <p:nvPr/>
        </p:nvGrpSpPr>
        <p:grpSpPr>
          <a:xfrm>
            <a:off x="4836697" y="1207785"/>
            <a:ext cx="4041886" cy="2726053"/>
            <a:chOff x="4836697" y="1061831"/>
            <a:chExt cx="4041886" cy="2726053"/>
          </a:xfrm>
        </p:grpSpPr>
        <p:grpSp>
          <p:nvGrpSpPr>
            <p:cNvPr id="485" name="组合 9"/>
            <p:cNvGrpSpPr/>
            <p:nvPr/>
          </p:nvGrpSpPr>
          <p:grpSpPr>
            <a:xfrm>
              <a:off x="4836697" y="1417943"/>
              <a:ext cx="4041886" cy="2369941"/>
              <a:chOff x="960982" y="1652402"/>
              <a:chExt cx="4041886" cy="2369941"/>
            </a:xfrm>
          </p:grpSpPr>
          <p:grpSp>
            <p:nvGrpSpPr>
              <p:cNvPr id="486" name="组合 110"/>
              <p:cNvGrpSpPr/>
              <p:nvPr/>
            </p:nvGrpSpPr>
            <p:grpSpPr>
              <a:xfrm>
                <a:off x="960982" y="1652402"/>
                <a:ext cx="3598120" cy="2233405"/>
                <a:chOff x="1903275" y="3421338"/>
                <a:chExt cx="3598120" cy="2233405"/>
              </a:xfrm>
            </p:grpSpPr>
            <p:cxnSp>
              <p:nvCxnSpPr>
                <p:cNvPr id="3146095" name="直接连接符 219"/>
                <p:cNvCxnSpPr>
                  <a:cxnSpLocks/>
                </p:cNvCxnSpPr>
                <p:nvPr/>
              </p:nvCxnSpPr>
              <p:spPr>
                <a:xfrm flipH="1">
                  <a:off x="2223849" y="5432435"/>
                  <a:ext cx="327754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437" name="文本框 112"/>
                <p:cNvSpPr txBox="1">
                  <a:spLocks noChangeAspect="1" noMove="1" noResize="1" noRot="1" noAdjustHandles="1" noEditPoints="1" noChangeArrowheads="1" noChangeShapeType="1" noTextEdit="1"/>
                </p:cNvSpPr>
                <p:nvPr/>
              </p:nvSpPr>
              <p:spPr bwMode="auto">
                <a:xfrm>
                  <a:off x="2645320" y="3768658"/>
                  <a:ext cx="1100277" cy="409856"/>
                </a:xfrm>
                <a:prstGeom prst="rect"/>
                <a:blipFill>
                  <a:blip xmlns:r="http://schemas.openxmlformats.org/officeDocument/2006/relationships" r:embed="rId4"/>
                  <a:stretch>
                    <a:fillRect b="-4478"/>
                  </a:stretch>
                </a:blipFill>
                <a:ln>
                  <a:noFill/>
                </a:ln>
                <a:effectLst/>
              </p:spPr>
              <p:txBody>
                <a:bodyPr/>
                <a:p>
                  <a:r>
                    <a:rPr altLang="en-US" lang="zh-CN">
                      <a:noFill/>
                    </a:rPr>
                    <a:t> </a:t>
                  </a:r>
                </a:p>
              </p:txBody>
            </p:sp>
            <p:sp>
              <p:nvSpPr>
                <p:cNvPr id="1052438"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52439" name="文本框 114"/>
                <p:cNvSpPr txBox="1">
                  <a:spLocks noChangeAspect="1" noMove="1" noResize="1" noRot="1" noAdjustHandles="1" noEditPoints="1" noChangeArrowheads="1" noChangeShapeType="1" noTextEdit="1"/>
                </p:cNvSpPr>
                <p:nvPr/>
              </p:nvSpPr>
              <p:spPr bwMode="auto">
                <a:xfrm>
                  <a:off x="2658968" y="4806740"/>
                  <a:ext cx="684960" cy="473206"/>
                </a:xfrm>
                <a:prstGeom prst="rect"/>
                <a:blipFill>
                  <a:blip xmlns:r="http://schemas.openxmlformats.org/officeDocument/2006/relationships" r:embed="rId6"/>
                  <a:stretch>
                    <a:fillRect t="-1282" b="-5128"/>
                  </a:stretch>
                </a:blipFill>
                <a:ln>
                  <a:noFill/>
                </a:ln>
                <a:effectLst/>
              </p:spPr>
              <p:txBody>
                <a:bodyPr/>
                <a:p>
                  <a:r>
                    <a:rPr altLang="en-US" lang="zh-CN">
                      <a:noFill/>
                    </a:rPr>
                    <a:t> </a:t>
                  </a:r>
                </a:p>
              </p:txBody>
            </p:sp>
            <p:cxnSp>
              <p:nvCxnSpPr>
                <p:cNvPr id="3146096" name="直接连接符 118"/>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97" name="直接连接符 119"/>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98" name="直接连接符 120"/>
                <p:cNvCxnSpPr>
                  <a:cxnSpLocks/>
                </p:cNvCxnSpPr>
                <p:nvPr/>
              </p:nvCxnSpPr>
              <p:spPr>
                <a:xfrm flipH="1">
                  <a:off x="2803845" y="4756615"/>
                  <a:ext cx="223032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099" name="直接连接符 121"/>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440" name="椭圆 122"/>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41" name="椭圆 123"/>
                <p:cNvSpPr/>
                <p:nvPr/>
              </p:nvSpPr>
              <p:spPr>
                <a:xfrm>
                  <a:off x="2068824" y="5354923"/>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42"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7"/>
                  <a:stretch>
                    <a:fillRect l="-33333" r="-30556" b="-8000"/>
                  </a:stretch>
                </a:blipFill>
                <a:ln w="28575">
                  <a:noFill/>
                  <a:miter lim="800000"/>
                  <a:headEnd/>
                  <a:tailEnd/>
                </a:ln>
              </p:spPr>
              <p:txBody>
                <a:bodyPr/>
                <a:p>
                  <a:r>
                    <a:rPr altLang="en-US" lang="zh-CN">
                      <a:noFill/>
                    </a:rPr>
                    <a:t> </a:t>
                  </a:r>
                </a:p>
              </p:txBody>
            </p:sp>
            <p:sp>
              <p:nvSpPr>
                <p:cNvPr id="1052443"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8"/>
                  <a:stretch>
                    <a:fillRect/>
                  </a:stretch>
                </a:blipFill>
                <a:ln w="28575">
                  <a:noFill/>
                  <a:miter lim="800000"/>
                  <a:headEnd/>
                  <a:tailEnd/>
                </a:ln>
              </p:spPr>
              <p:txBody>
                <a:bodyPr/>
                <a:p>
                  <a:r>
                    <a:rPr altLang="en-US" lang="zh-CN">
                      <a:noFill/>
                    </a:rPr>
                    <a:t> </a:t>
                  </a:r>
                </a:p>
              </p:txBody>
            </p:sp>
            <p:sp>
              <p:nvSpPr>
                <p:cNvPr id="1052444"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9"/>
                  <a:stretch>
                    <a:fillRect l="-34286" r="-34286" b="-8000"/>
                  </a:stretch>
                </a:blipFill>
                <a:ln w="28575">
                  <a:noFill/>
                  <a:miter lim="800000"/>
                  <a:headEnd/>
                  <a:tailEnd/>
                </a:ln>
              </p:spPr>
              <p:txBody>
                <a:bodyPr/>
                <a:p>
                  <a:r>
                    <a:rPr altLang="en-US" lang="zh-CN">
                      <a:noFill/>
                    </a:rPr>
                    <a:t> </a:t>
                  </a:r>
                </a:p>
              </p:txBody>
            </p:sp>
            <p:sp>
              <p:nvSpPr>
                <p:cNvPr id="1052445" name="Rectangle 519"/>
                <p:cNvSpPr>
                  <a:spLocks noChangeAspect="1" noMove="1" noResize="1" noRot="1" noAdjustHandles="1" noEditPoints="1" noChangeArrowheads="1" noChangeShapeType="1" noTextEdit="1"/>
                </p:cNvSpPr>
                <p:nvPr/>
              </p:nvSpPr>
              <p:spPr bwMode="auto">
                <a:xfrm>
                  <a:off x="2811697" y="5346768"/>
                  <a:ext cx="322263" cy="307975"/>
                </a:xfrm>
                <a:prstGeom prst="rect"/>
                <a:blipFill>
                  <a:blip xmlns:r="http://schemas.openxmlformats.org/officeDocument/2006/relationships" r:embed="rId10"/>
                  <a:stretch>
                    <a:fillRect/>
                  </a:stretch>
                </a:blipFill>
                <a:ln w="28575">
                  <a:noFill/>
                  <a:miter lim="800000"/>
                  <a:headEnd/>
                  <a:tailEnd/>
                </a:ln>
              </p:spPr>
              <p:txBody>
                <a:bodyPr/>
                <a:p>
                  <a:r>
                    <a:rPr altLang="en-US" lang="zh-CN">
                      <a:noFill/>
                    </a:rPr>
                    <a:t> </a:t>
                  </a:r>
                </a:p>
              </p:txBody>
            </p:sp>
            <p:sp>
              <p:nvSpPr>
                <p:cNvPr id="1052446"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1"/>
                  <a:stretch>
                    <a:fillRect l="-33333" r="-30556" b="-8000"/>
                  </a:stretch>
                </a:blipFill>
                <a:ln w="28575">
                  <a:noFill/>
                  <a:miter lim="800000"/>
                  <a:headEnd/>
                  <a:tailEnd/>
                </a:ln>
              </p:spPr>
              <p:txBody>
                <a:bodyPr/>
                <a:p>
                  <a:r>
                    <a:rPr altLang="en-US" lang="zh-CN">
                      <a:noFill/>
                    </a:rPr>
                    <a:t> </a:t>
                  </a:r>
                </a:p>
              </p:txBody>
            </p:sp>
            <p:sp>
              <p:nvSpPr>
                <p:cNvPr id="1052447" name="Rectangle 519"/>
                <p:cNvSpPr>
                  <a:spLocks noChangeAspect="1" noMove="1" noResize="1" noRot="1" noAdjustHandles="1" noEditPoints="1" noChangeArrowheads="1" noChangeShapeType="1" noTextEdit="1"/>
                </p:cNvSpPr>
                <p:nvPr/>
              </p:nvSpPr>
              <p:spPr bwMode="auto">
                <a:xfrm>
                  <a:off x="1993223" y="5063094"/>
                  <a:ext cx="322263" cy="307975"/>
                </a:xfrm>
                <a:prstGeom prst="rect"/>
                <a:blipFill>
                  <a:blip xmlns:r="http://schemas.openxmlformats.org/officeDocument/2006/relationships" r:embed="rId12"/>
                  <a:stretch>
                    <a:fillRect/>
                  </a:stretch>
                </a:blipFill>
                <a:ln w="28575">
                  <a:noFill/>
                  <a:miter lim="800000"/>
                  <a:headEnd/>
                  <a:tailEnd/>
                </a:ln>
              </p:spPr>
              <p:txBody>
                <a:bodyPr/>
                <a:p>
                  <a:r>
                    <a:rPr altLang="en-US" lang="zh-CN">
                      <a:noFill/>
                    </a:rPr>
                    <a:t> </a:t>
                  </a:r>
                </a:p>
              </p:txBody>
            </p:sp>
          </p:grpSp>
          <p:sp>
            <p:nvSpPr>
              <p:cNvPr id="1052448" name="Rectangle 518"/>
              <p:cNvSpPr>
                <a:spLocks noChangeAspect="1" noMove="1" noResize="1" noRot="1" noAdjustHandles="1" noEditPoints="1" noChangeArrowheads="1" noChangeShapeType="1" noTextEdit="1"/>
              </p:cNvSpPr>
              <p:nvPr/>
            </p:nvSpPr>
            <p:spPr bwMode="auto">
              <a:xfrm>
                <a:off x="2852746" y="1792902"/>
                <a:ext cx="250825" cy="307975"/>
              </a:xfrm>
              <a:prstGeom prst="rect"/>
              <a:blipFill>
                <a:blip xmlns:r="http://schemas.openxmlformats.org/officeDocument/2006/relationships" r:embed="rId13"/>
                <a:stretch>
                  <a:fillRect l="-21951" r="-21951" b="-5882"/>
                </a:stretch>
              </a:blipFill>
              <a:ln w="28575">
                <a:noFill/>
                <a:miter lim="800000"/>
                <a:headEnd/>
                <a:tailEnd/>
              </a:ln>
            </p:spPr>
            <p:txBody>
              <a:bodyPr/>
              <a:p>
                <a:r>
                  <a:rPr altLang="en-US" lang="zh-CN">
                    <a:noFill/>
                  </a:rPr>
                  <a:t> </a:t>
                </a:r>
              </a:p>
            </p:txBody>
          </p:sp>
          <p:sp>
            <p:nvSpPr>
              <p:cNvPr id="1052449" name="Rectangle 519"/>
              <p:cNvSpPr>
                <a:spLocks noChangeAspect="1" noMove="1" noResize="1" noRot="1" noAdjustHandles="1" noEditPoints="1" noChangeArrowheads="1" noChangeShapeType="1" noTextEdit="1"/>
              </p:cNvSpPr>
              <p:nvPr/>
            </p:nvSpPr>
            <p:spPr bwMode="auto">
              <a:xfrm>
                <a:off x="2801946" y="2319952"/>
                <a:ext cx="322263" cy="307975"/>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sp>
            <p:nvSpPr>
              <p:cNvPr id="1052450"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52451"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2452" name="Oval 3165"/>
              <p:cNvSpPr>
                <a:spLocks noChangeArrowheads="1"/>
              </p:cNvSpPr>
              <p:nvPr/>
            </p:nvSpPr>
            <p:spPr bwMode="auto">
              <a:xfrm>
                <a:off x="4497983" y="2136123"/>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2453" name="Line 28"/>
              <p:cNvSpPr>
                <a:spLocks noChangeShapeType="1"/>
              </p:cNvSpPr>
              <p:nvPr/>
            </p:nvSpPr>
            <p:spPr bwMode="auto">
              <a:xfrm rot="5400000" flipH="1">
                <a:off x="1077789" y="3885052"/>
                <a:ext cx="25696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2454" name="Line 28"/>
              <p:cNvSpPr>
                <a:spLocks noChangeShapeType="1"/>
              </p:cNvSpPr>
              <p:nvPr/>
            </p:nvSpPr>
            <p:spPr bwMode="auto">
              <a:xfrm flipH="1">
                <a:off x="1049851" y="402234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2455" name="矩形 277"/>
              <p:cNvSpPr/>
              <p:nvPr/>
            </p:nvSpPr>
            <p:spPr>
              <a:xfrm>
                <a:off x="3103571" y="291524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00" name="直接连接符 278"/>
              <p:cNvCxnSpPr>
                <a:cxnSpLocks/>
              </p:cNvCxnSpPr>
              <p:nvPr/>
            </p:nvCxnSpPr>
            <p:spPr>
              <a:xfrm>
                <a:off x="4091878" y="2197242"/>
                <a:ext cx="0" cy="7904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01" name="直接连接符 279"/>
              <p:cNvCxnSpPr>
                <a:cxnSpLocks/>
              </p:cNvCxnSpPr>
              <p:nvPr/>
            </p:nvCxnSpPr>
            <p:spPr>
              <a:xfrm>
                <a:off x="2620680" y="2998069"/>
                <a:ext cx="0" cy="66543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456" name="矩形 280"/>
              <p:cNvSpPr/>
              <p:nvPr/>
            </p:nvSpPr>
            <p:spPr>
              <a:xfrm rot="16200000">
                <a:off x="2420718" y="3258350"/>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57" name="文本框 6"/>
              <p:cNvSpPr txBox="1">
                <a:spLocks noChangeAspect="1" noMove="1" noResize="1" noRot="1" noAdjustHandles="1" noEditPoints="1" noChangeArrowheads="1" noChangeShapeType="1" noTextEdit="1"/>
              </p:cNvSpPr>
              <p:nvPr/>
            </p:nvSpPr>
            <p:spPr bwMode="auto">
              <a:xfrm>
                <a:off x="2689824" y="3176894"/>
                <a:ext cx="343363" cy="307777"/>
              </a:xfrm>
              <a:prstGeom prst="rect"/>
              <a:blipFill>
                <a:blip xmlns:r="http://schemas.openxmlformats.org/officeDocument/2006/relationships" r:embed="rId15"/>
                <a:stretch>
                  <a:fillRect l="-14286" r="-5357" b="-17647"/>
                </a:stretch>
              </a:blipFill>
              <a:ln>
                <a:noFill/>
              </a:ln>
              <a:effectLst/>
            </p:spPr>
            <p:txBody>
              <a:bodyPr/>
              <a:p>
                <a:r>
                  <a:rPr altLang="en-US" lang="zh-CN">
                    <a:noFill/>
                  </a:rPr>
                  <a:t> </a:t>
                </a:r>
              </a:p>
            </p:txBody>
          </p:sp>
          <p:sp>
            <p:nvSpPr>
              <p:cNvPr id="1052458" name="文本框 282"/>
              <p:cNvSpPr txBox="1">
                <a:spLocks noChangeAspect="1" noMove="1" noResize="1" noRot="1" noAdjustHandles="1" noEditPoints="1" noChangeArrowheads="1" noChangeShapeType="1" noTextEdit="1"/>
              </p:cNvSpPr>
              <p:nvPr/>
            </p:nvSpPr>
            <p:spPr bwMode="auto">
              <a:xfrm>
                <a:off x="3171144" y="3060112"/>
                <a:ext cx="349326" cy="307777"/>
              </a:xfrm>
              <a:prstGeom prst="rect"/>
              <a:blipFill>
                <a:blip xmlns:r="http://schemas.openxmlformats.org/officeDocument/2006/relationships" r:embed="rId16"/>
                <a:stretch>
                  <a:fillRect l="-14035" r="-7018" b="-19608"/>
                </a:stretch>
              </a:blipFill>
              <a:ln>
                <a:noFill/>
              </a:ln>
              <a:effectLst/>
            </p:spPr>
            <p:txBody>
              <a:bodyPr/>
              <a:p>
                <a:r>
                  <a:rPr altLang="en-US" lang="zh-CN">
                    <a:noFill/>
                  </a:rPr>
                  <a:t> </a:t>
                </a:r>
              </a:p>
            </p:txBody>
          </p:sp>
          <p:cxnSp>
            <p:nvCxnSpPr>
              <p:cNvPr id="3146102" name="直接连接符 283"/>
              <p:cNvCxnSpPr>
                <a:cxnSpLocks/>
              </p:cNvCxnSpPr>
              <p:nvPr/>
            </p:nvCxnSpPr>
            <p:spPr>
              <a:xfrm>
                <a:off x="4319779" y="2204858"/>
                <a:ext cx="0" cy="1458641"/>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459" name="矩形 284"/>
              <p:cNvSpPr/>
              <p:nvPr/>
            </p:nvSpPr>
            <p:spPr>
              <a:xfrm rot="16200000">
                <a:off x="4118314" y="2887815"/>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60" name="文本框 285"/>
              <p:cNvSpPr txBox="1">
                <a:spLocks noChangeAspect="1" noMove="1" noResize="1" noRot="1" noAdjustHandles="1" noEditPoints="1" noChangeArrowheads="1" noChangeShapeType="1" noTextEdit="1"/>
              </p:cNvSpPr>
              <p:nvPr/>
            </p:nvSpPr>
            <p:spPr bwMode="auto">
              <a:xfrm>
                <a:off x="3933118" y="2999524"/>
                <a:ext cx="350930" cy="307777"/>
              </a:xfrm>
              <a:prstGeom prst="rect"/>
              <a:blipFill>
                <a:blip xmlns:r="http://schemas.openxmlformats.org/officeDocument/2006/relationships" r:embed="rId17"/>
                <a:stretch>
                  <a:fillRect l="-13793" r="-5172" b="-19608"/>
                </a:stretch>
              </a:blipFill>
              <a:ln>
                <a:noFill/>
              </a:ln>
              <a:effectLst/>
            </p:spPr>
            <p:txBody>
              <a:bodyPr/>
              <a:p>
                <a:r>
                  <a:rPr altLang="en-US" lang="zh-CN">
                    <a:noFill/>
                  </a:rPr>
                  <a:t> </a:t>
                </a:r>
              </a:p>
            </p:txBody>
          </p:sp>
          <p:sp>
            <p:nvSpPr>
              <p:cNvPr id="1052461" name="Oval 3165"/>
              <p:cNvSpPr>
                <a:spLocks noChangeArrowheads="1"/>
              </p:cNvSpPr>
              <p:nvPr/>
            </p:nvSpPr>
            <p:spPr bwMode="auto">
              <a:xfrm>
                <a:off x="4484959" y="3599697"/>
                <a:ext cx="122238" cy="122238"/>
              </a:xfrm>
              <a:prstGeom prst="ellipse"/>
              <a:solidFill>
                <a:schemeClr val="bg1"/>
              </a:solid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2462" name="Rectangle 518"/>
              <p:cNvSpPr>
                <a:spLocks noChangeAspect="1" noMove="1" noResize="1" noRot="1" noAdjustHandles="1" noEditPoints="1" noChangeArrowheads="1" noChangeShapeType="1" noTextEdit="1"/>
              </p:cNvSpPr>
              <p:nvPr/>
            </p:nvSpPr>
            <p:spPr bwMode="auto">
              <a:xfrm>
                <a:off x="4458004" y="2248720"/>
                <a:ext cx="217639" cy="307777"/>
              </a:xfrm>
              <a:prstGeom prst="rect"/>
              <a:blipFill>
                <a:blip xmlns:r="http://schemas.openxmlformats.org/officeDocument/2006/relationships" r:embed="rId18"/>
                <a:stretch>
                  <a:fillRect l="-33333" r="-30556" b="-8000"/>
                </a:stretch>
              </a:blipFill>
              <a:ln w="28575">
                <a:noFill/>
                <a:miter lim="800000"/>
                <a:headEnd/>
                <a:tailEnd/>
              </a:ln>
            </p:spPr>
            <p:txBody>
              <a:bodyPr/>
              <a:p>
                <a:r>
                  <a:rPr altLang="en-US" lang="zh-CN">
                    <a:noFill/>
                  </a:rPr>
                  <a:t> </a:t>
                </a:r>
              </a:p>
            </p:txBody>
          </p:sp>
          <p:sp>
            <p:nvSpPr>
              <p:cNvPr id="1052463" name="Rectangle 519"/>
              <p:cNvSpPr>
                <a:spLocks noChangeAspect="1" noMove="1" noResize="1" noRot="1" noAdjustHandles="1" noEditPoints="1" noChangeArrowheads="1" noChangeShapeType="1" noTextEdit="1"/>
              </p:cNvSpPr>
              <p:nvPr/>
            </p:nvSpPr>
            <p:spPr bwMode="auto">
              <a:xfrm>
                <a:off x="4397970" y="3367889"/>
                <a:ext cx="322263" cy="307975"/>
              </a:xfrm>
              <a:prstGeom prst="rect"/>
              <a:blipFill>
                <a:blip xmlns:r="http://schemas.openxmlformats.org/officeDocument/2006/relationships" r:embed="rId19"/>
                <a:stretch>
                  <a:fillRect/>
                </a:stretch>
              </a:blipFill>
              <a:ln w="28575">
                <a:noFill/>
                <a:miter lim="800000"/>
                <a:headEnd/>
                <a:tailEnd/>
              </a:ln>
            </p:spPr>
            <p:txBody>
              <a:bodyPr/>
              <a:p>
                <a:r>
                  <a:rPr altLang="en-US" lang="zh-CN">
                    <a:noFill/>
                  </a:rPr>
                  <a:t> </a:t>
                </a:r>
              </a:p>
            </p:txBody>
          </p:sp>
          <p:sp>
            <p:nvSpPr>
              <p:cNvPr id="1052464" name="文本框 289"/>
              <p:cNvSpPr txBox="1">
                <a:spLocks noChangeAspect="1" noMove="1" noResize="1" noRot="1" noAdjustHandles="1" noEditPoints="1" noChangeArrowheads="1" noChangeShapeType="1" noTextEdit="1"/>
              </p:cNvSpPr>
              <p:nvPr/>
            </p:nvSpPr>
            <p:spPr bwMode="auto">
              <a:xfrm>
                <a:off x="4317908" y="2704686"/>
                <a:ext cx="684960" cy="473206"/>
              </a:xfrm>
              <a:prstGeom prst="rect"/>
              <a:blipFill>
                <a:blip xmlns:r="http://schemas.openxmlformats.org/officeDocument/2006/relationships" r:embed="rId20"/>
                <a:stretch>
                  <a:fillRect t="-1299" b="-1299"/>
                </a:stretch>
              </a:blipFill>
              <a:ln>
                <a:noFill/>
              </a:ln>
              <a:effectLst/>
            </p:spPr>
            <p:txBody>
              <a:bodyPr/>
              <a:p>
                <a:r>
                  <a:rPr altLang="en-US" lang="zh-CN">
                    <a:noFill/>
                  </a:rPr>
                  <a:t> </a:t>
                </a:r>
              </a:p>
            </p:txBody>
          </p:sp>
        </p:grpSp>
        <p:sp>
          <p:nvSpPr>
            <p:cNvPr id="1052465" name="文本框 68"/>
            <p:cNvSpPr txBox="1">
              <a:spLocks noChangeAspect="1" noMove="1" noResize="1" noRot="1" noAdjustHandles="1" noEditPoints="1" noChangeArrowheads="1" noChangeShapeType="1" noTextEdit="1"/>
            </p:cNvSpPr>
            <p:nvPr/>
          </p:nvSpPr>
          <p:spPr bwMode="auto">
            <a:xfrm>
              <a:off x="5903778" y="2223529"/>
              <a:ext cx="996587" cy="369332"/>
            </a:xfrm>
            <a:prstGeom prst="rect"/>
            <a:blipFill>
              <a:blip xmlns:r="http://schemas.openxmlformats.org/officeDocument/2006/relationships" r:embed="rId21"/>
              <a:stretch>
                <a:fillRect b="-1667"/>
              </a:stretch>
            </a:blipFill>
            <a:ln>
              <a:noFill/>
            </a:ln>
            <a:effectLst/>
          </p:spPr>
          <p:txBody>
            <a:bodyPr/>
            <a:p>
              <a:r>
                <a:rPr altLang="en-US" lang="zh-CN">
                  <a:noFill/>
                </a:rPr>
                <a:t> </a:t>
              </a:r>
            </a:p>
          </p:txBody>
        </p:sp>
        <p:cxnSp>
          <p:nvCxnSpPr>
            <p:cNvPr id="3146103" name="直接箭头连接符 69"/>
            <p:cNvCxnSpPr>
              <a:cxnSpLocks/>
            </p:cNvCxnSpPr>
            <p:nvPr/>
          </p:nvCxnSpPr>
          <p:spPr>
            <a:xfrm>
              <a:off x="6232407" y="2184091"/>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2466" name="Text Box 12"/>
            <p:cNvSpPr txBox="1">
              <a:spLocks noChangeArrowheads="1"/>
            </p:cNvSpPr>
            <p:nvPr/>
          </p:nvSpPr>
          <p:spPr bwMode="auto">
            <a:xfrm>
              <a:off x="5005263" y="1061831"/>
              <a:ext cx="3364812" cy="40011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000" kumimoji="1" lang="en-US" smtClean="0">
                  <a:solidFill>
                    <a:srgbClr val="C00000"/>
                  </a:solidFill>
                  <a:latin typeface="Arial" panose="020B0604020202020204" pitchFamily="34" charset="0"/>
                  <a:ea typeface="华文行楷" pitchFamily="2" charset="-122"/>
                  <a:cs typeface="Arial" panose="020B0604020202020204" pitchFamily="34" charset="0"/>
                </a:rPr>
                <a:t>Ideal operational amplifier</a:t>
              </a:r>
              <a:endParaRPr altLang="en-US" b="1" dirty="0" kumimoji="1" lang="zh-CN">
                <a:solidFill>
                  <a:srgbClr val="C00000"/>
                </a:solidFill>
                <a:cs typeface="Arial" panose="020B0604020202020204" pitchFamily="34" charset="0"/>
              </a:endParaRPr>
            </a:p>
          </p:txBody>
        </p:sp>
        <p:cxnSp>
          <p:nvCxnSpPr>
            <p:cNvPr id="3146104" name="直接箭头连接符 2"/>
            <p:cNvCxnSpPr>
              <a:cxnSpLocks/>
            </p:cNvCxnSpPr>
            <p:nvPr/>
          </p:nvCxnSpPr>
          <p:spPr>
            <a:xfrm flipV="1">
              <a:off x="7396185" y="1474305"/>
              <a:ext cx="0" cy="48847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2467" name="Text Box 12"/>
          <p:cNvSpPr txBox="1">
            <a:spLocks noChangeArrowheads="1"/>
          </p:cNvSpPr>
          <p:nvPr/>
        </p:nvSpPr>
        <p:spPr bwMode="auto">
          <a:xfrm>
            <a:off x="4202067" y="4417261"/>
            <a:ext cx="4507348" cy="707886"/>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The result is the same as that using the separation method </a:t>
            </a:r>
            <a:r>
              <a:rPr altLang="en-US" dirty="0" sz="2000" kumimoji="1" lang="zh-CN" smtClean="0">
                <a:latin typeface="Arial" panose="020B0604020202020204" pitchFamily="34" charset="0"/>
                <a:cs typeface="Arial" panose="020B0604020202020204" pitchFamily="34" charset="0"/>
              </a:rPr>
              <a:t>分离法</a:t>
            </a:r>
            <a:endParaRPr altLang="en-US" dirty="0" kumimoji="1" lang="zh-CN">
              <a:latin typeface="Arial" panose="020B0604020202020204" pitchFamily="34" charset="0"/>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432"/>
                                        </p:tgtEl>
                                        <p:attrNameLst>
                                          <p:attrName>style.visibility</p:attrName>
                                        </p:attrNameLst>
                                      </p:cBhvr>
                                      <p:to>
                                        <p:strVal val="visible"/>
                                      </p:to>
                                    </p:set>
                                    <p:animEffect transition="in" filter="wipe(down)">
                                      <p:cBhvr>
                                        <p:cTn dur="500" id="7"/>
                                        <p:tgtEl>
                                          <p:spTgt spid="1052432"/>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2436"/>
                                        </p:tgtEl>
                                        <p:attrNameLst>
                                          <p:attrName>style.visibility</p:attrName>
                                        </p:attrNameLst>
                                      </p:cBhvr>
                                      <p:to>
                                        <p:strVal val="visible"/>
                                      </p:to>
                                    </p:set>
                                    <p:animEffect transition="in" filter="wipe(down)">
                                      <p:cBhvr>
                                        <p:cTn dur="500" id="10"/>
                                        <p:tgtEl>
                                          <p:spTgt spid="105243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52434"/>
                                        </p:tgtEl>
                                        <p:attrNameLst>
                                          <p:attrName>style.visibility</p:attrName>
                                        </p:attrNameLst>
                                      </p:cBhvr>
                                      <p:to>
                                        <p:strVal val="visible"/>
                                      </p:to>
                                    </p:set>
                                    <p:animEffect transition="in" filter="wipe(down)">
                                      <p:cBhvr>
                                        <p:cTn dur="500" id="15"/>
                                        <p:tgtEl>
                                          <p:spTgt spid="10524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2" presetSubtype="4">
                                  <p:stCondLst>
                                    <p:cond delay="0"/>
                                  </p:stCondLst>
                                  <p:childTnLst>
                                    <p:set>
                                      <p:cBhvr>
                                        <p:cTn dur="1" fill="hold" id="19">
                                          <p:stCondLst>
                                            <p:cond delay="0"/>
                                          </p:stCondLst>
                                        </p:cTn>
                                        <p:tgtEl>
                                          <p:spTgt spid="1052435"/>
                                        </p:tgtEl>
                                        <p:attrNameLst>
                                          <p:attrName>style.visibility</p:attrName>
                                        </p:attrNameLst>
                                      </p:cBhvr>
                                      <p:to>
                                        <p:strVal val="visible"/>
                                      </p:to>
                                    </p:set>
                                    <p:animEffect transition="in" filter="wipe(down)">
                                      <p:cBhvr>
                                        <p:cTn dur="500" id="20"/>
                                        <p:tgtEl>
                                          <p:spTgt spid="1052435"/>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052467"/>
                                        </p:tgtEl>
                                        <p:attrNameLst>
                                          <p:attrName>style.visibility</p:attrName>
                                        </p:attrNameLst>
                                      </p:cBhvr>
                                      <p:to>
                                        <p:strVal val="visible"/>
                                      </p:to>
                                    </p:set>
                                    <p:animEffect transition="in" filter="wipe(down)">
                                      <p:cBhvr>
                                        <p:cTn dur="500" id="25"/>
                                        <p:tgtEl>
                                          <p:spTgt spid="1052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432" grpId="0"/>
      <p:bldP spid="1052434" grpId="0"/>
      <p:bldP spid="1052435" grpId="0"/>
      <p:bldP spid="1052436" grpId="0"/>
      <p:bldP spid="105246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89" name=""/>
        <p:cNvGrpSpPr/>
        <p:nvPr/>
      </p:nvGrpSpPr>
      <p:grpSpPr>
        <a:xfrm>
          <a:off x="0" y="0"/>
          <a:ext cx="0" cy="0"/>
          <a:chOff x="0" y="0"/>
          <a:chExt cx="0" cy="0"/>
        </a:xfrm>
      </p:grpSpPr>
      <p:sp>
        <p:nvSpPr>
          <p:cNvPr id="105247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472" name="Text Box 12"/>
          <p:cNvSpPr txBox="1">
            <a:spLocks noChangeArrowheads="1"/>
          </p:cNvSpPr>
          <p:nvPr/>
        </p:nvSpPr>
        <p:spPr bwMode="auto">
          <a:xfrm>
            <a:off x="1575315" y="340512"/>
            <a:ext cx="5993367"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altLang="zh-CN" b="1" dirty="0" sz="2400" kumimoji="1" lang="en-US" smtClean="0">
                <a:latin typeface="Arial" panose="020B0604020202020204" pitchFamily="34" charset="0"/>
                <a:cs typeface="Arial" panose="020B0604020202020204" pitchFamily="34" charset="0"/>
              </a:rPr>
              <a:t>Compare</a:t>
            </a:r>
            <a:endParaRPr altLang="en-US" b="1" dirty="0" sz="2000" kumimoji="1" lang="zh-CN">
              <a:latin typeface="Arial" panose="020B0604020202020204" pitchFamily="34" charset="0"/>
              <a:cs typeface="Arial" panose="020B0604020202020204" pitchFamily="34" charset="0"/>
            </a:endParaRPr>
          </a:p>
        </p:txBody>
      </p:sp>
      <p:sp>
        <p:nvSpPr>
          <p:cNvPr id="1052473" name="圆角矩形 90"/>
          <p:cNvSpPr/>
          <p:nvPr/>
        </p:nvSpPr>
        <p:spPr>
          <a:xfrm>
            <a:off x="484677" y="984422"/>
            <a:ext cx="3817670" cy="2877980"/>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74" name="圆角矩形 98"/>
          <p:cNvSpPr/>
          <p:nvPr/>
        </p:nvSpPr>
        <p:spPr>
          <a:xfrm>
            <a:off x="4961142" y="1001549"/>
            <a:ext cx="3746850" cy="2863338"/>
          </a:xfrm>
          <a:prstGeom prst="roundRect">
            <a:avLst>
              <a:gd name="adj" fmla="val 41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75" name="矩形 38"/>
          <p:cNvSpPr>
            <a:spLocks noChangeAspect="1" noMove="1" noResize="1" noRot="1" noAdjustHandles="1" noEditPoints="1" noChangeArrowheads="1" noChangeShapeType="1" noTextEdit="1"/>
          </p:cNvSpPr>
          <p:nvPr/>
        </p:nvSpPr>
        <p:spPr>
          <a:xfrm>
            <a:off x="5514860" y="1793953"/>
            <a:ext cx="1141851" cy="806503"/>
          </a:xfrm>
          <a:prstGeom prst="rect"/>
          <a:blipFill>
            <a:blip xmlns:r="http://schemas.openxmlformats.org/officeDocument/2006/relationships" r:embed="rId1"/>
            <a:stretch>
              <a:fillRect/>
            </a:stretch>
          </a:blipFill>
        </p:spPr>
        <p:txBody>
          <a:bodyPr/>
          <a:p>
            <a:r>
              <a:rPr altLang="en-US" lang="zh-CN">
                <a:noFill/>
              </a:rPr>
              <a:t> </a:t>
            </a:r>
          </a:p>
        </p:txBody>
      </p:sp>
      <p:sp>
        <p:nvSpPr>
          <p:cNvPr id="1052476" name="矩形 39"/>
          <p:cNvSpPr>
            <a:spLocks noChangeAspect="1" noMove="1" noResize="1" noRot="1" noAdjustHandles="1" noEditPoints="1" noChangeArrowheads="1" noChangeShapeType="1" noTextEdit="1"/>
          </p:cNvSpPr>
          <p:nvPr/>
        </p:nvSpPr>
        <p:spPr>
          <a:xfrm>
            <a:off x="5382377" y="2699266"/>
            <a:ext cx="1634022" cy="475643"/>
          </a:xfrm>
          <a:prstGeom prst="rect"/>
          <a:blipFill>
            <a:blip xmlns:r="http://schemas.openxmlformats.org/officeDocument/2006/relationships" r:embed="rId2"/>
            <a:stretch>
              <a:fillRect/>
            </a:stretch>
          </a:blipFill>
        </p:spPr>
        <p:txBody>
          <a:bodyPr/>
          <a:p>
            <a:r>
              <a:rPr altLang="en-US" lang="zh-CN">
                <a:noFill/>
              </a:rPr>
              <a:t> </a:t>
            </a:r>
          </a:p>
        </p:txBody>
      </p:sp>
      <p:sp>
        <p:nvSpPr>
          <p:cNvPr id="1052477" name="矩形 40"/>
          <p:cNvSpPr/>
          <p:nvPr/>
        </p:nvSpPr>
        <p:spPr>
          <a:xfrm>
            <a:off x="5189105" y="1099194"/>
            <a:ext cx="3192780" cy="396240"/>
          </a:xfrm>
          <a:prstGeom prst="rect"/>
        </p:spPr>
        <p:txBody>
          <a:bodyPr wrap="none">
            <a:spAutoFit/>
          </a:bodyPr>
          <a:p>
            <a:r>
              <a:rPr altLang="zh-CN" b="1" dirty="0" sz="2000" kumimoji="1" lang="en-US" smtClean="0">
                <a:latin typeface="Arial" panose="020B0604020202020204" pitchFamily="34" charset="0"/>
                <a:ea typeface="华文行楷" pitchFamily="2" charset="-122"/>
                <a:cs typeface="Arial" panose="020B0604020202020204" pitchFamily="34" charset="0"/>
              </a:rPr>
              <a:t>Ideal </a:t>
            </a:r>
            <a:r>
              <a:rPr altLang="zh-CN" b="1" dirty="0" sz="2000" kumimoji="1" lang="en-US">
                <a:latin typeface="Arial" panose="020B0604020202020204" pitchFamily="34" charset="0"/>
                <a:ea typeface="华文行楷" pitchFamily="2" charset="-122"/>
                <a:cs typeface="Arial" panose="020B0604020202020204" pitchFamily="34" charset="0"/>
              </a:rPr>
              <a:t>operational amplifier</a:t>
            </a:r>
            <a:endParaRPr altLang="en-US" dirty="0" sz="2000" lang="zh-CN"/>
          </a:p>
        </p:txBody>
      </p:sp>
      <p:sp>
        <p:nvSpPr>
          <p:cNvPr id="1052478" name="矩形 41"/>
          <p:cNvSpPr/>
          <p:nvPr/>
        </p:nvSpPr>
        <p:spPr>
          <a:xfrm>
            <a:off x="732824" y="1096289"/>
            <a:ext cx="3129280" cy="396241"/>
          </a:xfrm>
          <a:prstGeom prst="rect"/>
        </p:spPr>
        <p:txBody>
          <a:bodyPr wrap="none">
            <a:spAutoFit/>
          </a:bodyPr>
          <a:p>
            <a:r>
              <a:rPr altLang="zh-CN" b="1" dirty="0" sz="2000" kumimoji="1" lang="en-US" smtClean="0">
                <a:latin typeface="Arial" panose="020B0604020202020204" pitchFamily="34" charset="0"/>
                <a:ea typeface="华文行楷" pitchFamily="2" charset="-122"/>
                <a:cs typeface="Arial" panose="020B0604020202020204" pitchFamily="34" charset="0"/>
              </a:rPr>
              <a:t>Strong negative feedback</a:t>
            </a:r>
            <a:endParaRPr altLang="en-US" dirty="0" sz="2000" lang="zh-CN"/>
          </a:p>
        </p:txBody>
      </p:sp>
      <p:sp>
        <p:nvSpPr>
          <p:cNvPr id="1052479" name="Text Box 12"/>
          <p:cNvSpPr txBox="1">
            <a:spLocks noChangeAspect="1" noMove="1" noResize="1" noRot="1" noAdjustHandles="1" noEditPoints="1" noChangeArrowheads="1" noChangeShapeType="1" noTextEdit="1"/>
          </p:cNvSpPr>
          <p:nvPr/>
        </p:nvSpPr>
        <p:spPr bwMode="auto">
          <a:xfrm>
            <a:off x="719395" y="2724061"/>
            <a:ext cx="1938474" cy="475643"/>
          </a:xfrm>
          <a:prstGeom prst="rect"/>
          <a:blipFill>
            <a:blip xmlns:r="http://schemas.openxmlformats.org/officeDocument/2006/relationships" r:embed="rId3"/>
            <a:stretch>
              <a:fillRect/>
            </a:stretch>
          </a:blipFill>
          <a:ln>
            <a:noFill/>
          </a:ln>
          <a:effectLst/>
        </p:spPr>
        <p:txBody>
          <a:bodyPr/>
          <a:p>
            <a:r>
              <a:rPr altLang="en-US" lang="zh-CN">
                <a:noFill/>
              </a:rPr>
              <a:t> </a:t>
            </a:r>
          </a:p>
        </p:txBody>
      </p:sp>
      <p:sp>
        <p:nvSpPr>
          <p:cNvPr id="1052480" name="文本框 44"/>
          <p:cNvSpPr txBox="1">
            <a:spLocks noChangeAspect="1" noMove="1" noResize="1" noRot="1" noAdjustHandles="1" noEditPoints="1" noChangeArrowheads="1" noChangeShapeType="1" noTextEdit="1"/>
          </p:cNvSpPr>
          <p:nvPr/>
        </p:nvSpPr>
        <p:spPr bwMode="auto">
          <a:xfrm>
            <a:off x="719395" y="1779229"/>
            <a:ext cx="1995589" cy="806503"/>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52481" name="矩形 45"/>
          <p:cNvSpPr>
            <a:spLocks noChangeAspect="1" noMove="1" noResize="1" noRot="1" noAdjustHandles="1" noEditPoints="1" noChangeArrowheads="1" noChangeShapeType="1" noTextEdit="1"/>
          </p:cNvSpPr>
          <p:nvPr/>
        </p:nvSpPr>
        <p:spPr>
          <a:xfrm>
            <a:off x="2969138" y="1920604"/>
            <a:ext cx="1190839" cy="473206"/>
          </a:xfrm>
          <a:prstGeom prst="rect"/>
          <a:blipFill>
            <a:blip xmlns:r="http://schemas.openxmlformats.org/officeDocument/2006/relationships" r:embed="rId5"/>
            <a:stretch>
              <a:fillRect t="-3846" b="-2564"/>
            </a:stretch>
          </a:blipFill>
        </p:spPr>
        <p:txBody>
          <a:bodyPr/>
          <a:p>
            <a:r>
              <a:rPr altLang="en-US" lang="zh-CN">
                <a:noFill/>
              </a:rPr>
              <a:t> </a:t>
            </a:r>
          </a:p>
        </p:txBody>
      </p:sp>
      <p:sp>
        <p:nvSpPr>
          <p:cNvPr id="1052482" name="矩形 46"/>
          <p:cNvSpPr>
            <a:spLocks noChangeAspect="1" noMove="1" noResize="1" noRot="1" noAdjustHandles="1" noEditPoints="1" noChangeArrowheads="1" noChangeShapeType="1" noTextEdit="1"/>
          </p:cNvSpPr>
          <p:nvPr/>
        </p:nvSpPr>
        <p:spPr>
          <a:xfrm>
            <a:off x="2949701" y="2708107"/>
            <a:ext cx="1231683" cy="473206"/>
          </a:xfrm>
          <a:prstGeom prst="rect"/>
          <a:blipFill>
            <a:blip xmlns:r="http://schemas.openxmlformats.org/officeDocument/2006/relationships" r:embed="rId6"/>
            <a:stretch>
              <a:fillRect t="-3846" b="-2564"/>
            </a:stretch>
          </a:blipFill>
        </p:spPr>
        <p:txBody>
          <a:bodyPr/>
          <a:p>
            <a:r>
              <a:rPr altLang="en-US" lang="zh-CN">
                <a:noFill/>
              </a:rPr>
              <a:t> </a:t>
            </a:r>
          </a:p>
        </p:txBody>
      </p:sp>
      <p:grpSp>
        <p:nvGrpSpPr>
          <p:cNvPr id="490" name="组合 47"/>
          <p:cNvGrpSpPr/>
          <p:nvPr/>
        </p:nvGrpSpPr>
        <p:grpSpPr>
          <a:xfrm>
            <a:off x="337923" y="4137398"/>
            <a:ext cx="4795366" cy="2498491"/>
            <a:chOff x="1408542" y="1477789"/>
            <a:chExt cx="4795366" cy="2498491"/>
          </a:xfrm>
        </p:grpSpPr>
        <p:grpSp>
          <p:nvGrpSpPr>
            <p:cNvPr id="491" name="组合 48"/>
            <p:cNvGrpSpPr/>
            <p:nvPr/>
          </p:nvGrpSpPr>
          <p:grpSpPr>
            <a:xfrm>
              <a:off x="1468074" y="1635051"/>
              <a:ext cx="4576481" cy="2341229"/>
              <a:chOff x="1395423" y="1273960"/>
              <a:chExt cx="4576481" cy="2341229"/>
            </a:xfrm>
          </p:grpSpPr>
          <p:sp>
            <p:nvSpPr>
              <p:cNvPr id="1052483" name="矩形 53"/>
              <p:cNvSpPr/>
              <p:nvPr/>
            </p:nvSpPr>
            <p:spPr>
              <a:xfrm>
                <a:off x="3893601" y="1273960"/>
                <a:ext cx="916142"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84" name="文本框 54"/>
              <p:cNvSpPr txBox="1">
                <a:spLocks noChangeAspect="1" noMove="1" noResize="1" noRot="1" noAdjustHandles="1" noEditPoints="1" noChangeArrowheads="1" noChangeShapeType="1" noTextEdit="1"/>
              </p:cNvSpPr>
              <p:nvPr/>
            </p:nvSpPr>
            <p:spPr bwMode="auto">
              <a:xfrm>
                <a:off x="3893602" y="1433216"/>
                <a:ext cx="1071338" cy="475643"/>
              </a:xfrm>
              <a:prstGeom prst="rect"/>
              <a:blipFill>
                <a:blip xmlns:r="http://schemas.openxmlformats.org/officeDocument/2006/relationships" r:embed="rId7"/>
                <a:stretch>
                  <a:fillRect/>
                </a:stretch>
              </a:blipFill>
              <a:ln>
                <a:noFill/>
              </a:ln>
              <a:effectLst/>
            </p:spPr>
            <p:txBody>
              <a:bodyPr/>
              <a:p>
                <a:r>
                  <a:rPr altLang="en-US" lang="zh-CN">
                    <a:noFill/>
                  </a:rPr>
                  <a:t> </a:t>
                </a:r>
              </a:p>
            </p:txBody>
          </p:sp>
          <p:grpSp>
            <p:nvGrpSpPr>
              <p:cNvPr id="492" name="组合 55"/>
              <p:cNvGrpSpPr/>
              <p:nvPr/>
            </p:nvGrpSpPr>
            <p:grpSpPr>
              <a:xfrm>
                <a:off x="2089757" y="1321081"/>
                <a:ext cx="505436" cy="707886"/>
                <a:chOff x="946907" y="1927861"/>
                <a:chExt cx="505436" cy="707886"/>
              </a:xfrm>
            </p:grpSpPr>
            <p:sp>
              <p:nvSpPr>
                <p:cNvPr id="1052485" name="椭圆 66"/>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86" name="文本框 67"/>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6105" name="直接箭头连接符 56"/>
              <p:cNvCxnSpPr>
                <a:cxnSpLocks/>
              </p:cNvCxnSpPr>
              <p:nvPr/>
            </p:nvCxnSpPr>
            <p:spPr>
              <a:xfrm>
                <a:off x="1395423" y="1676655"/>
                <a:ext cx="74200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06" name="直接箭头连接符 57"/>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07" name="直接箭头连接符 58"/>
              <p:cNvCxnSpPr>
                <a:cxnSpLocks/>
              </p:cNvCxnSpPr>
              <p:nvPr/>
            </p:nvCxnSpPr>
            <p:spPr>
              <a:xfrm>
                <a:off x="4809743"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2487" name="椭圆 59"/>
              <p:cNvSpPr/>
              <p:nvPr/>
            </p:nvSpPr>
            <p:spPr>
              <a:xfrm>
                <a:off x="5390823"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08" name="直接连接符 60"/>
              <p:cNvCxnSpPr>
                <a:cxnSpLocks/>
              </p:cNvCxnSpPr>
              <p:nvPr/>
            </p:nvCxnSpPr>
            <p:spPr>
              <a:xfrm>
                <a:off x="5455827" y="1691803"/>
                <a:ext cx="0" cy="1553854"/>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488" name="矩形 61"/>
              <p:cNvSpPr/>
              <p:nvPr/>
            </p:nvSpPr>
            <p:spPr>
              <a:xfrm>
                <a:off x="3891438" y="2835013"/>
                <a:ext cx="918305"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489" name="文本框 62"/>
              <p:cNvSpPr txBox="1">
                <a:spLocks noChangeAspect="1" noMove="1" noResize="1" noRot="1" noAdjustHandles="1" noEditPoints="1" noChangeArrowheads="1" noChangeShapeType="1" noTextEdit="1"/>
              </p:cNvSpPr>
              <p:nvPr/>
            </p:nvSpPr>
            <p:spPr bwMode="auto">
              <a:xfrm>
                <a:off x="3681599" y="2994268"/>
                <a:ext cx="1400786" cy="473206"/>
              </a:xfrm>
              <a:prstGeom prst="rect"/>
              <a:blipFill>
                <a:blip xmlns:r="http://schemas.openxmlformats.org/officeDocument/2006/relationships" r:embed="rId8"/>
                <a:stretch>
                  <a:fillRect t="-1299"/>
                </a:stretch>
              </a:blipFill>
              <a:ln>
                <a:noFill/>
              </a:ln>
              <a:effectLst/>
            </p:spPr>
            <p:txBody>
              <a:bodyPr/>
              <a:p>
                <a:r>
                  <a:rPr altLang="en-US" lang="zh-CN">
                    <a:noFill/>
                  </a:rPr>
                  <a:t> </a:t>
                </a:r>
              </a:p>
            </p:txBody>
          </p:sp>
          <p:cxnSp>
            <p:nvCxnSpPr>
              <p:cNvPr id="3146109" name="直接箭头连接符 63"/>
              <p:cNvCxnSpPr>
                <a:cxnSpLocks/>
              </p:cNvCxnSpPr>
              <p:nvPr/>
            </p:nvCxnSpPr>
            <p:spPr>
              <a:xfrm flipH="1">
                <a:off x="4801354" y="3245657"/>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10" name="直接箭头连接符 64"/>
              <p:cNvCxnSpPr>
                <a:cxnSpLocks/>
              </p:cNvCxnSpPr>
              <p:nvPr/>
            </p:nvCxnSpPr>
            <p:spPr>
              <a:xfrm flipV="1">
                <a:off x="2342475" y="1894882"/>
                <a:ext cx="0" cy="131878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11" name="直接连接符 65"/>
              <p:cNvCxnSpPr>
                <a:cxnSpLocks/>
              </p:cNvCxnSpPr>
              <p:nvPr/>
            </p:nvCxnSpPr>
            <p:spPr>
              <a:xfrm flipH="1">
                <a:off x="2342475" y="3213663"/>
                <a:ext cx="15489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2490" name="文本框 49"/>
            <p:cNvSpPr txBox="1">
              <a:spLocks noChangeAspect="1" noMove="1" noResize="1" noRot="1" noAdjustHandles="1" noEditPoints="1" noChangeArrowheads="1" noChangeShapeType="1" noTextEdit="1"/>
            </p:cNvSpPr>
            <p:nvPr/>
          </p:nvSpPr>
          <p:spPr bwMode="auto">
            <a:xfrm>
              <a:off x="1408542" y="1499927"/>
              <a:ext cx="1056917" cy="473206"/>
            </a:xfrm>
            <a:prstGeom prst="rect"/>
            <a:blipFill>
              <a:blip xmlns:r="http://schemas.openxmlformats.org/officeDocument/2006/relationships" r:embed="rId9"/>
              <a:stretch>
                <a:fillRect t="-1282" b="-5128"/>
              </a:stretch>
            </a:blipFill>
            <a:ln>
              <a:noFill/>
            </a:ln>
            <a:effectLst/>
          </p:spPr>
          <p:txBody>
            <a:bodyPr/>
            <a:p>
              <a:r>
                <a:rPr altLang="en-US" lang="zh-CN">
                  <a:noFill/>
                </a:rPr>
                <a:t> </a:t>
              </a:r>
            </a:p>
          </p:txBody>
        </p:sp>
        <p:sp>
          <p:nvSpPr>
            <p:cNvPr id="1052491" name="文本框 50"/>
            <p:cNvSpPr txBox="1">
              <a:spLocks noChangeAspect="1" noMove="1" noResize="1" noRot="1" noAdjustHandles="1" noEditPoints="1" noChangeArrowheads="1" noChangeShapeType="1" noTextEdit="1"/>
            </p:cNvSpPr>
            <p:nvPr/>
          </p:nvSpPr>
          <p:spPr bwMode="auto">
            <a:xfrm>
              <a:off x="2540696" y="1477789"/>
              <a:ext cx="684960" cy="473206"/>
            </a:xfrm>
            <a:prstGeom prst="rect"/>
            <a:blipFill>
              <a:blip xmlns:r="http://schemas.openxmlformats.org/officeDocument/2006/relationships" r:embed="rId10"/>
              <a:stretch>
                <a:fillRect l="-885" t="-1299" b="-6494"/>
              </a:stretch>
            </a:blipFill>
            <a:ln>
              <a:noFill/>
            </a:ln>
            <a:effectLst/>
          </p:spPr>
          <p:txBody>
            <a:bodyPr/>
            <a:p>
              <a:r>
                <a:rPr altLang="en-US" lang="zh-CN">
                  <a:noFill/>
                </a:rPr>
                <a:t> </a:t>
              </a:r>
            </a:p>
          </p:txBody>
        </p:sp>
        <p:sp>
          <p:nvSpPr>
            <p:cNvPr id="1052492" name="文本框 51"/>
            <p:cNvSpPr txBox="1">
              <a:spLocks noChangeAspect="1" noMove="1" noResize="1" noRot="1" noAdjustHandles="1" noEditPoints="1" noChangeArrowheads="1" noChangeShapeType="1" noTextEdit="1"/>
            </p:cNvSpPr>
            <p:nvPr/>
          </p:nvSpPr>
          <p:spPr bwMode="auto">
            <a:xfrm>
              <a:off x="2424657" y="2969915"/>
              <a:ext cx="684960" cy="473206"/>
            </a:xfrm>
            <a:prstGeom prst="rect"/>
            <a:blipFill>
              <a:blip xmlns:r="http://schemas.openxmlformats.org/officeDocument/2006/relationships" r:embed="rId11"/>
              <a:stretch>
                <a:fillRect t="-1282" b="-5128"/>
              </a:stretch>
            </a:blipFill>
            <a:ln>
              <a:noFill/>
            </a:ln>
            <a:effectLst/>
          </p:spPr>
          <p:txBody>
            <a:bodyPr/>
            <a:p>
              <a:r>
                <a:rPr altLang="en-US" lang="zh-CN">
                  <a:noFill/>
                </a:rPr>
                <a:t> </a:t>
              </a:r>
            </a:p>
          </p:txBody>
        </p:sp>
        <p:sp>
          <p:nvSpPr>
            <p:cNvPr id="1052493" name="文本框 52"/>
            <p:cNvSpPr txBox="1">
              <a:spLocks noChangeAspect="1" noMove="1" noResize="1" noRot="1" noAdjustHandles="1" noEditPoints="1" noChangeArrowheads="1" noChangeShapeType="1" noTextEdit="1"/>
            </p:cNvSpPr>
            <p:nvPr/>
          </p:nvSpPr>
          <p:spPr bwMode="auto">
            <a:xfrm>
              <a:off x="5518948" y="1499927"/>
              <a:ext cx="684960" cy="473206"/>
            </a:xfrm>
            <a:prstGeom prst="rect"/>
            <a:blipFill>
              <a:blip xmlns:r="http://schemas.openxmlformats.org/officeDocument/2006/relationships" r:embed="rId12"/>
              <a:stretch>
                <a:fillRect t="-1282"/>
              </a:stretch>
            </a:blipFill>
            <a:ln>
              <a:noFill/>
            </a:ln>
            <a:effectLst/>
          </p:spPr>
          <p:txBody>
            <a:bodyPr/>
            <a:p>
              <a:r>
                <a:rPr altLang="en-US" lang="zh-CN">
                  <a:noFill/>
                </a:rPr>
                <a:t> </a:t>
              </a:r>
            </a:p>
          </p:txBody>
        </p:sp>
      </p:grpSp>
      <p:sp>
        <p:nvSpPr>
          <p:cNvPr id="1052494" name="左大括号 76"/>
          <p:cNvSpPr/>
          <p:nvPr/>
        </p:nvSpPr>
        <p:spPr>
          <a:xfrm>
            <a:off x="2733660" y="1928657"/>
            <a:ext cx="235478" cy="1229872"/>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495" name="左大括号 77"/>
          <p:cNvSpPr/>
          <p:nvPr/>
        </p:nvSpPr>
        <p:spPr>
          <a:xfrm>
            <a:off x="832988" y="1961009"/>
            <a:ext cx="235478" cy="1218561"/>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496" name="矩形 78"/>
          <p:cNvSpPr>
            <a:spLocks noChangeAspect="1" noMove="1" noResize="1" noRot="1" noAdjustHandles="1" noEditPoints="1" noChangeArrowheads="1" noChangeShapeType="1" noTextEdit="1"/>
          </p:cNvSpPr>
          <p:nvPr/>
        </p:nvSpPr>
        <p:spPr>
          <a:xfrm>
            <a:off x="7482980" y="1889474"/>
            <a:ext cx="1190839" cy="473206"/>
          </a:xfrm>
          <a:prstGeom prst="rect"/>
          <a:blipFill>
            <a:blip xmlns:r="http://schemas.openxmlformats.org/officeDocument/2006/relationships" r:embed="rId13"/>
            <a:stretch>
              <a:fillRect t="-3846" b="-2564"/>
            </a:stretch>
          </a:blipFill>
        </p:spPr>
        <p:txBody>
          <a:bodyPr/>
          <a:p>
            <a:r>
              <a:rPr altLang="en-US" lang="zh-CN">
                <a:noFill/>
              </a:rPr>
              <a:t> </a:t>
            </a:r>
          </a:p>
        </p:txBody>
      </p:sp>
      <p:sp>
        <p:nvSpPr>
          <p:cNvPr id="1052497" name="矩形 81"/>
          <p:cNvSpPr>
            <a:spLocks noChangeAspect="1" noMove="1" noResize="1" noRot="1" noAdjustHandles="1" noEditPoints="1" noChangeArrowheads="1" noChangeShapeType="1" noTextEdit="1"/>
          </p:cNvSpPr>
          <p:nvPr/>
        </p:nvSpPr>
        <p:spPr>
          <a:xfrm>
            <a:off x="7463543" y="2676977"/>
            <a:ext cx="1231683" cy="473206"/>
          </a:xfrm>
          <a:prstGeom prst="rect"/>
          <a:blipFill>
            <a:blip xmlns:r="http://schemas.openxmlformats.org/officeDocument/2006/relationships" r:embed="rId14"/>
            <a:stretch>
              <a:fillRect t="-3846" b="-2564"/>
            </a:stretch>
          </a:blipFill>
        </p:spPr>
        <p:txBody>
          <a:bodyPr/>
          <a:p>
            <a:r>
              <a:rPr altLang="en-US" lang="zh-CN">
                <a:noFill/>
              </a:rPr>
              <a:t> </a:t>
            </a:r>
          </a:p>
        </p:txBody>
      </p:sp>
      <p:sp>
        <p:nvSpPr>
          <p:cNvPr id="1052498" name="左大括号 89"/>
          <p:cNvSpPr/>
          <p:nvPr/>
        </p:nvSpPr>
        <p:spPr>
          <a:xfrm>
            <a:off x="7247502" y="1897527"/>
            <a:ext cx="235478" cy="1229872"/>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499" name="左大括号 91"/>
          <p:cNvSpPr/>
          <p:nvPr/>
        </p:nvSpPr>
        <p:spPr>
          <a:xfrm>
            <a:off x="5133289" y="1897565"/>
            <a:ext cx="235478" cy="1229872"/>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500" name="文本框 2"/>
          <p:cNvSpPr txBox="1">
            <a:spLocks noChangeAspect="1" noMove="1" noResize="1" noRot="1" noAdjustHandles="1" noEditPoints="1" noChangeArrowheads="1" noChangeShapeType="1" noTextEdit="1"/>
          </p:cNvSpPr>
          <p:nvPr/>
        </p:nvSpPr>
        <p:spPr bwMode="auto">
          <a:xfrm>
            <a:off x="5189105" y="4681783"/>
            <a:ext cx="3419249" cy="1333185"/>
          </a:xfrm>
          <a:prstGeom prst="rect"/>
          <a:blipFill>
            <a:blip xmlns:r="http://schemas.openxmlformats.org/officeDocument/2006/relationships" r:embed="rId15"/>
            <a:stretch>
              <a:fillRect l="-1783" t="-1826" r="-1961" b="-7306"/>
            </a:stretch>
          </a:blipFill>
          <a:ln>
            <a:noFill/>
          </a:ln>
          <a:effectLst/>
        </p:spPr>
        <p:txBody>
          <a:bodyPr/>
          <a:p>
            <a:r>
              <a:rPr altLang="en-US" lang="zh-CN">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95" name=""/>
        <p:cNvGrpSpPr/>
        <p:nvPr/>
      </p:nvGrpSpPr>
      <p:grpSpPr>
        <a:xfrm>
          <a:off x="0" y="0"/>
          <a:ext cx="0" cy="0"/>
          <a:chOff x="0" y="0"/>
          <a:chExt cx="0" cy="0"/>
        </a:xfrm>
      </p:grpSpPr>
      <p:sp>
        <p:nvSpPr>
          <p:cNvPr id="105250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505" name="矩形 8"/>
          <p:cNvSpPr/>
          <p:nvPr/>
        </p:nvSpPr>
        <p:spPr>
          <a:xfrm>
            <a:off x="369568" y="344099"/>
            <a:ext cx="8257946" cy="461665"/>
          </a:xfrm>
          <a:prstGeom prst="rect"/>
        </p:spPr>
        <p:txBody>
          <a:bodyPr wrap="square">
            <a:spAutoFit/>
          </a:bodyPr>
          <a:p>
            <a:pPr algn="ctr"/>
            <a:r>
              <a:rPr altLang="zh-CN" b="1" dirty="0" sz="24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6.5 Self-excited oscillation in negative feedback circuits</a:t>
            </a:r>
            <a:endParaRPr altLang="zh-CN" b="1" dirty="0" sz="24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52506" name="Rectangle 68"/>
          <p:cNvSpPr/>
          <p:nvPr/>
        </p:nvSpPr>
        <p:spPr>
          <a:xfrm>
            <a:off x="323528" y="933568"/>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507" name="Text Box 12"/>
          <p:cNvSpPr txBox="1">
            <a:spLocks noChangeArrowheads="1"/>
          </p:cNvSpPr>
          <p:nvPr/>
        </p:nvSpPr>
        <p:spPr bwMode="auto">
          <a:xfrm>
            <a:off x="5802882" y="731171"/>
            <a:ext cx="3085253" cy="400110"/>
          </a:xfrm>
          <a:prstGeom prst="rect"/>
          <a:solidFill>
            <a:schemeClr val="accent1">
              <a:lumMod val="75000"/>
            </a:schemeClr>
          </a:solid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en-US" b="1" dirty="0" sz="2000" kumimoji="1" lang="zh-CN" smtClean="0">
                <a:solidFill>
                  <a:schemeClr val="bg1"/>
                </a:solidFill>
                <a:latin typeface="宋体" panose="02010600030101010101" pitchFamily="2" charset="-122"/>
                <a:cs typeface="Arial" panose="020B0604020202020204" pitchFamily="34" charset="0"/>
              </a:rPr>
              <a:t>负反馈电路中的自激振荡</a:t>
            </a:r>
            <a:endParaRPr altLang="en-US" b="1" dirty="0" sz="2000" kumimoji="1" lang="zh-CN">
              <a:solidFill>
                <a:schemeClr val="bg1"/>
              </a:solidFill>
              <a:latin typeface="宋体" panose="02010600030101010101" pitchFamily="2" charset="-122"/>
              <a:cs typeface="Arial" panose="020B0604020202020204" pitchFamily="34" charset="0"/>
            </a:endParaRPr>
          </a:p>
        </p:txBody>
      </p:sp>
      <p:sp>
        <p:nvSpPr>
          <p:cNvPr id="1052508" name="Text Box 12"/>
          <p:cNvSpPr txBox="1">
            <a:spLocks noChangeArrowheads="1"/>
          </p:cNvSpPr>
          <p:nvPr/>
        </p:nvSpPr>
        <p:spPr bwMode="auto">
          <a:xfrm>
            <a:off x="1216640" y="1324827"/>
            <a:ext cx="2440960"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Close-loop gain</a:t>
            </a:r>
            <a:endParaRPr altLang="en-US" b="1" dirty="0" sz="2400" kumimoji="1" lang="zh-CN">
              <a:latin typeface="宋体" panose="02010600030101010101" pitchFamily="2" charset="-122"/>
              <a:cs typeface="Arial" panose="020B0604020202020204" pitchFamily="34" charset="0"/>
            </a:endParaRPr>
          </a:p>
        </p:txBody>
      </p:sp>
      <p:sp>
        <p:nvSpPr>
          <p:cNvPr id="1052509" name="文本框 11"/>
          <p:cNvSpPr txBox="1">
            <a:spLocks noChangeAspect="1" noMove="1" noResize="1" noRot="1" noAdjustHandles="1" noEditPoints="1" noChangeArrowheads="1" noChangeShapeType="1" noTextEdit="1"/>
          </p:cNvSpPr>
          <p:nvPr/>
        </p:nvSpPr>
        <p:spPr bwMode="auto">
          <a:xfrm>
            <a:off x="3573157" y="1206950"/>
            <a:ext cx="1736905" cy="748666"/>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52510" name="Text Box 12"/>
          <p:cNvSpPr txBox="1">
            <a:spLocks noChangeAspect="1" noMove="1" noResize="1" noRot="1" noAdjustHandles="1" noEditPoints="1" noChangeArrowheads="1" noChangeShapeType="1" noTextEdit="1"/>
          </p:cNvSpPr>
          <p:nvPr/>
        </p:nvSpPr>
        <p:spPr bwMode="auto">
          <a:xfrm>
            <a:off x="1236154" y="2181838"/>
            <a:ext cx="6524774" cy="475643"/>
          </a:xfrm>
          <a:prstGeom prst="rect"/>
          <a:blipFill>
            <a:blip xmlns:r="http://schemas.openxmlformats.org/officeDocument/2006/relationships" r:embed="rId2"/>
            <a:stretch>
              <a:fillRect l="-1495" t="-6410" r="-841" b="-29487"/>
            </a:stretch>
          </a:blipFill>
          <a:ln>
            <a:noFill/>
          </a:ln>
          <a:effectLst/>
        </p:spPr>
        <p:txBody>
          <a:bodyPr/>
          <a:p>
            <a:r>
              <a:rPr altLang="en-US" lang="zh-CN">
                <a:noFill/>
              </a:rPr>
              <a:t> </a:t>
            </a:r>
          </a:p>
        </p:txBody>
      </p:sp>
      <p:sp>
        <p:nvSpPr>
          <p:cNvPr id="1052511" name="Text Box 12"/>
          <p:cNvSpPr txBox="1">
            <a:spLocks noChangeAspect="1" noMove="1" noResize="1" noRot="1" noAdjustHandles="1" noEditPoints="1" noChangeArrowheads="1" noChangeShapeType="1" noTextEdit="1"/>
          </p:cNvSpPr>
          <p:nvPr/>
        </p:nvSpPr>
        <p:spPr bwMode="auto">
          <a:xfrm>
            <a:off x="868689" y="4116769"/>
            <a:ext cx="7758825" cy="892488"/>
          </a:xfrm>
          <a:prstGeom prst="rect"/>
          <a:blipFill>
            <a:blip xmlns:r="http://schemas.openxmlformats.org/officeDocument/2006/relationships" r:embed="rId3"/>
            <a:stretch>
              <a:fillRect l="-1258" t="-3401" b="-11565"/>
            </a:stretch>
          </a:blipFill>
          <a:ln>
            <a:noFill/>
          </a:ln>
          <a:effectLst/>
        </p:spPr>
        <p:txBody>
          <a:bodyPr/>
          <a:p>
            <a:r>
              <a:rPr altLang="en-US" lang="zh-CN">
                <a:noFill/>
              </a:rPr>
              <a:t> </a:t>
            </a:r>
          </a:p>
        </p:txBody>
      </p:sp>
      <p:sp>
        <p:nvSpPr>
          <p:cNvPr id="1052512" name="文本框 16"/>
          <p:cNvSpPr txBox="1">
            <a:spLocks noChangeAspect="1" noMove="1" noResize="1" noRot="1" noAdjustHandles="1" noEditPoints="1" noChangeArrowheads="1" noChangeShapeType="1" noTextEdit="1"/>
          </p:cNvSpPr>
          <p:nvPr/>
        </p:nvSpPr>
        <p:spPr bwMode="auto">
          <a:xfrm>
            <a:off x="5443334" y="1382063"/>
            <a:ext cx="2325992" cy="409856"/>
          </a:xfrm>
          <a:prstGeom prst="rect"/>
          <a:blipFill>
            <a:blip xmlns:r="http://schemas.openxmlformats.org/officeDocument/2006/relationships" r:embed="rId4"/>
            <a:stretch>
              <a:fillRect b="-4478"/>
            </a:stretch>
          </a:blipFill>
          <a:ln>
            <a:noFill/>
          </a:ln>
          <a:effectLst/>
        </p:spPr>
        <p:txBody>
          <a:bodyPr/>
          <a:p>
            <a:r>
              <a:rPr altLang="en-US" lang="zh-CN">
                <a:noFill/>
              </a:rPr>
              <a:t> </a:t>
            </a:r>
          </a:p>
        </p:txBody>
      </p:sp>
      <p:grpSp>
        <p:nvGrpSpPr>
          <p:cNvPr id="496" name="组合 2"/>
          <p:cNvGrpSpPr/>
          <p:nvPr/>
        </p:nvGrpSpPr>
        <p:grpSpPr>
          <a:xfrm>
            <a:off x="3312805" y="2846227"/>
            <a:ext cx="2660156" cy="1010997"/>
            <a:chOff x="3312805" y="2846227"/>
            <a:chExt cx="2660156" cy="1010997"/>
          </a:xfrm>
        </p:grpSpPr>
        <p:sp>
          <p:nvSpPr>
            <p:cNvPr id="1052513" name="文本框 17"/>
            <p:cNvSpPr txBox="1">
              <a:spLocks noChangeAspect="1" noMove="1" noResize="1" noRot="1" noAdjustHandles="1" noEditPoints="1" noChangeArrowheads="1" noChangeShapeType="1" noTextEdit="1"/>
            </p:cNvSpPr>
            <p:nvPr/>
          </p:nvSpPr>
          <p:spPr bwMode="auto">
            <a:xfrm>
              <a:off x="3622941" y="2846227"/>
              <a:ext cx="2325992" cy="409856"/>
            </a:xfrm>
            <a:prstGeom prst="rect"/>
            <a:blipFill>
              <a:blip xmlns:r="http://schemas.openxmlformats.org/officeDocument/2006/relationships" r:embed="rId5"/>
              <a:stretch>
                <a:fillRect b="-16418"/>
              </a:stretch>
            </a:blipFill>
            <a:ln>
              <a:noFill/>
            </a:ln>
            <a:effectLst/>
          </p:spPr>
          <p:txBody>
            <a:bodyPr/>
            <a:p>
              <a:r>
                <a:rPr altLang="en-US" lang="zh-CN">
                  <a:noFill/>
                </a:rPr>
                <a:t> </a:t>
              </a:r>
            </a:p>
          </p:txBody>
        </p:sp>
        <p:sp>
          <p:nvSpPr>
            <p:cNvPr id="1052514" name="左大括号 18"/>
            <p:cNvSpPr/>
            <p:nvPr/>
          </p:nvSpPr>
          <p:spPr>
            <a:xfrm>
              <a:off x="3312805" y="2917026"/>
              <a:ext cx="235478" cy="940198"/>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515" name="Text Box 12"/>
            <p:cNvSpPr txBox="1">
              <a:spLocks noChangeAspect="1" noMove="1" noResize="1" noRot="1" noAdjustHandles="1" noEditPoints="1" noChangeArrowheads="1" noChangeShapeType="1" noTextEdit="1"/>
            </p:cNvSpPr>
            <p:nvPr/>
          </p:nvSpPr>
          <p:spPr bwMode="auto">
            <a:xfrm>
              <a:off x="3598913" y="3449565"/>
              <a:ext cx="2374048" cy="400110"/>
            </a:xfrm>
            <a:prstGeom prst="rect"/>
            <a:blipFill>
              <a:blip xmlns:r="http://schemas.openxmlformats.org/officeDocument/2006/relationships" r:embed="rId6"/>
              <a:stretch>
                <a:fillRect b="-9091"/>
              </a:stretch>
            </a:blipFill>
            <a:ln>
              <a:noFill/>
            </a:ln>
            <a:effectLst/>
          </p:spPr>
          <p:txBody>
            <a:bodyPr/>
            <a:p>
              <a:r>
                <a:rPr altLang="en-US" lang="zh-CN">
                  <a:noFill/>
                </a:rPr>
                <a:t> </a:t>
              </a:r>
            </a:p>
          </p:txBody>
        </p:sp>
      </p:grpSp>
      <p:grpSp>
        <p:nvGrpSpPr>
          <p:cNvPr id="497" name="组合 21"/>
          <p:cNvGrpSpPr/>
          <p:nvPr/>
        </p:nvGrpSpPr>
        <p:grpSpPr>
          <a:xfrm>
            <a:off x="1026518" y="5227875"/>
            <a:ext cx="7090961" cy="1314646"/>
            <a:chOff x="774848" y="2208730"/>
            <a:chExt cx="7090961" cy="1314646"/>
          </a:xfrm>
        </p:grpSpPr>
        <p:sp>
          <p:nvSpPr>
            <p:cNvPr id="1052516" name="圆角矩形 22"/>
            <p:cNvSpPr/>
            <p:nvPr/>
          </p:nvSpPr>
          <p:spPr>
            <a:xfrm>
              <a:off x="774848" y="2208730"/>
              <a:ext cx="7090961" cy="1314646"/>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17" name="Text Box 12"/>
            <p:cNvSpPr txBox="1">
              <a:spLocks noChangeAspect="1" noMove="1" noResize="1" noRot="1" noAdjustHandles="1" noEditPoints="1" noChangeArrowheads="1" noChangeShapeType="1" noTextEdit="1"/>
            </p:cNvSpPr>
            <p:nvPr/>
          </p:nvSpPr>
          <p:spPr bwMode="auto">
            <a:xfrm>
              <a:off x="5753043" y="2339475"/>
              <a:ext cx="1935467" cy="475643"/>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52518" name="矩形 24"/>
            <p:cNvSpPr/>
            <p:nvPr/>
          </p:nvSpPr>
          <p:spPr>
            <a:xfrm>
              <a:off x="844085" y="2363232"/>
              <a:ext cx="5170821" cy="461665"/>
            </a:xfrm>
            <a:prstGeom prst="rect"/>
          </p:spPr>
          <p:txBody>
            <a:bodyPr wrap="square">
              <a:spAutoFit/>
            </a:bodyPr>
            <a:p>
              <a:pPr algn="ctr"/>
              <a:r>
                <a:rPr altLang="zh-CN" b="1" dirty="0" sz="2400" kumimoji="1" lang="en-US" smtClean="0">
                  <a:solidFill>
                    <a:schemeClr val="accent5"/>
                  </a:solidFill>
                  <a:latin typeface="Arial" panose="020B0604020202020204" pitchFamily="34" charset="0"/>
                  <a:cs typeface="Arial" panose="020B0604020202020204" pitchFamily="34" charset="0"/>
                </a:rPr>
                <a:t>Self-excited oscillation </a:t>
              </a:r>
              <a:r>
                <a:rPr altLang="en-US" b="1" dirty="0" sz="2400" kumimoji="1" lang="zh-CN" smtClean="0">
                  <a:solidFill>
                    <a:schemeClr val="accent5"/>
                  </a:solidFill>
                  <a:latin typeface="宋体" panose="02010600030101010101" pitchFamily="2" charset="-122"/>
                  <a:ea typeface="宋体" panose="02010600030101010101" pitchFamily="2" charset="-122"/>
                  <a:cs typeface="Arial" panose="020B0604020202020204" pitchFamily="34" charset="0"/>
                </a:rPr>
                <a:t>自激振荡</a:t>
              </a:r>
              <a:r>
                <a:rPr altLang="zh-CN" b="1" dirty="0" sz="2400" kumimoji="1" lang="en-US" smtClean="0">
                  <a:solidFill>
                    <a:schemeClr val="accent5"/>
                  </a:solidFill>
                  <a:latin typeface="宋体" panose="02010600030101010101" pitchFamily="2" charset="-122"/>
                  <a:ea typeface="宋体" panose="02010600030101010101" pitchFamily="2" charset="-122"/>
                  <a:cs typeface="Arial" panose="020B0604020202020204" pitchFamily="34" charset="0"/>
                </a:rPr>
                <a:t>:</a:t>
              </a:r>
              <a:endParaRPr altLang="en-US" b="1" dirty="0" sz="2400" lang="zh-CN">
                <a:solidFill>
                  <a:schemeClr val="accent5"/>
                </a:solidFill>
                <a:latin typeface="宋体" panose="02010600030101010101" pitchFamily="2" charset="-122"/>
                <a:ea typeface="宋体" panose="02010600030101010101" pitchFamily="2" charset="-122"/>
              </a:endParaRPr>
            </a:p>
          </p:txBody>
        </p:sp>
        <p:sp>
          <p:nvSpPr>
            <p:cNvPr id="1052519" name="Text Box 12"/>
            <p:cNvSpPr txBox="1">
              <a:spLocks noChangeArrowheads="1"/>
            </p:cNvSpPr>
            <p:nvPr/>
          </p:nvSpPr>
          <p:spPr bwMode="auto">
            <a:xfrm>
              <a:off x="1446842" y="2967807"/>
              <a:ext cx="5977562" cy="40011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000" kumimoji="1" lang="en-US" smtClean="0">
                  <a:latin typeface="Arial" panose="020B0604020202020204" pitchFamily="34" charset="0"/>
                  <a:cs typeface="Arial" panose="020B0604020202020204" pitchFamily="34" charset="0"/>
                </a:rPr>
                <a:t>There is output AC signal when no input AC signal.</a:t>
              </a:r>
              <a:endParaRPr altLang="en-US" dirty="0" sz="2000" kumimoji="1" lang="zh-CN">
                <a:latin typeface="Arial" panose="020B0604020202020204" pitchFamily="34" charset="0"/>
                <a:cs typeface="Arial" panose="020B0604020202020204" pitchFamily="34" charset="0"/>
              </a:endParaRPr>
            </a:p>
          </p:txBody>
        </p:sp>
      </p:grpSp>
      <mc:AlternateContent xmlns:mc="http://schemas.openxmlformats.org/markup-compatibility/2006">
        <mc:Choice xmlns:p14="http://schemas.microsoft.com/office/powerpoint/2010/main" Requires="p14">
          <p:contentPart p14:bwMode="auto" r:id="rId8">
            <p14:nvContentPartPr>
              <p14:cNvPr id="1052520" name=""/>
              <p14:cNvContentPartPr/>
              <p14:nvPr/>
            </p14:nvContentPartPr>
            <p14:xfrm>
              <a:off x="1598370" y="2036618"/>
              <a:ext cx="14614" cy="20800"/>
            </p14:xfrm>
          </p:contentPart>
        </mc:Choice>
        <mc:Fallback>
          <p:sp>
            <p:nvSpPr>
              <p:cNvPr id="1052520" name=""/>
              <p:cNvSpPr/>
              <p:nvPr/>
            </p:nvSpPr>
            <p:spPr>
              <a:xfrm>
                <a:off x="1598370" y="2036618"/>
                <a:ext cx="14614" cy="20800"/>
              </a:xfrm>
            </p:spPr>
          </p:sp>
        </mc:Fallback>
      </mc:AlternateContent>
      <mc:AlternateContent xmlns:mc="http://schemas.openxmlformats.org/markup-compatibility/2006">
        <mc:Choice xmlns:p14="http://schemas.microsoft.com/office/powerpoint/2010/main" Requires="p14">
          <p:contentPart p14:bwMode="auto" r:id="rId9">
            <p14:nvContentPartPr>
              <p14:cNvPr id="1052521" name=""/>
              <p14:cNvContentPartPr/>
              <p14:nvPr/>
            </p14:nvContentPartPr>
            <p14:xfrm>
              <a:off x="1497788" y="1980386"/>
              <a:ext cx="1810830" cy="925918"/>
            </p14:xfrm>
          </p:contentPart>
        </mc:Choice>
        <mc:Fallback>
          <p:sp>
            <p:nvSpPr>
              <p:cNvPr id="1052521" name=""/>
              <p:cNvSpPr/>
              <p:nvPr/>
            </p:nvSpPr>
            <p:spPr>
              <a:xfrm>
                <a:off x="1497788" y="1980386"/>
                <a:ext cx="1810830" cy="925918"/>
              </a:xfrm>
            </p:spPr>
          </p:sp>
        </mc:Fallback>
      </mc:AlternateContent>
      <mc:AlternateContent xmlns:mc="http://schemas.openxmlformats.org/markup-compatibility/2006">
        <mc:Choice xmlns:p14="http://schemas.microsoft.com/office/powerpoint/2010/main" Requires="p14">
          <p:contentPart p14:bwMode="auto" r:id="rId10">
            <p14:nvContentPartPr>
              <p14:cNvPr id="1052522" name=""/>
              <p14:cNvContentPartPr/>
              <p14:nvPr/>
            </p14:nvContentPartPr>
            <p14:xfrm>
              <a:off x="1194081" y="3869475"/>
              <a:ext cx="4611681" cy="798985"/>
            </p14:xfrm>
          </p:contentPart>
        </mc:Choice>
        <mc:Fallback>
          <p:sp>
            <p:nvSpPr>
              <p:cNvPr id="1052522" name=""/>
              <p:cNvSpPr/>
              <p:nvPr/>
            </p:nvSpPr>
            <p:spPr>
              <a:xfrm>
                <a:off x="1194081" y="3869475"/>
                <a:ext cx="4611681" cy="798985"/>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511"/>
                                        </p:tgtEl>
                                        <p:attrNameLst>
                                          <p:attrName>style.visibility</p:attrName>
                                        </p:attrNameLst>
                                      </p:cBhvr>
                                      <p:to>
                                        <p:strVal val="visible"/>
                                      </p:to>
                                    </p:set>
                                    <p:animEffect transition="in" filter="wipe(down)">
                                      <p:cBhvr>
                                        <p:cTn dur="500" id="7"/>
                                        <p:tgtEl>
                                          <p:spTgt spid="105251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497"/>
                                        </p:tgtEl>
                                        <p:attrNameLst>
                                          <p:attrName>style.visibility</p:attrName>
                                        </p:attrNameLst>
                                      </p:cBhvr>
                                      <p:to>
                                        <p:strVal val="visible"/>
                                      </p:to>
                                    </p:set>
                                    <p:animEffect transition="in" filter="wipe(down)">
                                      <p:cBhvr>
                                        <p:cTn dur="500" id="12"/>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5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00" name=""/>
        <p:cNvGrpSpPr/>
        <p:nvPr/>
      </p:nvGrpSpPr>
      <p:grpSpPr>
        <a:xfrm>
          <a:off x="0" y="0"/>
          <a:ext cx="0" cy="0"/>
          <a:chOff x="0" y="0"/>
          <a:chExt cx="0" cy="0"/>
        </a:xfrm>
      </p:grpSpPr>
      <p:sp>
        <p:nvSpPr>
          <p:cNvPr id="1052526" name="圆角矩形 60"/>
          <p:cNvSpPr/>
          <p:nvPr/>
        </p:nvSpPr>
        <p:spPr>
          <a:xfrm>
            <a:off x="631530" y="4028190"/>
            <a:ext cx="3196309" cy="2363944"/>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27" name="圆角矩形 13"/>
          <p:cNvSpPr/>
          <p:nvPr/>
        </p:nvSpPr>
        <p:spPr>
          <a:xfrm>
            <a:off x="888100" y="400903"/>
            <a:ext cx="7090961" cy="664499"/>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2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529" name="Text Box 12"/>
          <p:cNvSpPr txBox="1">
            <a:spLocks noChangeAspect="1" noMove="1" noResize="1" noRot="1" noAdjustHandles="1" noEditPoints="1" noChangeArrowheads="1" noChangeShapeType="1" noTextEdit="1"/>
          </p:cNvSpPr>
          <p:nvPr/>
        </p:nvSpPr>
        <p:spPr bwMode="auto">
          <a:xfrm>
            <a:off x="5866295" y="477124"/>
            <a:ext cx="1935467"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52530" name="矩形 6"/>
          <p:cNvSpPr/>
          <p:nvPr/>
        </p:nvSpPr>
        <p:spPr>
          <a:xfrm>
            <a:off x="957337" y="500881"/>
            <a:ext cx="5170821" cy="461665"/>
          </a:xfrm>
          <a:prstGeom prst="rect"/>
        </p:spPr>
        <p:txBody>
          <a:bodyPr wrap="square">
            <a:spAutoFit/>
          </a:bodyPr>
          <a:p>
            <a:pPr algn="ctr"/>
            <a:r>
              <a:rPr altLang="zh-CN" b="1" dirty="0" sz="2400" kumimoji="1" lang="en-US" smtClean="0">
                <a:solidFill>
                  <a:schemeClr val="accent5"/>
                </a:solidFill>
                <a:latin typeface="Arial" panose="020B0604020202020204" pitchFamily="34" charset="0"/>
                <a:cs typeface="Arial" panose="020B0604020202020204" pitchFamily="34" charset="0"/>
              </a:rPr>
              <a:t>Self-excited oscillation </a:t>
            </a:r>
            <a:r>
              <a:rPr altLang="en-US" b="1" dirty="0" sz="2400" kumimoji="1" lang="zh-CN" smtClean="0">
                <a:solidFill>
                  <a:schemeClr val="accent5"/>
                </a:solidFill>
                <a:latin typeface="宋体" panose="02010600030101010101" pitchFamily="2" charset="-122"/>
                <a:ea typeface="宋体" panose="02010600030101010101" pitchFamily="2" charset="-122"/>
                <a:cs typeface="Arial" panose="020B0604020202020204" pitchFamily="34" charset="0"/>
              </a:rPr>
              <a:t>自激振荡</a:t>
            </a:r>
            <a:r>
              <a:rPr altLang="zh-CN" b="1" dirty="0" sz="2400" kumimoji="1" lang="en-US" smtClean="0">
                <a:solidFill>
                  <a:schemeClr val="accent5"/>
                </a:solidFill>
                <a:latin typeface="宋体" panose="02010600030101010101" pitchFamily="2" charset="-122"/>
                <a:ea typeface="宋体" panose="02010600030101010101" pitchFamily="2" charset="-122"/>
                <a:cs typeface="Arial" panose="020B0604020202020204" pitchFamily="34" charset="0"/>
              </a:rPr>
              <a:t>:</a:t>
            </a:r>
            <a:endParaRPr altLang="en-US" b="1" dirty="0" sz="2400" lang="zh-CN">
              <a:solidFill>
                <a:schemeClr val="accent5"/>
              </a:solidFill>
              <a:latin typeface="宋体" panose="02010600030101010101" pitchFamily="2" charset="-122"/>
              <a:ea typeface="宋体" panose="02010600030101010101" pitchFamily="2" charset="-122"/>
            </a:endParaRPr>
          </a:p>
        </p:txBody>
      </p:sp>
      <p:sp>
        <p:nvSpPr>
          <p:cNvPr id="1052531" name="左大括号 15"/>
          <p:cNvSpPr/>
          <p:nvPr/>
        </p:nvSpPr>
        <p:spPr>
          <a:xfrm>
            <a:off x="3146165" y="1507264"/>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532" name="Text Box 12"/>
          <p:cNvSpPr txBox="1">
            <a:spLocks noChangeAspect="1" noMove="1" noResize="1" noRot="1" noAdjustHandles="1" noEditPoints="1" noChangeArrowheads="1" noChangeShapeType="1" noTextEdit="1"/>
          </p:cNvSpPr>
          <p:nvPr/>
        </p:nvSpPr>
        <p:spPr bwMode="auto">
          <a:xfrm>
            <a:off x="3506193" y="1441416"/>
            <a:ext cx="1935467" cy="475643"/>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52533" name="Text Box 12"/>
          <p:cNvSpPr txBox="1">
            <a:spLocks noChangeAspect="1" noMove="1" noResize="1" noRot="1" noAdjustHandles="1" noEditPoints="1" noChangeArrowheads="1" noChangeShapeType="1" noTextEdit="1"/>
          </p:cNvSpPr>
          <p:nvPr/>
        </p:nvSpPr>
        <p:spPr bwMode="auto">
          <a:xfrm>
            <a:off x="3307651" y="2192284"/>
            <a:ext cx="2820507" cy="475643"/>
          </a:xfrm>
          <a:prstGeom prst="rect"/>
          <a:blipFill>
            <a:blip xmlns:r="http://schemas.openxmlformats.org/officeDocument/2006/relationships" r:embed="rId3"/>
            <a:stretch>
              <a:fillRect b="-8974"/>
            </a:stretch>
          </a:blipFill>
          <a:ln>
            <a:noFill/>
          </a:ln>
          <a:effectLst/>
        </p:spPr>
        <p:txBody>
          <a:bodyPr/>
          <a:p>
            <a:r>
              <a:rPr altLang="en-US" lang="zh-CN">
                <a:noFill/>
              </a:rPr>
              <a:t> </a:t>
            </a:r>
          </a:p>
        </p:txBody>
      </p:sp>
      <p:sp>
        <p:nvSpPr>
          <p:cNvPr id="1052534" name="文本框 23"/>
          <p:cNvSpPr txBox="1">
            <a:spLocks noChangeAspect="1" noMove="1" noResize="1" noRot="1" noAdjustHandles="1" noEditPoints="1" noChangeArrowheads="1" noChangeShapeType="1" noTextEdit="1"/>
          </p:cNvSpPr>
          <p:nvPr/>
        </p:nvSpPr>
        <p:spPr bwMode="auto">
          <a:xfrm>
            <a:off x="408585" y="3038672"/>
            <a:ext cx="8175070" cy="509178"/>
          </a:xfrm>
          <a:prstGeom prst="rect"/>
          <a:blipFill>
            <a:blip xmlns:r="http://schemas.openxmlformats.org/officeDocument/2006/relationships" r:embed="rId4"/>
            <a:stretch>
              <a:fillRect t="-4762" b="-21429"/>
            </a:stretch>
          </a:blipFill>
          <a:ln>
            <a:noFill/>
          </a:ln>
          <a:effectLst/>
        </p:spPr>
        <p:txBody>
          <a:bodyPr/>
          <a:p>
            <a:r>
              <a:rPr altLang="en-US" lang="zh-CN">
                <a:noFill/>
              </a:rPr>
              <a:t> </a:t>
            </a:r>
          </a:p>
        </p:txBody>
      </p:sp>
      <p:grpSp>
        <p:nvGrpSpPr>
          <p:cNvPr id="501" name="组合 24"/>
          <p:cNvGrpSpPr/>
          <p:nvPr/>
        </p:nvGrpSpPr>
        <p:grpSpPr>
          <a:xfrm>
            <a:off x="4130769" y="3823807"/>
            <a:ext cx="4795366" cy="2498491"/>
            <a:chOff x="1408542" y="1477789"/>
            <a:chExt cx="4795366" cy="2498491"/>
          </a:xfrm>
        </p:grpSpPr>
        <p:grpSp>
          <p:nvGrpSpPr>
            <p:cNvPr id="502" name="组合 25"/>
            <p:cNvGrpSpPr/>
            <p:nvPr/>
          </p:nvGrpSpPr>
          <p:grpSpPr>
            <a:xfrm>
              <a:off x="1468074" y="1635051"/>
              <a:ext cx="4576481" cy="2341229"/>
              <a:chOff x="1395423" y="1273960"/>
              <a:chExt cx="4576481" cy="2341229"/>
            </a:xfrm>
          </p:grpSpPr>
          <p:sp>
            <p:nvSpPr>
              <p:cNvPr id="1052535" name="矩形 30"/>
              <p:cNvSpPr/>
              <p:nvPr/>
            </p:nvSpPr>
            <p:spPr>
              <a:xfrm>
                <a:off x="3893601" y="1273960"/>
                <a:ext cx="916142"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36" name="文本框 31"/>
              <p:cNvSpPr txBox="1">
                <a:spLocks noChangeAspect="1" noMove="1" noResize="1" noRot="1" noAdjustHandles="1" noEditPoints="1" noChangeArrowheads="1" noChangeShapeType="1" noTextEdit="1"/>
              </p:cNvSpPr>
              <p:nvPr/>
            </p:nvSpPr>
            <p:spPr bwMode="auto">
              <a:xfrm>
                <a:off x="3893602" y="1433216"/>
                <a:ext cx="1071338" cy="475643"/>
              </a:xfrm>
              <a:prstGeom prst="rect"/>
              <a:blipFill>
                <a:blip xmlns:r="http://schemas.openxmlformats.org/officeDocument/2006/relationships" r:embed="rId5"/>
                <a:stretch>
                  <a:fillRect/>
                </a:stretch>
              </a:blipFill>
              <a:ln>
                <a:noFill/>
              </a:ln>
              <a:effectLst/>
            </p:spPr>
            <p:txBody>
              <a:bodyPr/>
              <a:p>
                <a:r>
                  <a:rPr altLang="en-US" lang="zh-CN">
                    <a:noFill/>
                  </a:rPr>
                  <a:t> </a:t>
                </a:r>
              </a:p>
            </p:txBody>
          </p:sp>
          <p:grpSp>
            <p:nvGrpSpPr>
              <p:cNvPr id="503" name="组合 32"/>
              <p:cNvGrpSpPr/>
              <p:nvPr/>
            </p:nvGrpSpPr>
            <p:grpSpPr>
              <a:xfrm>
                <a:off x="2089757" y="1321081"/>
                <a:ext cx="505436" cy="707886"/>
                <a:chOff x="946907" y="1927861"/>
                <a:chExt cx="505436" cy="707886"/>
              </a:xfrm>
            </p:grpSpPr>
            <p:sp>
              <p:nvSpPr>
                <p:cNvPr id="1052537" name="椭圆 43"/>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38" name="文本框 44"/>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6112" name="直接箭头连接符 33"/>
              <p:cNvCxnSpPr>
                <a:cxnSpLocks/>
              </p:cNvCxnSpPr>
              <p:nvPr/>
            </p:nvCxnSpPr>
            <p:spPr>
              <a:xfrm>
                <a:off x="1395423" y="1676655"/>
                <a:ext cx="74200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13" name="直接箭头连接符 34"/>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14" name="直接箭头连接符 35"/>
              <p:cNvCxnSpPr>
                <a:cxnSpLocks/>
              </p:cNvCxnSpPr>
              <p:nvPr/>
            </p:nvCxnSpPr>
            <p:spPr>
              <a:xfrm>
                <a:off x="4809743"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2539" name="椭圆 36"/>
              <p:cNvSpPr/>
              <p:nvPr/>
            </p:nvSpPr>
            <p:spPr>
              <a:xfrm>
                <a:off x="5390823"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15" name="直接连接符 37"/>
              <p:cNvCxnSpPr>
                <a:cxnSpLocks/>
              </p:cNvCxnSpPr>
              <p:nvPr/>
            </p:nvCxnSpPr>
            <p:spPr>
              <a:xfrm>
                <a:off x="5455827" y="1691803"/>
                <a:ext cx="0" cy="1553854"/>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540" name="矩形 38"/>
              <p:cNvSpPr/>
              <p:nvPr/>
            </p:nvSpPr>
            <p:spPr>
              <a:xfrm>
                <a:off x="3891438" y="2835013"/>
                <a:ext cx="918305"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41" name="文本框 39"/>
              <p:cNvSpPr txBox="1">
                <a:spLocks noChangeAspect="1" noMove="1" noResize="1" noRot="1" noAdjustHandles="1" noEditPoints="1" noChangeArrowheads="1" noChangeShapeType="1" noTextEdit="1"/>
              </p:cNvSpPr>
              <p:nvPr/>
            </p:nvSpPr>
            <p:spPr bwMode="auto">
              <a:xfrm>
                <a:off x="3681599" y="2994268"/>
                <a:ext cx="1400786"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cxnSp>
            <p:nvCxnSpPr>
              <p:cNvPr id="3146116" name="直接箭头连接符 40"/>
              <p:cNvCxnSpPr>
                <a:cxnSpLocks/>
              </p:cNvCxnSpPr>
              <p:nvPr/>
            </p:nvCxnSpPr>
            <p:spPr>
              <a:xfrm flipH="1">
                <a:off x="4801354" y="3245657"/>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17" name="直接箭头连接符 41"/>
              <p:cNvCxnSpPr>
                <a:cxnSpLocks/>
              </p:cNvCxnSpPr>
              <p:nvPr/>
            </p:nvCxnSpPr>
            <p:spPr>
              <a:xfrm flipV="1">
                <a:off x="2342475" y="1894882"/>
                <a:ext cx="0" cy="131878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18" name="直接连接符 42"/>
              <p:cNvCxnSpPr>
                <a:cxnSpLocks/>
              </p:cNvCxnSpPr>
              <p:nvPr/>
            </p:nvCxnSpPr>
            <p:spPr>
              <a:xfrm flipH="1">
                <a:off x="2342475" y="3213663"/>
                <a:ext cx="15489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2542" name="文本框 26"/>
            <p:cNvSpPr txBox="1">
              <a:spLocks noChangeAspect="1" noMove="1" noResize="1" noRot="1" noAdjustHandles="1" noEditPoints="1" noChangeArrowheads="1" noChangeShapeType="1" noTextEdit="1"/>
            </p:cNvSpPr>
            <p:nvPr/>
          </p:nvSpPr>
          <p:spPr bwMode="auto">
            <a:xfrm>
              <a:off x="1408542" y="1499927"/>
              <a:ext cx="1056917" cy="473206"/>
            </a:xfrm>
            <a:prstGeom prst="rect"/>
            <a:blipFill>
              <a:blip xmlns:r="http://schemas.openxmlformats.org/officeDocument/2006/relationships" r:embed="rId7"/>
              <a:stretch>
                <a:fillRect l="-4046" t="-1282" b="-3846"/>
              </a:stretch>
            </a:blipFill>
            <a:ln>
              <a:noFill/>
            </a:ln>
            <a:effectLst/>
          </p:spPr>
          <p:txBody>
            <a:bodyPr/>
            <a:p>
              <a:r>
                <a:rPr altLang="en-US" lang="zh-CN">
                  <a:noFill/>
                </a:rPr>
                <a:t> </a:t>
              </a:r>
            </a:p>
          </p:txBody>
        </p:sp>
        <p:sp>
          <p:nvSpPr>
            <p:cNvPr id="1052543" name="文本框 27"/>
            <p:cNvSpPr txBox="1">
              <a:spLocks noChangeAspect="1" noMove="1" noResize="1" noRot="1" noAdjustHandles="1" noEditPoints="1" noChangeArrowheads="1" noChangeShapeType="1" noTextEdit="1"/>
            </p:cNvSpPr>
            <p:nvPr/>
          </p:nvSpPr>
          <p:spPr bwMode="auto">
            <a:xfrm>
              <a:off x="2540696" y="1477789"/>
              <a:ext cx="684960" cy="473206"/>
            </a:xfrm>
            <a:prstGeom prst="rect"/>
            <a:blipFill>
              <a:blip xmlns:r="http://schemas.openxmlformats.org/officeDocument/2006/relationships" r:embed="rId8"/>
              <a:stretch>
                <a:fillRect l="-885" t="-1282" b="-5128"/>
              </a:stretch>
            </a:blipFill>
            <a:ln>
              <a:noFill/>
            </a:ln>
            <a:effectLst/>
          </p:spPr>
          <p:txBody>
            <a:bodyPr/>
            <a:p>
              <a:r>
                <a:rPr altLang="en-US" lang="zh-CN">
                  <a:noFill/>
                </a:rPr>
                <a:t> </a:t>
              </a:r>
            </a:p>
          </p:txBody>
        </p:sp>
        <p:sp>
          <p:nvSpPr>
            <p:cNvPr id="1052544" name="文本框 28"/>
            <p:cNvSpPr txBox="1">
              <a:spLocks noChangeAspect="1" noMove="1" noResize="1" noRot="1" noAdjustHandles="1" noEditPoints="1" noChangeArrowheads="1" noChangeShapeType="1" noTextEdit="1"/>
            </p:cNvSpPr>
            <p:nvPr/>
          </p:nvSpPr>
          <p:spPr bwMode="auto">
            <a:xfrm>
              <a:off x="2424657" y="2969915"/>
              <a:ext cx="684960" cy="473206"/>
            </a:xfrm>
            <a:prstGeom prst="rect"/>
            <a:blipFill>
              <a:blip xmlns:r="http://schemas.openxmlformats.org/officeDocument/2006/relationships" r:embed="rId9"/>
              <a:stretch>
                <a:fillRect t="-1282" b="-5128"/>
              </a:stretch>
            </a:blipFill>
            <a:ln>
              <a:noFill/>
            </a:ln>
            <a:effectLst/>
          </p:spPr>
          <p:txBody>
            <a:bodyPr/>
            <a:p>
              <a:r>
                <a:rPr altLang="en-US" lang="zh-CN">
                  <a:noFill/>
                </a:rPr>
                <a:t> </a:t>
              </a:r>
            </a:p>
          </p:txBody>
        </p:sp>
        <p:sp>
          <p:nvSpPr>
            <p:cNvPr id="1052545" name="文本框 29"/>
            <p:cNvSpPr txBox="1">
              <a:spLocks noChangeAspect="1" noMove="1" noResize="1" noRot="1" noAdjustHandles="1" noEditPoints="1" noChangeArrowheads="1" noChangeShapeType="1" noTextEdit="1"/>
            </p:cNvSpPr>
            <p:nvPr/>
          </p:nvSpPr>
          <p:spPr bwMode="auto">
            <a:xfrm>
              <a:off x="5518948" y="1499927"/>
              <a:ext cx="684960" cy="473206"/>
            </a:xfrm>
            <a:prstGeom prst="rect"/>
            <a:blipFill>
              <a:blip xmlns:r="http://schemas.openxmlformats.org/officeDocument/2006/relationships" r:embed="rId10"/>
              <a:stretch>
                <a:fillRect t="-1282"/>
              </a:stretch>
            </a:blipFill>
            <a:ln>
              <a:noFill/>
            </a:ln>
            <a:effectLst/>
          </p:spPr>
          <p:txBody>
            <a:bodyPr/>
            <a:p>
              <a:r>
                <a:rPr altLang="en-US" lang="zh-CN">
                  <a:noFill/>
                </a:rPr>
                <a:t> </a:t>
              </a:r>
            </a:p>
          </p:txBody>
        </p:sp>
      </p:grpSp>
      <p:sp>
        <p:nvSpPr>
          <p:cNvPr id="1052546" name="文本框 62"/>
          <p:cNvSpPr txBox="1">
            <a:spLocks noChangeAspect="1" noMove="1" noResize="1" noRot="1" noAdjustHandles="1" noEditPoints="1" noChangeArrowheads="1" noChangeShapeType="1" noTextEdit="1"/>
          </p:cNvSpPr>
          <p:nvPr/>
        </p:nvSpPr>
        <p:spPr bwMode="auto">
          <a:xfrm>
            <a:off x="868507" y="4106064"/>
            <a:ext cx="2471246" cy="475643"/>
          </a:xfrm>
          <a:prstGeom prst="rect"/>
          <a:blipFill>
            <a:blip xmlns:r="http://schemas.openxmlformats.org/officeDocument/2006/relationships" r:embed="rId11"/>
            <a:stretch>
              <a:fillRect t="-6410" b="-29487"/>
            </a:stretch>
          </a:blipFill>
          <a:ln>
            <a:noFill/>
          </a:ln>
          <a:effectLst/>
        </p:spPr>
        <p:txBody>
          <a:bodyPr/>
          <a:p>
            <a:r>
              <a:rPr altLang="en-US" lang="zh-CN">
                <a:noFill/>
              </a:rPr>
              <a:t> </a:t>
            </a:r>
          </a:p>
        </p:txBody>
      </p:sp>
      <p:grpSp>
        <p:nvGrpSpPr>
          <p:cNvPr id="504" name="组合 8"/>
          <p:cNvGrpSpPr/>
          <p:nvPr/>
        </p:nvGrpSpPr>
        <p:grpSpPr>
          <a:xfrm>
            <a:off x="837201" y="4710892"/>
            <a:ext cx="3342392" cy="477448"/>
            <a:chOff x="872596" y="4523423"/>
            <a:chExt cx="3342392" cy="477448"/>
          </a:xfrm>
        </p:grpSpPr>
        <p:sp>
          <p:nvSpPr>
            <p:cNvPr id="1052547" name="文本框 64"/>
            <p:cNvSpPr txBox="1">
              <a:spLocks noChangeAspect="1" noMove="1" noResize="1" noRot="1" noAdjustHandles="1" noEditPoints="1" noChangeArrowheads="1" noChangeShapeType="1" noTextEdit="1"/>
            </p:cNvSpPr>
            <p:nvPr/>
          </p:nvSpPr>
          <p:spPr bwMode="auto">
            <a:xfrm>
              <a:off x="872596" y="4525228"/>
              <a:ext cx="2082808" cy="475643"/>
            </a:xfrm>
            <a:prstGeom prst="rect"/>
            <a:blipFill>
              <a:blip xmlns:r="http://schemas.openxmlformats.org/officeDocument/2006/relationships" r:embed="rId12"/>
              <a:stretch>
                <a:fillRect/>
              </a:stretch>
            </a:blipFill>
            <a:ln>
              <a:noFill/>
            </a:ln>
            <a:effectLst/>
          </p:spPr>
          <p:txBody>
            <a:bodyPr/>
            <a:p>
              <a:r>
                <a:rPr altLang="en-US" lang="zh-CN">
                  <a:noFill/>
                </a:rPr>
                <a:t> </a:t>
              </a:r>
            </a:p>
          </p:txBody>
        </p:sp>
        <p:sp>
          <p:nvSpPr>
            <p:cNvPr id="1052548" name="文本框 65"/>
            <p:cNvSpPr txBox="1">
              <a:spLocks noChangeAspect="1" noMove="1" noResize="1" noRot="1" noAdjustHandles="1" noEditPoints="1" noChangeArrowheads="1" noChangeShapeType="1" noTextEdit="1"/>
            </p:cNvSpPr>
            <p:nvPr/>
          </p:nvSpPr>
          <p:spPr bwMode="auto">
            <a:xfrm>
              <a:off x="2132180" y="4523423"/>
              <a:ext cx="2082808" cy="475643"/>
            </a:xfrm>
            <a:prstGeom prst="rect"/>
            <a:blipFill>
              <a:blip xmlns:r="http://schemas.openxmlformats.org/officeDocument/2006/relationships" r:embed="rId13"/>
              <a:stretch>
                <a:fillRect t="-1282" b="-5128"/>
              </a:stretch>
            </a:blipFill>
            <a:ln>
              <a:noFill/>
            </a:ln>
            <a:effectLst/>
          </p:spPr>
          <p:txBody>
            <a:bodyPr/>
            <a:p>
              <a:r>
                <a:rPr altLang="en-US" lang="zh-CN">
                  <a:noFill/>
                </a:rPr>
                <a:t> </a:t>
              </a:r>
            </a:p>
          </p:txBody>
        </p:sp>
      </p:grpSp>
      <p:sp>
        <p:nvSpPr>
          <p:cNvPr id="1052549" name="文本框 68"/>
          <p:cNvSpPr txBox="1">
            <a:spLocks noChangeAspect="1" noMove="1" noResize="1" noRot="1" noAdjustHandles="1" noEditPoints="1" noChangeArrowheads="1" noChangeShapeType="1" noTextEdit="1"/>
          </p:cNvSpPr>
          <p:nvPr/>
        </p:nvSpPr>
        <p:spPr bwMode="auto">
          <a:xfrm>
            <a:off x="675446" y="5381059"/>
            <a:ext cx="3108476" cy="727379"/>
          </a:xfrm>
          <a:prstGeom prst="rect"/>
          <a:blipFill>
            <a:blip xmlns:r="http://schemas.openxmlformats.org/officeDocument/2006/relationships" r:embed="rId14"/>
            <a:stretch>
              <a:fillRect l="-2157" t="-3361" r="-4118" b="-15126"/>
            </a:stretch>
          </a:blipFill>
          <a:ln>
            <a:noFill/>
          </a:ln>
          <a:effectLst/>
        </p:spPr>
        <p:txBody>
          <a:bodyPr/>
          <a:p>
            <a:r>
              <a:rPr altLang="en-US" lang="zh-CN">
                <a:noFill/>
              </a:rPr>
              <a:t> </a:t>
            </a:r>
          </a:p>
        </p:txBody>
      </p:sp>
      <p:grpSp>
        <p:nvGrpSpPr>
          <p:cNvPr id="505" name="组合 45"/>
          <p:cNvGrpSpPr/>
          <p:nvPr/>
        </p:nvGrpSpPr>
        <p:grpSpPr>
          <a:xfrm>
            <a:off x="8025918" y="3966632"/>
            <a:ext cx="224787" cy="244264"/>
            <a:chOff x="5291386" y="3579543"/>
            <a:chExt cx="1139750" cy="1889472"/>
          </a:xfrm>
        </p:grpSpPr>
        <p:sp>
          <p:nvSpPr>
            <p:cNvPr id="1052550" name="任意多边形 46"/>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06" name="组合 47"/>
            <p:cNvGrpSpPr/>
            <p:nvPr/>
          </p:nvGrpSpPr>
          <p:grpSpPr>
            <a:xfrm>
              <a:off x="5577407" y="3581688"/>
              <a:ext cx="572042" cy="1887327"/>
              <a:chOff x="5577407" y="3941433"/>
              <a:chExt cx="572042" cy="1887327"/>
            </a:xfrm>
          </p:grpSpPr>
          <p:sp>
            <p:nvSpPr>
              <p:cNvPr id="1052551" name="任意多边形 49"/>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52" name="任意多边形 50"/>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553" name="任意多边形 48"/>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07" name="组合 51"/>
          <p:cNvGrpSpPr/>
          <p:nvPr/>
        </p:nvGrpSpPr>
        <p:grpSpPr>
          <a:xfrm>
            <a:off x="4786207" y="5622616"/>
            <a:ext cx="224787" cy="244264"/>
            <a:chOff x="5291386" y="3579543"/>
            <a:chExt cx="1139750" cy="1889472"/>
          </a:xfrm>
        </p:grpSpPr>
        <p:sp>
          <p:nvSpPr>
            <p:cNvPr id="1052554" name="任意多边形 52"/>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08" name="组合 53"/>
            <p:cNvGrpSpPr/>
            <p:nvPr/>
          </p:nvGrpSpPr>
          <p:grpSpPr>
            <a:xfrm>
              <a:off x="5577407" y="3581688"/>
              <a:ext cx="572042" cy="1887327"/>
              <a:chOff x="5577407" y="3941433"/>
              <a:chExt cx="572042" cy="1887327"/>
            </a:xfrm>
          </p:grpSpPr>
          <p:sp>
            <p:nvSpPr>
              <p:cNvPr id="1052555" name="任意多边形 55"/>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56" name="任意多边形 5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557" name="任意多边形 54"/>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09" name="组合 57"/>
          <p:cNvGrpSpPr/>
          <p:nvPr/>
        </p:nvGrpSpPr>
        <p:grpSpPr>
          <a:xfrm>
            <a:off x="5831844" y="3995215"/>
            <a:ext cx="224787" cy="244264"/>
            <a:chOff x="5291386" y="3579543"/>
            <a:chExt cx="1139750" cy="1889472"/>
          </a:xfrm>
        </p:grpSpPr>
        <p:sp>
          <p:nvSpPr>
            <p:cNvPr id="1052558" name="任意多边形 58"/>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10" name="组合 59"/>
            <p:cNvGrpSpPr/>
            <p:nvPr/>
          </p:nvGrpSpPr>
          <p:grpSpPr>
            <a:xfrm>
              <a:off x="5577407" y="3581688"/>
              <a:ext cx="572042" cy="1887327"/>
              <a:chOff x="5577407" y="3941433"/>
              <a:chExt cx="572042" cy="1887327"/>
            </a:xfrm>
          </p:grpSpPr>
          <p:sp>
            <p:nvSpPr>
              <p:cNvPr id="1052559" name="任意多边形 63"/>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60" name="任意多边形 6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561" name="任意多边形 61"/>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533"/>
                                        </p:tgtEl>
                                        <p:attrNameLst>
                                          <p:attrName>style.visibility</p:attrName>
                                        </p:attrNameLst>
                                      </p:cBhvr>
                                      <p:to>
                                        <p:strVal val="visible"/>
                                      </p:to>
                                    </p:set>
                                    <p:animEffect transition="in" filter="wipe(down)">
                                      <p:cBhvr>
                                        <p:cTn dur="500" id="7"/>
                                        <p:tgtEl>
                                          <p:spTgt spid="1052533"/>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2532"/>
                                        </p:tgtEl>
                                        <p:attrNameLst>
                                          <p:attrName>style.visibility</p:attrName>
                                        </p:attrNameLst>
                                      </p:cBhvr>
                                      <p:to>
                                        <p:strVal val="visible"/>
                                      </p:to>
                                    </p:set>
                                    <p:animEffect transition="in" filter="wipe(down)">
                                      <p:cBhvr>
                                        <p:cTn dur="500" id="10"/>
                                        <p:tgtEl>
                                          <p:spTgt spid="105253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52534"/>
                                        </p:tgtEl>
                                        <p:attrNameLst>
                                          <p:attrName>style.visibility</p:attrName>
                                        </p:attrNameLst>
                                      </p:cBhvr>
                                      <p:to>
                                        <p:strVal val="visible"/>
                                      </p:to>
                                    </p:set>
                                    <p:animEffect transition="in" filter="wipe(down)">
                                      <p:cBhvr>
                                        <p:cTn dur="500" id="15"/>
                                        <p:tgtEl>
                                          <p:spTgt spid="10525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2" presetSubtype="4">
                                  <p:stCondLst>
                                    <p:cond delay="0"/>
                                  </p:stCondLst>
                                  <p:childTnLst>
                                    <p:set>
                                      <p:cBhvr>
                                        <p:cTn dur="1" fill="hold" id="19">
                                          <p:stCondLst>
                                            <p:cond delay="0"/>
                                          </p:stCondLst>
                                        </p:cTn>
                                        <p:tgtEl>
                                          <p:spTgt spid="1052526"/>
                                        </p:tgtEl>
                                        <p:attrNameLst>
                                          <p:attrName>style.visibility</p:attrName>
                                        </p:attrNameLst>
                                      </p:cBhvr>
                                      <p:to>
                                        <p:strVal val="visible"/>
                                      </p:to>
                                    </p:set>
                                    <p:animEffect transition="in" filter="wipe(down)">
                                      <p:cBhvr>
                                        <p:cTn dur="500" id="20"/>
                                        <p:tgtEl>
                                          <p:spTgt spid="1052526"/>
                                        </p:tgtEl>
                                      </p:cBhvr>
                                    </p:animEffect>
                                  </p:childTnLst>
                                </p:cTn>
                              </p:par>
                              <p:par>
                                <p:cTn fill="hold" id="21" nodeType="withEffect" presetClass="entr" presetID="22" presetSubtype="4">
                                  <p:stCondLst>
                                    <p:cond delay="0"/>
                                  </p:stCondLst>
                                  <p:childTnLst>
                                    <p:set>
                                      <p:cBhvr>
                                        <p:cTn dur="1" fill="hold" id="22">
                                          <p:stCondLst>
                                            <p:cond delay="0"/>
                                          </p:stCondLst>
                                        </p:cTn>
                                        <p:tgtEl>
                                          <p:spTgt spid="501"/>
                                        </p:tgtEl>
                                        <p:attrNameLst>
                                          <p:attrName>style.visibility</p:attrName>
                                        </p:attrNameLst>
                                      </p:cBhvr>
                                      <p:to>
                                        <p:strVal val="visible"/>
                                      </p:to>
                                    </p:set>
                                    <p:animEffect transition="in" filter="wipe(down)">
                                      <p:cBhvr>
                                        <p:cTn dur="500" id="23"/>
                                        <p:tgtEl>
                                          <p:spTgt spid="501"/>
                                        </p:tgtEl>
                                      </p:cBhvr>
                                    </p:animEffect>
                                  </p:childTnLst>
                                </p:cTn>
                              </p:par>
                              <p:par>
                                <p:cTn fill="hold" grpId="0" id="24" nodeType="withEffect" presetClass="entr" presetID="22" presetSubtype="4">
                                  <p:stCondLst>
                                    <p:cond delay="0"/>
                                  </p:stCondLst>
                                  <p:childTnLst>
                                    <p:set>
                                      <p:cBhvr>
                                        <p:cTn dur="1" fill="hold" id="25">
                                          <p:stCondLst>
                                            <p:cond delay="0"/>
                                          </p:stCondLst>
                                        </p:cTn>
                                        <p:tgtEl>
                                          <p:spTgt spid="1052546"/>
                                        </p:tgtEl>
                                        <p:attrNameLst>
                                          <p:attrName>style.visibility</p:attrName>
                                        </p:attrNameLst>
                                      </p:cBhvr>
                                      <p:to>
                                        <p:strVal val="visible"/>
                                      </p:to>
                                    </p:set>
                                    <p:animEffect transition="in" filter="wipe(down)">
                                      <p:cBhvr>
                                        <p:cTn dur="500" id="26"/>
                                        <p:tgtEl>
                                          <p:spTgt spid="1052546"/>
                                        </p:tgtEl>
                                      </p:cBhvr>
                                    </p:animEffect>
                                  </p:childTnLst>
                                </p:cTn>
                              </p:par>
                              <p:par>
                                <p:cTn fill="hold" id="27" nodeType="withEffect" presetClass="entr" presetID="22" presetSubtype="4">
                                  <p:stCondLst>
                                    <p:cond delay="0"/>
                                  </p:stCondLst>
                                  <p:childTnLst>
                                    <p:set>
                                      <p:cBhvr>
                                        <p:cTn dur="1" fill="hold" id="28">
                                          <p:stCondLst>
                                            <p:cond delay="0"/>
                                          </p:stCondLst>
                                        </p:cTn>
                                        <p:tgtEl>
                                          <p:spTgt spid="504"/>
                                        </p:tgtEl>
                                        <p:attrNameLst>
                                          <p:attrName>style.visibility</p:attrName>
                                        </p:attrNameLst>
                                      </p:cBhvr>
                                      <p:to>
                                        <p:strVal val="visible"/>
                                      </p:to>
                                    </p:set>
                                    <p:animEffect transition="in" filter="wipe(down)">
                                      <p:cBhvr>
                                        <p:cTn dur="500" id="29"/>
                                        <p:tgtEl>
                                          <p:spTgt spid="504"/>
                                        </p:tgtEl>
                                      </p:cBhvr>
                                    </p:animEffect>
                                  </p:childTnLst>
                                </p:cTn>
                              </p:par>
                              <p:par>
                                <p:cTn fill="hold" grpId="0" id="30" nodeType="withEffect" presetClass="entr" presetID="22" presetSubtype="4">
                                  <p:stCondLst>
                                    <p:cond delay="0"/>
                                  </p:stCondLst>
                                  <p:childTnLst>
                                    <p:set>
                                      <p:cBhvr>
                                        <p:cTn dur="1" fill="hold" id="31">
                                          <p:stCondLst>
                                            <p:cond delay="0"/>
                                          </p:stCondLst>
                                        </p:cTn>
                                        <p:tgtEl>
                                          <p:spTgt spid="1052549"/>
                                        </p:tgtEl>
                                        <p:attrNameLst>
                                          <p:attrName>style.visibility</p:attrName>
                                        </p:attrNameLst>
                                      </p:cBhvr>
                                      <p:to>
                                        <p:strVal val="visible"/>
                                      </p:to>
                                    </p:set>
                                    <p:animEffect transition="in" filter="wipe(down)">
                                      <p:cBhvr>
                                        <p:cTn dur="500" id="32"/>
                                        <p:tgtEl>
                                          <p:spTgt spid="105254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4">
                                  <p:stCondLst>
                                    <p:cond delay="0"/>
                                  </p:stCondLst>
                                  <p:childTnLst>
                                    <p:set>
                                      <p:cBhvr>
                                        <p:cTn dur="1" fill="hold" id="36">
                                          <p:stCondLst>
                                            <p:cond delay="0"/>
                                          </p:stCondLst>
                                        </p:cTn>
                                        <p:tgtEl>
                                          <p:spTgt spid="505"/>
                                        </p:tgtEl>
                                        <p:attrNameLst>
                                          <p:attrName>style.visibility</p:attrName>
                                        </p:attrNameLst>
                                      </p:cBhvr>
                                      <p:to>
                                        <p:strVal val="visible"/>
                                      </p:to>
                                    </p:set>
                                    <p:animEffect transition="in" filter="wipe(down)">
                                      <p:cBhvr>
                                        <p:cTn dur="500" id="37"/>
                                        <p:tgtEl>
                                          <p:spTgt spid="505"/>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4">
                                  <p:stCondLst>
                                    <p:cond delay="0"/>
                                  </p:stCondLst>
                                  <p:childTnLst>
                                    <p:set>
                                      <p:cBhvr>
                                        <p:cTn dur="1" fill="hold" id="41">
                                          <p:stCondLst>
                                            <p:cond delay="0"/>
                                          </p:stCondLst>
                                        </p:cTn>
                                        <p:tgtEl>
                                          <p:spTgt spid="507"/>
                                        </p:tgtEl>
                                        <p:attrNameLst>
                                          <p:attrName>style.visibility</p:attrName>
                                        </p:attrNameLst>
                                      </p:cBhvr>
                                      <p:to>
                                        <p:strVal val="visible"/>
                                      </p:to>
                                    </p:set>
                                    <p:animEffect transition="in" filter="wipe(down)">
                                      <p:cBhvr>
                                        <p:cTn dur="500" id="42"/>
                                        <p:tgtEl>
                                          <p:spTgt spid="507"/>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4">
                                  <p:stCondLst>
                                    <p:cond delay="0"/>
                                  </p:stCondLst>
                                  <p:childTnLst>
                                    <p:set>
                                      <p:cBhvr>
                                        <p:cTn dur="1" fill="hold" id="46">
                                          <p:stCondLst>
                                            <p:cond delay="0"/>
                                          </p:stCondLst>
                                        </p:cTn>
                                        <p:tgtEl>
                                          <p:spTgt spid="509"/>
                                        </p:tgtEl>
                                        <p:attrNameLst>
                                          <p:attrName>style.visibility</p:attrName>
                                        </p:attrNameLst>
                                      </p:cBhvr>
                                      <p:to>
                                        <p:strVal val="visible"/>
                                      </p:to>
                                    </p:set>
                                    <p:animEffect transition="in" filter="wipe(down)">
                                      <p:cBhvr>
                                        <p:cTn dur="500" id="47"/>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526" grpId="0" animBg="1"/>
      <p:bldP spid="1052532" grpId="0"/>
      <p:bldP spid="1052533" grpId="0"/>
      <p:bldP spid="1052534" grpId="0"/>
      <p:bldP spid="1052546" grpId="0"/>
      <p:bldP spid="10525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13" name=""/>
        <p:cNvGrpSpPr/>
        <p:nvPr/>
      </p:nvGrpSpPr>
      <p:grpSpPr>
        <a:xfrm>
          <a:off x="0" y="0"/>
          <a:ext cx="0" cy="0"/>
          <a:chOff x="0" y="0"/>
          <a:chExt cx="0" cy="0"/>
        </a:xfrm>
      </p:grpSpPr>
      <p:sp>
        <p:nvSpPr>
          <p:cNvPr id="1052565" name="圆角矩形 47"/>
          <p:cNvSpPr/>
          <p:nvPr/>
        </p:nvSpPr>
        <p:spPr>
          <a:xfrm>
            <a:off x="956337" y="385404"/>
            <a:ext cx="7090961" cy="2352994"/>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66" name="圆角矩形 60"/>
          <p:cNvSpPr/>
          <p:nvPr/>
        </p:nvSpPr>
        <p:spPr>
          <a:xfrm>
            <a:off x="463701" y="3532653"/>
            <a:ext cx="3380724" cy="2641930"/>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6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514" name="组合 24"/>
          <p:cNvGrpSpPr/>
          <p:nvPr/>
        </p:nvGrpSpPr>
        <p:grpSpPr>
          <a:xfrm>
            <a:off x="4102764" y="3676092"/>
            <a:ext cx="4795366" cy="2498491"/>
            <a:chOff x="1408542" y="1477789"/>
            <a:chExt cx="4795366" cy="2498491"/>
          </a:xfrm>
        </p:grpSpPr>
        <p:grpSp>
          <p:nvGrpSpPr>
            <p:cNvPr id="515" name="组合 25"/>
            <p:cNvGrpSpPr/>
            <p:nvPr/>
          </p:nvGrpSpPr>
          <p:grpSpPr>
            <a:xfrm>
              <a:off x="1468074" y="1635051"/>
              <a:ext cx="4576481" cy="2341229"/>
              <a:chOff x="1395423" y="1273960"/>
              <a:chExt cx="4576481" cy="2341229"/>
            </a:xfrm>
          </p:grpSpPr>
          <p:sp>
            <p:nvSpPr>
              <p:cNvPr id="1052568" name="矩形 30"/>
              <p:cNvSpPr/>
              <p:nvPr/>
            </p:nvSpPr>
            <p:spPr>
              <a:xfrm>
                <a:off x="3893601" y="1273960"/>
                <a:ext cx="916142"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69" name="文本框 31"/>
              <p:cNvSpPr txBox="1">
                <a:spLocks noChangeAspect="1" noMove="1" noResize="1" noRot="1" noAdjustHandles="1" noEditPoints="1" noChangeArrowheads="1" noChangeShapeType="1" noTextEdit="1"/>
              </p:cNvSpPr>
              <p:nvPr/>
            </p:nvSpPr>
            <p:spPr bwMode="auto">
              <a:xfrm>
                <a:off x="3893602" y="1433216"/>
                <a:ext cx="1071338"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516" name="组合 32"/>
              <p:cNvGrpSpPr/>
              <p:nvPr/>
            </p:nvGrpSpPr>
            <p:grpSpPr>
              <a:xfrm>
                <a:off x="2089757" y="1321081"/>
                <a:ext cx="505436" cy="707886"/>
                <a:chOff x="946907" y="1927861"/>
                <a:chExt cx="505436" cy="707886"/>
              </a:xfrm>
            </p:grpSpPr>
            <p:sp>
              <p:nvSpPr>
                <p:cNvPr id="1052570" name="椭圆 43"/>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71" name="文本框 44"/>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6119" name="直接箭头连接符 33"/>
              <p:cNvCxnSpPr>
                <a:cxnSpLocks/>
              </p:cNvCxnSpPr>
              <p:nvPr/>
            </p:nvCxnSpPr>
            <p:spPr>
              <a:xfrm>
                <a:off x="1395423" y="1676655"/>
                <a:ext cx="74200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20" name="直接箭头连接符 34"/>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21" name="直接箭头连接符 35"/>
              <p:cNvCxnSpPr>
                <a:cxnSpLocks/>
              </p:cNvCxnSpPr>
              <p:nvPr/>
            </p:nvCxnSpPr>
            <p:spPr>
              <a:xfrm>
                <a:off x="4809743"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2572" name="椭圆 36"/>
              <p:cNvSpPr/>
              <p:nvPr/>
            </p:nvSpPr>
            <p:spPr>
              <a:xfrm>
                <a:off x="5390823"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22" name="直接连接符 37"/>
              <p:cNvCxnSpPr>
                <a:cxnSpLocks/>
              </p:cNvCxnSpPr>
              <p:nvPr/>
            </p:nvCxnSpPr>
            <p:spPr>
              <a:xfrm>
                <a:off x="5455827" y="1691803"/>
                <a:ext cx="0" cy="1553854"/>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573" name="矩形 38"/>
              <p:cNvSpPr/>
              <p:nvPr/>
            </p:nvSpPr>
            <p:spPr>
              <a:xfrm>
                <a:off x="3891438" y="2835013"/>
                <a:ext cx="918305"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74" name="文本框 39"/>
              <p:cNvSpPr txBox="1">
                <a:spLocks noChangeAspect="1" noMove="1" noResize="1" noRot="1" noAdjustHandles="1" noEditPoints="1" noChangeArrowheads="1" noChangeShapeType="1" noTextEdit="1"/>
              </p:cNvSpPr>
              <p:nvPr/>
            </p:nvSpPr>
            <p:spPr bwMode="auto">
              <a:xfrm>
                <a:off x="3681599" y="2994268"/>
                <a:ext cx="1400786" cy="473206"/>
              </a:xfrm>
              <a:prstGeom prst="rect"/>
              <a:blipFill>
                <a:blip xmlns:r="http://schemas.openxmlformats.org/officeDocument/2006/relationships" r:embed="rId2"/>
                <a:stretch>
                  <a:fillRect t="-1282"/>
                </a:stretch>
              </a:blipFill>
              <a:ln>
                <a:noFill/>
              </a:ln>
              <a:effectLst/>
            </p:spPr>
            <p:txBody>
              <a:bodyPr/>
              <a:p>
                <a:r>
                  <a:rPr altLang="en-US" lang="zh-CN">
                    <a:noFill/>
                  </a:rPr>
                  <a:t> </a:t>
                </a:r>
              </a:p>
            </p:txBody>
          </p:sp>
          <p:cxnSp>
            <p:nvCxnSpPr>
              <p:cNvPr id="3146123" name="直接箭头连接符 40"/>
              <p:cNvCxnSpPr>
                <a:cxnSpLocks/>
              </p:cNvCxnSpPr>
              <p:nvPr/>
            </p:nvCxnSpPr>
            <p:spPr>
              <a:xfrm flipH="1">
                <a:off x="4801354" y="3245657"/>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24" name="直接箭头连接符 41"/>
              <p:cNvCxnSpPr>
                <a:cxnSpLocks/>
              </p:cNvCxnSpPr>
              <p:nvPr/>
            </p:nvCxnSpPr>
            <p:spPr>
              <a:xfrm flipV="1">
                <a:off x="2342475" y="1894882"/>
                <a:ext cx="0" cy="131878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25" name="直接连接符 42"/>
              <p:cNvCxnSpPr>
                <a:cxnSpLocks/>
              </p:cNvCxnSpPr>
              <p:nvPr/>
            </p:nvCxnSpPr>
            <p:spPr>
              <a:xfrm flipH="1">
                <a:off x="2342475" y="3213663"/>
                <a:ext cx="15489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2575" name="文本框 26"/>
            <p:cNvSpPr txBox="1">
              <a:spLocks noChangeAspect="1" noMove="1" noResize="1" noRot="1" noAdjustHandles="1" noEditPoints="1" noChangeArrowheads="1" noChangeShapeType="1" noTextEdit="1"/>
            </p:cNvSpPr>
            <p:nvPr/>
          </p:nvSpPr>
          <p:spPr bwMode="auto">
            <a:xfrm>
              <a:off x="1408542" y="1499927"/>
              <a:ext cx="1056917" cy="473206"/>
            </a:xfrm>
            <a:prstGeom prst="rect"/>
            <a:blipFill>
              <a:blip xmlns:r="http://schemas.openxmlformats.org/officeDocument/2006/relationships" r:embed="rId3"/>
              <a:stretch>
                <a:fillRect l="-3468" t="-1299" b="-5195"/>
              </a:stretch>
            </a:blipFill>
            <a:ln>
              <a:noFill/>
            </a:ln>
            <a:effectLst/>
          </p:spPr>
          <p:txBody>
            <a:bodyPr/>
            <a:p>
              <a:r>
                <a:rPr altLang="en-US" lang="zh-CN">
                  <a:noFill/>
                </a:rPr>
                <a:t> </a:t>
              </a:r>
            </a:p>
          </p:txBody>
        </p:sp>
        <p:sp>
          <p:nvSpPr>
            <p:cNvPr id="1052576" name="文本框 27"/>
            <p:cNvSpPr txBox="1">
              <a:spLocks noChangeAspect="1" noMove="1" noResize="1" noRot="1" noAdjustHandles="1" noEditPoints="1" noChangeArrowheads="1" noChangeShapeType="1" noTextEdit="1"/>
            </p:cNvSpPr>
            <p:nvPr/>
          </p:nvSpPr>
          <p:spPr bwMode="auto">
            <a:xfrm>
              <a:off x="2540696" y="1477789"/>
              <a:ext cx="684960" cy="473206"/>
            </a:xfrm>
            <a:prstGeom prst="rect"/>
            <a:blipFill>
              <a:blip xmlns:r="http://schemas.openxmlformats.org/officeDocument/2006/relationships" r:embed="rId4"/>
              <a:stretch>
                <a:fillRect l="-1786" t="-1282" b="-5128"/>
              </a:stretch>
            </a:blipFill>
            <a:ln>
              <a:noFill/>
            </a:ln>
            <a:effectLst/>
          </p:spPr>
          <p:txBody>
            <a:bodyPr/>
            <a:p>
              <a:r>
                <a:rPr altLang="en-US" lang="zh-CN">
                  <a:noFill/>
                </a:rPr>
                <a:t> </a:t>
              </a:r>
            </a:p>
          </p:txBody>
        </p:sp>
        <p:sp>
          <p:nvSpPr>
            <p:cNvPr id="1052577" name="文本框 28"/>
            <p:cNvSpPr txBox="1">
              <a:spLocks noChangeAspect="1" noMove="1" noResize="1" noRot="1" noAdjustHandles="1" noEditPoints="1" noChangeArrowheads="1" noChangeShapeType="1" noTextEdit="1"/>
            </p:cNvSpPr>
            <p:nvPr/>
          </p:nvSpPr>
          <p:spPr bwMode="auto">
            <a:xfrm>
              <a:off x="2424657" y="2969915"/>
              <a:ext cx="684960" cy="473206"/>
            </a:xfrm>
            <a:prstGeom prst="rect"/>
            <a:blipFill>
              <a:blip xmlns:r="http://schemas.openxmlformats.org/officeDocument/2006/relationships" r:embed="rId5"/>
              <a:stretch>
                <a:fillRect t="-1299" b="-6494"/>
              </a:stretch>
            </a:blipFill>
            <a:ln>
              <a:noFill/>
            </a:ln>
            <a:effectLst/>
          </p:spPr>
          <p:txBody>
            <a:bodyPr/>
            <a:p>
              <a:r>
                <a:rPr altLang="en-US" lang="zh-CN">
                  <a:noFill/>
                </a:rPr>
                <a:t> </a:t>
              </a:r>
            </a:p>
          </p:txBody>
        </p:sp>
        <p:sp>
          <p:nvSpPr>
            <p:cNvPr id="1052578" name="文本框 29"/>
            <p:cNvSpPr txBox="1">
              <a:spLocks noChangeAspect="1" noMove="1" noResize="1" noRot="1" noAdjustHandles="1" noEditPoints="1" noChangeArrowheads="1" noChangeShapeType="1" noTextEdit="1"/>
            </p:cNvSpPr>
            <p:nvPr/>
          </p:nvSpPr>
          <p:spPr bwMode="auto">
            <a:xfrm>
              <a:off x="5518948" y="1499927"/>
              <a:ext cx="684960" cy="473206"/>
            </a:xfrm>
            <a:prstGeom prst="rect"/>
            <a:blipFill>
              <a:blip xmlns:r="http://schemas.openxmlformats.org/officeDocument/2006/relationships" r:embed="rId6"/>
              <a:stretch>
                <a:fillRect t="-1299" b="-1299"/>
              </a:stretch>
            </a:blipFill>
            <a:ln>
              <a:noFill/>
            </a:ln>
            <a:effectLst/>
          </p:spPr>
          <p:txBody>
            <a:bodyPr/>
            <a:p>
              <a:r>
                <a:rPr altLang="en-US" lang="zh-CN">
                  <a:noFill/>
                </a:rPr>
                <a:t> </a:t>
              </a:r>
            </a:p>
          </p:txBody>
        </p:sp>
      </p:grpSp>
      <p:sp>
        <p:nvSpPr>
          <p:cNvPr id="1052579" name="文本框 52"/>
          <p:cNvSpPr txBox="1">
            <a:spLocks noChangeAspect="1" noMove="1" noResize="1" noRot="1" noAdjustHandles="1" noEditPoints="1" noChangeArrowheads="1" noChangeShapeType="1" noTextEdit="1"/>
          </p:cNvSpPr>
          <p:nvPr/>
        </p:nvSpPr>
        <p:spPr bwMode="auto">
          <a:xfrm>
            <a:off x="1020054" y="4396813"/>
            <a:ext cx="1019981" cy="473206"/>
          </a:xfrm>
          <a:prstGeom prst="rect"/>
          <a:blipFill>
            <a:blip xmlns:r="http://schemas.openxmlformats.org/officeDocument/2006/relationships" r:embed="rId7"/>
            <a:stretch>
              <a:fillRect l="-7738" t="-1282" b="-19231"/>
            </a:stretch>
          </a:blipFill>
          <a:ln>
            <a:noFill/>
          </a:ln>
          <a:effectLst/>
        </p:spPr>
        <p:txBody>
          <a:bodyPr/>
          <a:p>
            <a:r>
              <a:rPr altLang="en-US" lang="zh-CN">
                <a:noFill/>
              </a:rPr>
              <a:t> </a:t>
            </a:r>
          </a:p>
        </p:txBody>
      </p:sp>
      <p:sp>
        <p:nvSpPr>
          <p:cNvPr id="1052580" name="右箭头 4"/>
          <p:cNvSpPr/>
          <p:nvPr/>
        </p:nvSpPr>
        <p:spPr>
          <a:xfrm>
            <a:off x="2042199" y="4520063"/>
            <a:ext cx="351241" cy="242101"/>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81" name="文本框 54"/>
          <p:cNvSpPr txBox="1">
            <a:spLocks noChangeAspect="1" noMove="1" noResize="1" noRot="1" noAdjustHandles="1" noEditPoints="1" noChangeArrowheads="1" noChangeShapeType="1" noTextEdit="1"/>
          </p:cNvSpPr>
          <p:nvPr/>
        </p:nvSpPr>
        <p:spPr bwMode="auto">
          <a:xfrm>
            <a:off x="2495447" y="4395595"/>
            <a:ext cx="1001684" cy="473206"/>
          </a:xfrm>
          <a:prstGeom prst="rect"/>
          <a:blipFill>
            <a:blip xmlns:r="http://schemas.openxmlformats.org/officeDocument/2006/relationships" r:embed="rId8"/>
            <a:stretch>
              <a:fillRect l="-6667" t="-1282" b="-19231"/>
            </a:stretch>
          </a:blipFill>
          <a:ln>
            <a:noFill/>
          </a:ln>
          <a:effectLst/>
        </p:spPr>
        <p:txBody>
          <a:bodyPr/>
          <a:p>
            <a:r>
              <a:rPr altLang="en-US" lang="zh-CN">
                <a:noFill/>
              </a:rPr>
              <a:t> </a:t>
            </a:r>
          </a:p>
        </p:txBody>
      </p:sp>
      <p:sp>
        <p:nvSpPr>
          <p:cNvPr id="1052582" name="右箭头 55"/>
          <p:cNvSpPr/>
          <p:nvPr/>
        </p:nvSpPr>
        <p:spPr>
          <a:xfrm rot="5400000">
            <a:off x="2699617" y="5085691"/>
            <a:ext cx="351241" cy="242101"/>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83" name="文本框 56"/>
          <p:cNvSpPr txBox="1">
            <a:spLocks noChangeAspect="1" noMove="1" noResize="1" noRot="1" noAdjustHandles="1" noEditPoints="1" noChangeArrowheads="1" noChangeShapeType="1" noTextEdit="1"/>
          </p:cNvSpPr>
          <p:nvPr/>
        </p:nvSpPr>
        <p:spPr bwMode="auto">
          <a:xfrm>
            <a:off x="2415222" y="5483119"/>
            <a:ext cx="1246445" cy="473206"/>
          </a:xfrm>
          <a:prstGeom prst="rect"/>
          <a:blipFill>
            <a:blip xmlns:r="http://schemas.openxmlformats.org/officeDocument/2006/relationships" r:embed="rId9"/>
            <a:stretch>
              <a:fillRect l="-488" t="-1282" b="-19231"/>
            </a:stretch>
          </a:blipFill>
          <a:ln>
            <a:noFill/>
          </a:ln>
          <a:effectLst/>
        </p:spPr>
        <p:txBody>
          <a:bodyPr/>
          <a:p>
            <a:r>
              <a:rPr altLang="en-US" lang="zh-CN">
                <a:noFill/>
              </a:rPr>
              <a:t> </a:t>
            </a:r>
          </a:p>
        </p:txBody>
      </p:sp>
      <p:sp>
        <p:nvSpPr>
          <p:cNvPr id="1052584" name="右箭头 57"/>
          <p:cNvSpPr/>
          <p:nvPr/>
        </p:nvSpPr>
        <p:spPr>
          <a:xfrm rot="10800000">
            <a:off x="2113243" y="5645834"/>
            <a:ext cx="351241" cy="242101"/>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85" name="文本框 58"/>
          <p:cNvSpPr txBox="1">
            <a:spLocks noChangeAspect="1" noMove="1" noResize="1" noRot="1" noAdjustHandles="1" noEditPoints="1" noChangeArrowheads="1" noChangeShapeType="1" noTextEdit="1"/>
          </p:cNvSpPr>
          <p:nvPr/>
        </p:nvSpPr>
        <p:spPr bwMode="auto">
          <a:xfrm>
            <a:off x="937527" y="5483119"/>
            <a:ext cx="1246445" cy="473206"/>
          </a:xfrm>
          <a:prstGeom prst="rect"/>
          <a:blipFill>
            <a:blip xmlns:r="http://schemas.openxmlformats.org/officeDocument/2006/relationships" r:embed="rId10"/>
            <a:stretch>
              <a:fillRect l="-3431" t="-1282" b="-19231"/>
            </a:stretch>
          </a:blipFill>
          <a:ln>
            <a:noFill/>
          </a:ln>
          <a:effectLst/>
        </p:spPr>
        <p:txBody>
          <a:bodyPr/>
          <a:p>
            <a:r>
              <a:rPr altLang="en-US" lang="zh-CN">
                <a:noFill/>
              </a:rPr>
              <a:t> </a:t>
            </a:r>
          </a:p>
        </p:txBody>
      </p:sp>
      <p:sp>
        <p:nvSpPr>
          <p:cNvPr id="1052586" name="文本框 59"/>
          <p:cNvSpPr txBox="1">
            <a:spLocks noChangeAspect="1" noMove="1" noResize="1" noRot="1" noAdjustHandles="1" noEditPoints="1" noChangeArrowheads="1" noChangeShapeType="1" noTextEdit="1"/>
          </p:cNvSpPr>
          <p:nvPr/>
        </p:nvSpPr>
        <p:spPr bwMode="auto">
          <a:xfrm>
            <a:off x="616987" y="3580459"/>
            <a:ext cx="3162433" cy="717632"/>
          </a:xfrm>
          <a:prstGeom prst="rect"/>
          <a:blipFill>
            <a:blip xmlns:r="http://schemas.openxmlformats.org/officeDocument/2006/relationships" r:embed="rId11"/>
            <a:stretch>
              <a:fillRect l="-1156" t="-2542" r="-3276" b="-14407"/>
            </a:stretch>
          </a:blipFill>
          <a:ln>
            <a:noFill/>
          </a:ln>
          <a:effectLst/>
        </p:spPr>
        <p:txBody>
          <a:bodyPr/>
          <a:p>
            <a:r>
              <a:rPr altLang="en-US" lang="zh-CN">
                <a:noFill/>
              </a:rPr>
              <a:t> </a:t>
            </a:r>
          </a:p>
        </p:txBody>
      </p:sp>
      <p:sp>
        <p:nvSpPr>
          <p:cNvPr id="1052587" name="矩形 45"/>
          <p:cNvSpPr/>
          <p:nvPr/>
        </p:nvSpPr>
        <p:spPr>
          <a:xfrm>
            <a:off x="1563080" y="446132"/>
            <a:ext cx="5954031" cy="461665"/>
          </a:xfrm>
          <a:prstGeom prst="rect"/>
        </p:spPr>
        <p:txBody>
          <a:bodyPr wrap="square">
            <a:spAutoFit/>
          </a:bodyPr>
          <a:p>
            <a:pPr algn="ctr"/>
            <a:r>
              <a:rPr altLang="zh-CN" b="1" dirty="0" sz="2400" kumimoji="1" lang="en-US" smtClean="0">
                <a:solidFill>
                  <a:schemeClr val="accent5"/>
                </a:solidFill>
                <a:latin typeface="Arial" panose="020B0604020202020204" pitchFamily="34" charset="0"/>
                <a:cs typeface="Arial" panose="020B0604020202020204" pitchFamily="34" charset="0"/>
              </a:rPr>
              <a:t>Start-oscillation condition</a:t>
            </a:r>
            <a:r>
              <a:rPr altLang="en-US" b="1" dirty="0" sz="2400" kumimoji="1" lang="zh-CN" smtClean="0">
                <a:solidFill>
                  <a:schemeClr val="accent5"/>
                </a:solidFill>
                <a:latin typeface="宋体" panose="02010600030101010101" pitchFamily="2" charset="-122"/>
                <a:ea typeface="宋体" panose="02010600030101010101" pitchFamily="2" charset="-122"/>
                <a:cs typeface="Arial" panose="020B0604020202020204" pitchFamily="34" charset="0"/>
              </a:rPr>
              <a:t>起振条件</a:t>
            </a:r>
            <a:r>
              <a:rPr altLang="zh-CN" b="1" dirty="0" sz="2400" kumimoji="1" lang="en-US" smtClean="0">
                <a:solidFill>
                  <a:schemeClr val="accent5"/>
                </a:solidFill>
                <a:latin typeface="Arial" panose="020B0604020202020204" pitchFamily="34" charset="0"/>
                <a:cs typeface="Arial" panose="020B0604020202020204" pitchFamily="34" charset="0"/>
              </a:rPr>
              <a:t>:</a:t>
            </a:r>
            <a:endParaRPr altLang="en-US" b="1" dirty="0" sz="2400" lang="zh-CN">
              <a:solidFill>
                <a:schemeClr val="accent5"/>
              </a:solidFill>
              <a:latin typeface="宋体" panose="02010600030101010101" pitchFamily="2" charset="-122"/>
              <a:ea typeface="宋体" panose="02010600030101010101" pitchFamily="2" charset="-122"/>
            </a:endParaRPr>
          </a:p>
        </p:txBody>
      </p:sp>
      <p:grpSp>
        <p:nvGrpSpPr>
          <p:cNvPr id="517" name="组合 2"/>
          <p:cNvGrpSpPr/>
          <p:nvPr/>
        </p:nvGrpSpPr>
        <p:grpSpPr>
          <a:xfrm>
            <a:off x="1167290" y="1101185"/>
            <a:ext cx="6851961" cy="1579557"/>
            <a:chOff x="1167290" y="1101185"/>
            <a:chExt cx="6851961" cy="1579557"/>
          </a:xfrm>
        </p:grpSpPr>
        <p:sp>
          <p:nvSpPr>
            <p:cNvPr id="1052588" name="左大括号 15"/>
            <p:cNvSpPr/>
            <p:nvPr/>
          </p:nvSpPr>
          <p:spPr>
            <a:xfrm>
              <a:off x="1219499" y="1191922"/>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589" name="Text Box 12"/>
            <p:cNvSpPr txBox="1">
              <a:spLocks noChangeAspect="1" noMove="1" noResize="1" noRot="1" noAdjustHandles="1" noEditPoints="1" noChangeArrowheads="1" noChangeShapeType="1" noTextEdit="1"/>
            </p:cNvSpPr>
            <p:nvPr/>
          </p:nvSpPr>
          <p:spPr bwMode="auto">
            <a:xfrm>
              <a:off x="1167290" y="1101185"/>
              <a:ext cx="1935467" cy="509178"/>
            </a:xfrm>
            <a:prstGeom prst="rect"/>
            <a:blipFill>
              <a:blip xmlns:r="http://schemas.openxmlformats.org/officeDocument/2006/relationships" r:embed="rId12"/>
              <a:stretch>
                <a:fillRect/>
              </a:stretch>
            </a:blipFill>
            <a:ln>
              <a:noFill/>
            </a:ln>
            <a:effectLst/>
          </p:spPr>
          <p:txBody>
            <a:bodyPr/>
            <a:p>
              <a:r>
                <a:rPr altLang="en-US" lang="zh-CN">
                  <a:noFill/>
                </a:rPr>
                <a:t> </a:t>
              </a:r>
            </a:p>
          </p:txBody>
        </p:sp>
        <p:sp>
          <p:nvSpPr>
            <p:cNvPr id="1052590" name="Text Box 12"/>
            <p:cNvSpPr txBox="1">
              <a:spLocks noChangeAspect="1" noMove="1" noResize="1" noRot="1" noAdjustHandles="1" noEditPoints="1" noChangeArrowheads="1" noChangeShapeType="1" noTextEdit="1"/>
            </p:cNvSpPr>
            <p:nvPr/>
          </p:nvSpPr>
          <p:spPr bwMode="auto">
            <a:xfrm>
              <a:off x="1380985" y="1876942"/>
              <a:ext cx="2820507" cy="475643"/>
            </a:xfrm>
            <a:prstGeom prst="rect"/>
            <a:blipFill>
              <a:blip xmlns:r="http://schemas.openxmlformats.org/officeDocument/2006/relationships" r:embed="rId13"/>
              <a:stretch>
                <a:fillRect b="-8974"/>
              </a:stretch>
            </a:blipFill>
            <a:ln>
              <a:noFill/>
            </a:ln>
            <a:effectLst/>
          </p:spPr>
          <p:txBody>
            <a:bodyPr/>
            <a:p>
              <a:r>
                <a:rPr altLang="en-US" lang="zh-CN">
                  <a:noFill/>
                </a:rPr>
                <a:t> </a:t>
              </a:r>
            </a:p>
          </p:txBody>
        </p:sp>
        <p:sp>
          <p:nvSpPr>
            <p:cNvPr id="1052591" name="文本框 23"/>
            <p:cNvSpPr txBox="1">
              <a:spLocks noChangeAspect="1" noMove="1" noResize="1" noRot="1" noAdjustHandles="1" noEditPoints="1" noChangeArrowheads="1" noChangeShapeType="1" noTextEdit="1"/>
            </p:cNvSpPr>
            <p:nvPr/>
          </p:nvSpPr>
          <p:spPr bwMode="auto">
            <a:xfrm>
              <a:off x="4501817" y="2241006"/>
              <a:ext cx="2668306" cy="439736"/>
            </a:xfrm>
            <a:prstGeom prst="rect"/>
            <a:blipFill>
              <a:blip xmlns:r="http://schemas.openxmlformats.org/officeDocument/2006/relationships" r:embed="rId14"/>
              <a:stretch>
                <a:fillRect b="-9722"/>
              </a:stretch>
            </a:blipFill>
            <a:ln>
              <a:noFill/>
            </a:ln>
            <a:effectLst/>
          </p:spPr>
          <p:txBody>
            <a:bodyPr/>
            <a:p>
              <a:r>
                <a:rPr altLang="en-US" lang="zh-CN">
                  <a:noFill/>
                </a:rPr>
                <a:t> </a:t>
              </a:r>
            </a:p>
          </p:txBody>
        </p:sp>
        <p:sp>
          <p:nvSpPr>
            <p:cNvPr id="1052592" name="文本框 1"/>
            <p:cNvSpPr txBox="1"/>
            <p:nvPr/>
          </p:nvSpPr>
          <p:spPr bwMode="auto">
            <a:xfrm>
              <a:off x="2923368" y="1107847"/>
              <a:ext cx="5095883" cy="802640"/>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Perturbation signal can be amplified</a:t>
              </a:r>
              <a:endParaRPr altLang="en-US" dirty="0" sz="2400" kumimoji="1" lang="zh-CN" smtClean="0">
                <a:latin typeface="Arial" panose="020B0604020202020204" pitchFamily="34" charset="0"/>
                <a:cs typeface="Arial" panose="020B0604020202020204" pitchFamily="34" charset="0"/>
              </a:endParaRPr>
            </a:p>
          </p:txBody>
        </p:sp>
        <p:sp>
          <p:nvSpPr>
            <p:cNvPr id="1052593" name="文本框 46"/>
            <p:cNvSpPr txBox="1"/>
            <p:nvPr/>
          </p:nvSpPr>
          <p:spPr bwMode="auto">
            <a:xfrm>
              <a:off x="4501818" y="1888724"/>
              <a:ext cx="314898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Positive feedback</a:t>
              </a:r>
              <a:endParaRPr altLang="en-US" dirty="0" sz="2400" kumimoji="1" lang="zh-CN" smtClean="0">
                <a:latin typeface="Arial" panose="020B0604020202020204" pitchFamily="34" charset="0"/>
                <a:cs typeface="Arial" panose="020B0604020202020204" pitchFamily="34" charset="0"/>
              </a:endParaRPr>
            </a:p>
          </p:txBody>
        </p:sp>
      </p:grpSp>
      <p:grpSp>
        <p:nvGrpSpPr>
          <p:cNvPr id="518" name="组合 48"/>
          <p:cNvGrpSpPr/>
          <p:nvPr/>
        </p:nvGrpSpPr>
        <p:grpSpPr>
          <a:xfrm>
            <a:off x="7778304" y="3880475"/>
            <a:ext cx="224787" cy="244264"/>
            <a:chOff x="5291386" y="3579543"/>
            <a:chExt cx="1139750" cy="1889472"/>
          </a:xfrm>
        </p:grpSpPr>
        <p:sp>
          <p:nvSpPr>
            <p:cNvPr id="1052594" name="任意多边形 49"/>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19" name="组合 50"/>
            <p:cNvGrpSpPr/>
            <p:nvPr/>
          </p:nvGrpSpPr>
          <p:grpSpPr>
            <a:xfrm>
              <a:off x="5577407" y="3581688"/>
              <a:ext cx="572042" cy="1887327"/>
              <a:chOff x="5577407" y="3941433"/>
              <a:chExt cx="572042" cy="1887327"/>
            </a:xfrm>
          </p:grpSpPr>
          <p:sp>
            <p:nvSpPr>
              <p:cNvPr id="1052595" name="任意多边形 53"/>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596" name="任意多边形 62"/>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597" name="任意多边形 51"/>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20" name="组合 63"/>
          <p:cNvGrpSpPr/>
          <p:nvPr/>
        </p:nvGrpSpPr>
        <p:grpSpPr>
          <a:xfrm>
            <a:off x="712739" y="5583158"/>
            <a:ext cx="224787" cy="443785"/>
            <a:chOff x="5291386" y="3579543"/>
            <a:chExt cx="1139750" cy="1889472"/>
          </a:xfrm>
        </p:grpSpPr>
        <p:sp>
          <p:nvSpPr>
            <p:cNvPr id="1052598" name="任意多边形 64"/>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21" name="组合 65"/>
            <p:cNvGrpSpPr/>
            <p:nvPr/>
          </p:nvGrpSpPr>
          <p:grpSpPr>
            <a:xfrm>
              <a:off x="5577407" y="3581688"/>
              <a:ext cx="572042" cy="1887327"/>
              <a:chOff x="5577407" y="3941433"/>
              <a:chExt cx="572042" cy="1887327"/>
            </a:xfrm>
          </p:grpSpPr>
          <p:sp>
            <p:nvSpPr>
              <p:cNvPr id="1052599" name="任意多边形 67"/>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00" name="任意多边形 68"/>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01" name="任意多边形 66"/>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22" name="组合 69"/>
          <p:cNvGrpSpPr/>
          <p:nvPr/>
        </p:nvGrpSpPr>
        <p:grpSpPr>
          <a:xfrm>
            <a:off x="730263" y="4588361"/>
            <a:ext cx="224787" cy="244264"/>
            <a:chOff x="5291386" y="3579543"/>
            <a:chExt cx="1139750" cy="1889472"/>
          </a:xfrm>
        </p:grpSpPr>
        <p:sp>
          <p:nvSpPr>
            <p:cNvPr id="1052602" name="任意多边形 70"/>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23" name="组合 71"/>
            <p:cNvGrpSpPr/>
            <p:nvPr/>
          </p:nvGrpSpPr>
          <p:grpSpPr>
            <a:xfrm>
              <a:off x="5577407" y="3581688"/>
              <a:ext cx="572042" cy="1887327"/>
              <a:chOff x="5577407" y="3941433"/>
              <a:chExt cx="572042" cy="1887327"/>
            </a:xfrm>
          </p:grpSpPr>
          <p:sp>
            <p:nvSpPr>
              <p:cNvPr id="1052603" name="任意多边形 73"/>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04" name="任意多边形 74"/>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05" name="任意多边形 72"/>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17"/>
                                        </p:tgtEl>
                                        <p:attrNameLst>
                                          <p:attrName>style.visibility</p:attrName>
                                        </p:attrNameLst>
                                      </p:cBhvr>
                                      <p:to>
                                        <p:strVal val="visible"/>
                                      </p:to>
                                    </p:set>
                                    <p:animEffect transition="in" filter="wipe(down)">
                                      <p:cBhvr>
                                        <p:cTn dur="500" id="7"/>
                                        <p:tgtEl>
                                          <p:spTgt spid="5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2586"/>
                                        </p:tgtEl>
                                        <p:attrNameLst>
                                          <p:attrName>style.visibility</p:attrName>
                                        </p:attrNameLst>
                                      </p:cBhvr>
                                      <p:to>
                                        <p:strVal val="visible"/>
                                      </p:to>
                                    </p:set>
                                    <p:animEffect transition="in" filter="wipe(down)">
                                      <p:cBhvr>
                                        <p:cTn dur="500" id="12"/>
                                        <p:tgtEl>
                                          <p:spTgt spid="1052586"/>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4">
                                  <p:stCondLst>
                                    <p:cond delay="0"/>
                                  </p:stCondLst>
                                  <p:childTnLst>
                                    <p:set>
                                      <p:cBhvr>
                                        <p:cTn dur="1" fill="hold" id="16">
                                          <p:stCondLst>
                                            <p:cond delay="0"/>
                                          </p:stCondLst>
                                        </p:cTn>
                                        <p:tgtEl>
                                          <p:spTgt spid="522"/>
                                        </p:tgtEl>
                                        <p:attrNameLst>
                                          <p:attrName>style.visibility</p:attrName>
                                        </p:attrNameLst>
                                      </p:cBhvr>
                                      <p:to>
                                        <p:strVal val="visible"/>
                                      </p:to>
                                    </p:set>
                                    <p:animEffect transition="in" filter="wipe(down)">
                                      <p:cBhvr>
                                        <p:cTn dur="500" id="17"/>
                                        <p:tgtEl>
                                          <p:spTgt spid="522"/>
                                        </p:tgtEl>
                                      </p:cBhvr>
                                    </p:animEffect>
                                  </p:childTnLst>
                                </p:cTn>
                              </p:par>
                              <p:par>
                                <p:cTn fill="hold" grpId="0" id="18" nodeType="withEffect" presetClass="entr" presetID="22" presetSubtype="4">
                                  <p:stCondLst>
                                    <p:cond delay="0"/>
                                  </p:stCondLst>
                                  <p:childTnLst>
                                    <p:set>
                                      <p:cBhvr>
                                        <p:cTn dur="1" fill="hold" id="19">
                                          <p:stCondLst>
                                            <p:cond delay="0"/>
                                          </p:stCondLst>
                                        </p:cTn>
                                        <p:tgtEl>
                                          <p:spTgt spid="1052579"/>
                                        </p:tgtEl>
                                        <p:attrNameLst>
                                          <p:attrName>style.visibility</p:attrName>
                                        </p:attrNameLst>
                                      </p:cBhvr>
                                      <p:to>
                                        <p:strVal val="visible"/>
                                      </p:to>
                                    </p:set>
                                    <p:animEffect transition="in" filter="wipe(down)">
                                      <p:cBhvr>
                                        <p:cTn dur="500" id="20"/>
                                        <p:tgtEl>
                                          <p:spTgt spid="105257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052580"/>
                                        </p:tgtEl>
                                        <p:attrNameLst>
                                          <p:attrName>style.visibility</p:attrName>
                                        </p:attrNameLst>
                                      </p:cBhvr>
                                      <p:to>
                                        <p:strVal val="visible"/>
                                      </p:to>
                                    </p:set>
                                    <p:animEffect transition="in" filter="wipe(down)">
                                      <p:cBhvr>
                                        <p:cTn dur="500" id="25"/>
                                        <p:tgtEl>
                                          <p:spTgt spid="1052580"/>
                                        </p:tgtEl>
                                      </p:cBhvr>
                                    </p:animEffect>
                                  </p:childTnLst>
                                </p:cTn>
                              </p:par>
                              <p:par>
                                <p:cTn fill="hold" grpId="0" id="26" nodeType="withEffect" presetClass="entr" presetID="22" presetSubtype="4">
                                  <p:stCondLst>
                                    <p:cond delay="0"/>
                                  </p:stCondLst>
                                  <p:childTnLst>
                                    <p:set>
                                      <p:cBhvr>
                                        <p:cTn dur="1" fill="hold" id="27">
                                          <p:stCondLst>
                                            <p:cond delay="0"/>
                                          </p:stCondLst>
                                        </p:cTn>
                                        <p:tgtEl>
                                          <p:spTgt spid="1052581"/>
                                        </p:tgtEl>
                                        <p:attrNameLst>
                                          <p:attrName>style.visibility</p:attrName>
                                        </p:attrNameLst>
                                      </p:cBhvr>
                                      <p:to>
                                        <p:strVal val="visible"/>
                                      </p:to>
                                    </p:set>
                                    <p:animEffect transition="in" filter="wipe(down)">
                                      <p:cBhvr>
                                        <p:cTn dur="500" id="28"/>
                                        <p:tgtEl>
                                          <p:spTgt spid="1052581"/>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2" presetSubtype="4">
                                  <p:stCondLst>
                                    <p:cond delay="0"/>
                                  </p:stCondLst>
                                  <p:childTnLst>
                                    <p:set>
                                      <p:cBhvr>
                                        <p:cTn dur="1" fill="hold" id="32">
                                          <p:stCondLst>
                                            <p:cond delay="0"/>
                                          </p:stCondLst>
                                        </p:cTn>
                                        <p:tgtEl>
                                          <p:spTgt spid="1052582"/>
                                        </p:tgtEl>
                                        <p:attrNameLst>
                                          <p:attrName>style.visibility</p:attrName>
                                        </p:attrNameLst>
                                      </p:cBhvr>
                                      <p:to>
                                        <p:strVal val="visible"/>
                                      </p:to>
                                    </p:set>
                                    <p:animEffect transition="in" filter="wipe(down)">
                                      <p:cBhvr>
                                        <p:cTn dur="500" id="33"/>
                                        <p:tgtEl>
                                          <p:spTgt spid="1052582"/>
                                        </p:tgtEl>
                                      </p:cBhvr>
                                    </p:animEffect>
                                  </p:childTnLst>
                                </p:cTn>
                              </p:par>
                              <p:par>
                                <p:cTn fill="hold" grpId="0" id="34" nodeType="withEffect" presetClass="entr" presetID="22" presetSubtype="4">
                                  <p:stCondLst>
                                    <p:cond delay="0"/>
                                  </p:stCondLst>
                                  <p:childTnLst>
                                    <p:set>
                                      <p:cBhvr>
                                        <p:cTn dur="1" fill="hold" id="35">
                                          <p:stCondLst>
                                            <p:cond delay="0"/>
                                          </p:stCondLst>
                                        </p:cTn>
                                        <p:tgtEl>
                                          <p:spTgt spid="1052583"/>
                                        </p:tgtEl>
                                        <p:attrNameLst>
                                          <p:attrName>style.visibility</p:attrName>
                                        </p:attrNameLst>
                                      </p:cBhvr>
                                      <p:to>
                                        <p:strVal val="visible"/>
                                      </p:to>
                                    </p:set>
                                    <p:animEffect transition="in" filter="wipe(down)">
                                      <p:cBhvr>
                                        <p:cTn dur="500" id="36"/>
                                        <p:tgtEl>
                                          <p:spTgt spid="1052583"/>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520"/>
                                        </p:tgtEl>
                                        <p:attrNameLst>
                                          <p:attrName>style.visibility</p:attrName>
                                        </p:attrNameLst>
                                      </p:cBhvr>
                                      <p:to>
                                        <p:strVal val="visible"/>
                                      </p:to>
                                    </p:set>
                                    <p:animEffect transition="in" filter="wipe(down)">
                                      <p:cBhvr>
                                        <p:cTn dur="500" id="41"/>
                                        <p:tgtEl>
                                          <p:spTgt spid="520"/>
                                        </p:tgtEl>
                                      </p:cBhvr>
                                    </p:animEffect>
                                  </p:childTnLst>
                                </p:cTn>
                              </p:par>
                              <p:par>
                                <p:cTn fill="hold" grpId="0" id="42" nodeType="withEffect" presetClass="entr" presetID="22" presetSubtype="4">
                                  <p:stCondLst>
                                    <p:cond delay="0"/>
                                  </p:stCondLst>
                                  <p:childTnLst>
                                    <p:set>
                                      <p:cBhvr>
                                        <p:cTn dur="1" fill="hold" id="43">
                                          <p:stCondLst>
                                            <p:cond delay="0"/>
                                          </p:stCondLst>
                                        </p:cTn>
                                        <p:tgtEl>
                                          <p:spTgt spid="1052585"/>
                                        </p:tgtEl>
                                        <p:attrNameLst>
                                          <p:attrName>style.visibility</p:attrName>
                                        </p:attrNameLst>
                                      </p:cBhvr>
                                      <p:to>
                                        <p:strVal val="visible"/>
                                      </p:to>
                                    </p:set>
                                    <p:animEffect transition="in" filter="wipe(down)">
                                      <p:cBhvr>
                                        <p:cTn dur="500" id="44"/>
                                        <p:tgtEl>
                                          <p:spTgt spid="1052585"/>
                                        </p:tgtEl>
                                      </p:cBhvr>
                                    </p:animEffect>
                                  </p:childTnLst>
                                </p:cTn>
                              </p:par>
                              <p:par>
                                <p:cTn fill="hold" grpId="0" id="45" nodeType="withEffect" presetClass="entr" presetID="22" presetSubtype="4">
                                  <p:stCondLst>
                                    <p:cond delay="0"/>
                                  </p:stCondLst>
                                  <p:childTnLst>
                                    <p:set>
                                      <p:cBhvr>
                                        <p:cTn dur="1" fill="hold" id="46">
                                          <p:stCondLst>
                                            <p:cond delay="0"/>
                                          </p:stCondLst>
                                        </p:cTn>
                                        <p:tgtEl>
                                          <p:spTgt spid="1052584"/>
                                        </p:tgtEl>
                                        <p:attrNameLst>
                                          <p:attrName>style.visibility</p:attrName>
                                        </p:attrNameLst>
                                      </p:cBhvr>
                                      <p:to>
                                        <p:strVal val="visible"/>
                                      </p:to>
                                    </p:set>
                                    <p:animEffect transition="in" filter="wipe(down)">
                                      <p:cBhvr>
                                        <p:cTn dur="500" id="47"/>
                                        <p:tgtEl>
                                          <p:spTgt spid="1052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579" grpId="0"/>
      <p:bldP spid="1052580" grpId="0" animBg="1"/>
      <p:bldP spid="1052581" grpId="0"/>
      <p:bldP spid="1052582" grpId="0" animBg="1"/>
      <p:bldP spid="1052583" grpId="0"/>
      <p:bldP spid="1052584" grpId="0" animBg="1"/>
      <p:bldP spid="1052585" grpId="0"/>
      <p:bldP spid="105258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526" name=""/>
        <p:cNvGrpSpPr/>
        <p:nvPr/>
      </p:nvGrpSpPr>
      <p:grpSpPr>
        <a:xfrm>
          <a:off x="0" y="0"/>
          <a:ext cx="0" cy="0"/>
          <a:chOff x="0" y="0"/>
          <a:chExt cx="0" cy="0"/>
        </a:xfrm>
      </p:grpSpPr>
      <p:sp>
        <p:nvSpPr>
          <p:cNvPr id="105260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527" name="组合 46"/>
          <p:cNvGrpSpPr/>
          <p:nvPr/>
        </p:nvGrpSpPr>
        <p:grpSpPr>
          <a:xfrm>
            <a:off x="4118185" y="562086"/>
            <a:ext cx="4795366" cy="2498491"/>
            <a:chOff x="1408542" y="1477789"/>
            <a:chExt cx="4795366" cy="2498491"/>
          </a:xfrm>
        </p:grpSpPr>
        <p:grpSp>
          <p:nvGrpSpPr>
            <p:cNvPr id="528" name="组合 47"/>
            <p:cNvGrpSpPr/>
            <p:nvPr/>
          </p:nvGrpSpPr>
          <p:grpSpPr>
            <a:xfrm>
              <a:off x="1468074" y="1635051"/>
              <a:ext cx="4576481" cy="2341229"/>
              <a:chOff x="1395423" y="1273960"/>
              <a:chExt cx="4576481" cy="2341229"/>
            </a:xfrm>
          </p:grpSpPr>
          <p:sp>
            <p:nvSpPr>
              <p:cNvPr id="1052610" name="矩形 52"/>
              <p:cNvSpPr/>
              <p:nvPr/>
            </p:nvSpPr>
            <p:spPr>
              <a:xfrm>
                <a:off x="3893601" y="1273960"/>
                <a:ext cx="916142"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11" name="文本框 53"/>
              <p:cNvSpPr txBox="1">
                <a:spLocks noChangeAspect="1" noMove="1" noResize="1" noRot="1" noAdjustHandles="1" noEditPoints="1" noChangeArrowheads="1" noChangeShapeType="1" noTextEdit="1"/>
              </p:cNvSpPr>
              <p:nvPr/>
            </p:nvSpPr>
            <p:spPr bwMode="auto">
              <a:xfrm>
                <a:off x="3893602" y="1433216"/>
                <a:ext cx="1071338"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529" name="组合 54"/>
              <p:cNvGrpSpPr/>
              <p:nvPr/>
            </p:nvGrpSpPr>
            <p:grpSpPr>
              <a:xfrm>
                <a:off x="2089757" y="1321081"/>
                <a:ext cx="505436" cy="707886"/>
                <a:chOff x="946907" y="1927861"/>
                <a:chExt cx="505436" cy="707886"/>
              </a:xfrm>
            </p:grpSpPr>
            <p:sp>
              <p:nvSpPr>
                <p:cNvPr id="1052612" name="椭圆 65"/>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13" name="文本框 66"/>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6126" name="直接箭头连接符 55"/>
              <p:cNvCxnSpPr>
                <a:cxnSpLocks/>
              </p:cNvCxnSpPr>
              <p:nvPr/>
            </p:nvCxnSpPr>
            <p:spPr>
              <a:xfrm>
                <a:off x="1395423" y="1676655"/>
                <a:ext cx="74200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27" name="直接箭头连接符 56"/>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28" name="直接箭头连接符 57"/>
              <p:cNvCxnSpPr>
                <a:cxnSpLocks/>
              </p:cNvCxnSpPr>
              <p:nvPr/>
            </p:nvCxnSpPr>
            <p:spPr>
              <a:xfrm>
                <a:off x="4809743"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2614" name="椭圆 58"/>
              <p:cNvSpPr/>
              <p:nvPr/>
            </p:nvSpPr>
            <p:spPr>
              <a:xfrm>
                <a:off x="5390823"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29" name="直接连接符 59"/>
              <p:cNvCxnSpPr>
                <a:cxnSpLocks/>
              </p:cNvCxnSpPr>
              <p:nvPr/>
            </p:nvCxnSpPr>
            <p:spPr>
              <a:xfrm>
                <a:off x="5455827" y="1691803"/>
                <a:ext cx="0" cy="1553854"/>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615" name="矩形 60"/>
              <p:cNvSpPr/>
              <p:nvPr/>
            </p:nvSpPr>
            <p:spPr>
              <a:xfrm>
                <a:off x="3891438" y="2835013"/>
                <a:ext cx="918305"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16" name="文本框 61"/>
              <p:cNvSpPr txBox="1">
                <a:spLocks noChangeAspect="1" noMove="1" noResize="1" noRot="1" noAdjustHandles="1" noEditPoints="1" noChangeArrowheads="1" noChangeShapeType="1" noTextEdit="1"/>
              </p:cNvSpPr>
              <p:nvPr/>
            </p:nvSpPr>
            <p:spPr bwMode="auto">
              <a:xfrm>
                <a:off x="3681599" y="2994268"/>
                <a:ext cx="1400786" cy="473206"/>
              </a:xfrm>
              <a:prstGeom prst="rect"/>
              <a:blipFill>
                <a:blip xmlns:r="http://schemas.openxmlformats.org/officeDocument/2006/relationships" r:embed="rId2"/>
                <a:stretch>
                  <a:fillRect t="-1282"/>
                </a:stretch>
              </a:blipFill>
              <a:ln>
                <a:noFill/>
              </a:ln>
              <a:effectLst/>
            </p:spPr>
            <p:txBody>
              <a:bodyPr/>
              <a:p>
                <a:r>
                  <a:rPr altLang="en-US" lang="zh-CN">
                    <a:noFill/>
                  </a:rPr>
                  <a:t> </a:t>
                </a:r>
              </a:p>
            </p:txBody>
          </p:sp>
          <p:cxnSp>
            <p:nvCxnSpPr>
              <p:cNvPr id="3146130" name="直接箭头连接符 62"/>
              <p:cNvCxnSpPr>
                <a:cxnSpLocks/>
              </p:cNvCxnSpPr>
              <p:nvPr/>
            </p:nvCxnSpPr>
            <p:spPr>
              <a:xfrm flipH="1">
                <a:off x="4801354" y="3245657"/>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31" name="直接箭头连接符 63"/>
              <p:cNvCxnSpPr>
                <a:cxnSpLocks/>
              </p:cNvCxnSpPr>
              <p:nvPr/>
            </p:nvCxnSpPr>
            <p:spPr>
              <a:xfrm flipV="1">
                <a:off x="2342475" y="1894882"/>
                <a:ext cx="0" cy="131878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32" name="直接连接符 64"/>
              <p:cNvCxnSpPr>
                <a:cxnSpLocks/>
              </p:cNvCxnSpPr>
              <p:nvPr/>
            </p:nvCxnSpPr>
            <p:spPr>
              <a:xfrm flipH="1">
                <a:off x="2342475" y="3213663"/>
                <a:ext cx="15489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2617" name="文本框 48"/>
            <p:cNvSpPr txBox="1">
              <a:spLocks noChangeAspect="1" noMove="1" noResize="1" noRot="1" noAdjustHandles="1" noEditPoints="1" noChangeArrowheads="1" noChangeShapeType="1" noTextEdit="1"/>
            </p:cNvSpPr>
            <p:nvPr/>
          </p:nvSpPr>
          <p:spPr bwMode="auto">
            <a:xfrm>
              <a:off x="1408542" y="1499927"/>
              <a:ext cx="1056917" cy="473206"/>
            </a:xfrm>
            <a:prstGeom prst="rect"/>
            <a:blipFill>
              <a:blip xmlns:r="http://schemas.openxmlformats.org/officeDocument/2006/relationships" r:embed="rId3"/>
              <a:stretch>
                <a:fillRect l="-4046" t="-1299" b="-5195"/>
              </a:stretch>
            </a:blipFill>
            <a:ln>
              <a:noFill/>
            </a:ln>
            <a:effectLst/>
          </p:spPr>
          <p:txBody>
            <a:bodyPr/>
            <a:p>
              <a:r>
                <a:rPr altLang="en-US" lang="zh-CN">
                  <a:noFill/>
                </a:rPr>
                <a:t> </a:t>
              </a:r>
            </a:p>
          </p:txBody>
        </p:sp>
        <p:sp>
          <p:nvSpPr>
            <p:cNvPr id="1052618" name="文本框 49"/>
            <p:cNvSpPr txBox="1">
              <a:spLocks noChangeAspect="1" noMove="1" noResize="1" noRot="1" noAdjustHandles="1" noEditPoints="1" noChangeArrowheads="1" noChangeShapeType="1" noTextEdit="1"/>
            </p:cNvSpPr>
            <p:nvPr/>
          </p:nvSpPr>
          <p:spPr bwMode="auto">
            <a:xfrm>
              <a:off x="2540696" y="1477789"/>
              <a:ext cx="684960" cy="473206"/>
            </a:xfrm>
            <a:prstGeom prst="rect"/>
            <a:blipFill>
              <a:blip xmlns:r="http://schemas.openxmlformats.org/officeDocument/2006/relationships" r:embed="rId4"/>
              <a:stretch>
                <a:fillRect l="-885" t="-1282" b="-5128"/>
              </a:stretch>
            </a:blipFill>
            <a:ln>
              <a:noFill/>
            </a:ln>
            <a:effectLst/>
          </p:spPr>
          <p:txBody>
            <a:bodyPr/>
            <a:p>
              <a:r>
                <a:rPr altLang="en-US" lang="zh-CN">
                  <a:noFill/>
                </a:rPr>
                <a:t> </a:t>
              </a:r>
            </a:p>
          </p:txBody>
        </p:sp>
        <p:sp>
          <p:nvSpPr>
            <p:cNvPr id="1052619" name="文本框 50"/>
            <p:cNvSpPr txBox="1">
              <a:spLocks noChangeAspect="1" noMove="1" noResize="1" noRot="1" noAdjustHandles="1" noEditPoints="1" noChangeArrowheads="1" noChangeShapeType="1" noTextEdit="1"/>
            </p:cNvSpPr>
            <p:nvPr/>
          </p:nvSpPr>
          <p:spPr bwMode="auto">
            <a:xfrm>
              <a:off x="2424657" y="2969915"/>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52620" name="文本框 51"/>
            <p:cNvSpPr txBox="1">
              <a:spLocks noChangeAspect="1" noMove="1" noResize="1" noRot="1" noAdjustHandles="1" noEditPoints="1" noChangeArrowheads="1" noChangeShapeType="1" noTextEdit="1"/>
            </p:cNvSpPr>
            <p:nvPr/>
          </p:nvSpPr>
          <p:spPr bwMode="auto">
            <a:xfrm>
              <a:off x="5518948" y="1499927"/>
              <a:ext cx="684960" cy="473206"/>
            </a:xfrm>
            <a:prstGeom prst="rect"/>
            <a:blipFill>
              <a:blip xmlns:r="http://schemas.openxmlformats.org/officeDocument/2006/relationships" r:embed="rId6"/>
              <a:stretch>
                <a:fillRect t="-1299" b="-1299"/>
              </a:stretch>
            </a:blipFill>
            <a:ln>
              <a:noFill/>
            </a:ln>
            <a:effectLst/>
          </p:spPr>
          <p:txBody>
            <a:bodyPr/>
            <a:p>
              <a:r>
                <a:rPr altLang="en-US" lang="zh-CN">
                  <a:noFill/>
                </a:rPr>
                <a:t> </a:t>
              </a:r>
            </a:p>
          </p:txBody>
        </p:sp>
      </p:grpSp>
      <p:cxnSp>
        <p:nvCxnSpPr>
          <p:cNvPr id="3146133" name="直接箭头连接符 2"/>
          <p:cNvCxnSpPr>
            <a:cxnSpLocks/>
          </p:cNvCxnSpPr>
          <p:nvPr/>
        </p:nvCxnSpPr>
        <p:spPr>
          <a:xfrm>
            <a:off x="5561133" y="4405126"/>
            <a:ext cx="2990438" cy="0"/>
          </a:xfrm>
          <a:prstGeom prst="straightConnector1"/>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52621" name="矩形 89"/>
          <p:cNvSpPr/>
          <p:nvPr/>
        </p:nvSpPr>
        <p:spPr>
          <a:xfrm>
            <a:off x="714700" y="5467289"/>
            <a:ext cx="7588426" cy="461665"/>
          </a:xfrm>
          <a:prstGeom prst="rect"/>
        </p:spPr>
        <p:txBody>
          <a:bodyPr wrap="square">
            <a:spAutoFit/>
          </a:bodyPr>
          <a:p>
            <a:pPr algn="ctr"/>
            <a:r>
              <a:rPr altLang="zh-CN" b="1" dirty="0" sz="2400" kumimoji="1" lang="en-US" smtClean="0">
                <a:solidFill>
                  <a:schemeClr val="accent5"/>
                </a:solidFill>
                <a:latin typeface="Arial" panose="020B0604020202020204" pitchFamily="34" charset="0"/>
                <a:cs typeface="Arial" panose="020B0604020202020204" pitchFamily="34" charset="0"/>
              </a:rPr>
              <a:t>This is the self-excited oscillation</a:t>
            </a:r>
            <a:endParaRPr altLang="en-US" b="1" dirty="0" sz="2400" lang="zh-CN">
              <a:solidFill>
                <a:schemeClr val="accent5"/>
              </a:solidFill>
              <a:latin typeface="宋体" panose="02010600030101010101" pitchFamily="2" charset="-122"/>
              <a:ea typeface="宋体" panose="02010600030101010101" pitchFamily="2" charset="-122"/>
            </a:endParaRPr>
          </a:p>
        </p:txBody>
      </p:sp>
      <p:sp>
        <p:nvSpPr>
          <p:cNvPr id="1052622" name="圆角矩形 90"/>
          <p:cNvSpPr/>
          <p:nvPr/>
        </p:nvSpPr>
        <p:spPr>
          <a:xfrm>
            <a:off x="355570" y="3855048"/>
            <a:ext cx="4785067" cy="1187620"/>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23" name="文本框 98"/>
          <p:cNvSpPr txBox="1">
            <a:spLocks noChangeAspect="1" noMove="1" noResize="1" noRot="1" noAdjustHandles="1" noEditPoints="1" noChangeArrowheads="1" noChangeShapeType="1" noTextEdit="1"/>
          </p:cNvSpPr>
          <p:nvPr/>
        </p:nvSpPr>
        <p:spPr bwMode="auto">
          <a:xfrm>
            <a:off x="355571" y="3897930"/>
            <a:ext cx="4762821" cy="1104661"/>
          </a:xfrm>
          <a:prstGeom prst="rect"/>
          <a:blipFill>
            <a:blip xmlns:r="http://schemas.openxmlformats.org/officeDocument/2006/relationships" r:embed="rId7"/>
            <a:stretch>
              <a:fillRect l="-128" t="-1648" b="-6593"/>
            </a:stretch>
          </a:blipFill>
          <a:ln>
            <a:noFill/>
          </a:ln>
          <a:effectLst/>
        </p:spPr>
        <p:txBody>
          <a:bodyPr/>
          <a:p>
            <a:r>
              <a:rPr altLang="en-US" lang="zh-CN">
                <a:noFill/>
              </a:rPr>
              <a:t> </a:t>
            </a:r>
          </a:p>
        </p:txBody>
      </p:sp>
      <p:sp>
        <p:nvSpPr>
          <p:cNvPr id="1052624" name="圆角矩形 101"/>
          <p:cNvSpPr/>
          <p:nvPr/>
        </p:nvSpPr>
        <p:spPr>
          <a:xfrm>
            <a:off x="449826" y="520693"/>
            <a:ext cx="3380724" cy="2641930"/>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25" name="文本框 102"/>
          <p:cNvSpPr txBox="1">
            <a:spLocks noChangeAspect="1" noMove="1" noResize="1" noRot="1" noAdjustHandles="1" noEditPoints="1" noChangeArrowheads="1" noChangeShapeType="1" noTextEdit="1"/>
          </p:cNvSpPr>
          <p:nvPr/>
        </p:nvSpPr>
        <p:spPr bwMode="auto">
          <a:xfrm>
            <a:off x="1066205" y="1355465"/>
            <a:ext cx="1019981" cy="473206"/>
          </a:xfrm>
          <a:prstGeom prst="rect"/>
          <a:blipFill>
            <a:blip xmlns:r="http://schemas.openxmlformats.org/officeDocument/2006/relationships" r:embed="rId8"/>
            <a:stretch>
              <a:fillRect l="-7784" t="-1282" b="-19231"/>
            </a:stretch>
          </a:blipFill>
          <a:ln>
            <a:noFill/>
          </a:ln>
          <a:effectLst/>
        </p:spPr>
        <p:txBody>
          <a:bodyPr/>
          <a:p>
            <a:r>
              <a:rPr altLang="en-US" lang="zh-CN">
                <a:noFill/>
              </a:rPr>
              <a:t> </a:t>
            </a:r>
          </a:p>
        </p:txBody>
      </p:sp>
      <p:sp>
        <p:nvSpPr>
          <p:cNvPr id="1052626" name="右箭头 103"/>
          <p:cNvSpPr/>
          <p:nvPr/>
        </p:nvSpPr>
        <p:spPr>
          <a:xfrm>
            <a:off x="2088350" y="1478715"/>
            <a:ext cx="351241" cy="242101"/>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27" name="文本框 104"/>
          <p:cNvSpPr txBox="1">
            <a:spLocks noChangeAspect="1" noMove="1" noResize="1" noRot="1" noAdjustHandles="1" noEditPoints="1" noChangeArrowheads="1" noChangeShapeType="1" noTextEdit="1"/>
          </p:cNvSpPr>
          <p:nvPr/>
        </p:nvSpPr>
        <p:spPr bwMode="auto">
          <a:xfrm>
            <a:off x="2541598" y="1354247"/>
            <a:ext cx="1001684" cy="473206"/>
          </a:xfrm>
          <a:prstGeom prst="rect"/>
          <a:blipFill>
            <a:blip xmlns:r="http://schemas.openxmlformats.org/officeDocument/2006/relationships" r:embed="rId9"/>
            <a:stretch>
              <a:fillRect l="-6707" t="-1282" b="-19231"/>
            </a:stretch>
          </a:blipFill>
          <a:ln>
            <a:noFill/>
          </a:ln>
          <a:effectLst/>
        </p:spPr>
        <p:txBody>
          <a:bodyPr/>
          <a:p>
            <a:r>
              <a:rPr altLang="en-US" lang="zh-CN">
                <a:noFill/>
              </a:rPr>
              <a:t> </a:t>
            </a:r>
          </a:p>
        </p:txBody>
      </p:sp>
      <p:sp>
        <p:nvSpPr>
          <p:cNvPr id="1052628" name="右箭头 105"/>
          <p:cNvSpPr/>
          <p:nvPr/>
        </p:nvSpPr>
        <p:spPr>
          <a:xfrm rot="5400000">
            <a:off x="2745768" y="2044343"/>
            <a:ext cx="351241" cy="242101"/>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29" name="文本框 106"/>
          <p:cNvSpPr txBox="1">
            <a:spLocks noChangeAspect="1" noMove="1" noResize="1" noRot="1" noAdjustHandles="1" noEditPoints="1" noChangeArrowheads="1" noChangeShapeType="1" noTextEdit="1"/>
          </p:cNvSpPr>
          <p:nvPr/>
        </p:nvSpPr>
        <p:spPr bwMode="auto">
          <a:xfrm>
            <a:off x="2461373" y="2441771"/>
            <a:ext cx="1246445" cy="473206"/>
          </a:xfrm>
          <a:prstGeom prst="rect"/>
          <a:blipFill>
            <a:blip xmlns:r="http://schemas.openxmlformats.org/officeDocument/2006/relationships" r:embed="rId10"/>
            <a:stretch>
              <a:fillRect l="-980" t="-1299" b="-20779"/>
            </a:stretch>
          </a:blipFill>
          <a:ln>
            <a:noFill/>
          </a:ln>
          <a:effectLst/>
        </p:spPr>
        <p:txBody>
          <a:bodyPr/>
          <a:p>
            <a:r>
              <a:rPr altLang="en-US" lang="zh-CN">
                <a:noFill/>
              </a:rPr>
              <a:t> </a:t>
            </a:r>
          </a:p>
        </p:txBody>
      </p:sp>
      <p:sp>
        <p:nvSpPr>
          <p:cNvPr id="1052630" name="右箭头 107"/>
          <p:cNvSpPr/>
          <p:nvPr/>
        </p:nvSpPr>
        <p:spPr>
          <a:xfrm rot="10800000">
            <a:off x="2159394" y="2604486"/>
            <a:ext cx="351241" cy="242101"/>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31" name="文本框 108"/>
          <p:cNvSpPr txBox="1">
            <a:spLocks noChangeAspect="1" noMove="1" noResize="1" noRot="1" noAdjustHandles="1" noEditPoints="1" noChangeArrowheads="1" noChangeShapeType="1" noTextEdit="1"/>
          </p:cNvSpPr>
          <p:nvPr/>
        </p:nvSpPr>
        <p:spPr bwMode="auto">
          <a:xfrm>
            <a:off x="983678" y="2441771"/>
            <a:ext cx="1246445" cy="473206"/>
          </a:xfrm>
          <a:prstGeom prst="rect"/>
          <a:blipFill>
            <a:blip xmlns:r="http://schemas.openxmlformats.org/officeDocument/2006/relationships" r:embed="rId11"/>
            <a:stretch>
              <a:fillRect l="-3415" t="-1299" b="-20779"/>
            </a:stretch>
          </a:blipFill>
          <a:ln>
            <a:noFill/>
          </a:ln>
          <a:effectLst/>
        </p:spPr>
        <p:txBody>
          <a:bodyPr/>
          <a:p>
            <a:r>
              <a:rPr altLang="en-US" lang="zh-CN">
                <a:noFill/>
              </a:rPr>
              <a:t> </a:t>
            </a:r>
          </a:p>
        </p:txBody>
      </p:sp>
      <p:sp>
        <p:nvSpPr>
          <p:cNvPr id="1052632" name="文本框 109"/>
          <p:cNvSpPr txBox="1">
            <a:spLocks noChangeAspect="1" noMove="1" noResize="1" noRot="1" noAdjustHandles="1" noEditPoints="1" noChangeArrowheads="1" noChangeShapeType="1" noTextEdit="1"/>
          </p:cNvSpPr>
          <p:nvPr/>
        </p:nvSpPr>
        <p:spPr bwMode="auto">
          <a:xfrm>
            <a:off x="603112" y="568499"/>
            <a:ext cx="3162433" cy="717632"/>
          </a:xfrm>
          <a:prstGeom prst="rect"/>
          <a:blipFill>
            <a:blip xmlns:r="http://schemas.openxmlformats.org/officeDocument/2006/relationships" r:embed="rId12"/>
            <a:stretch>
              <a:fillRect l="-1156" t="-2542" r="-3276" b="-14407"/>
            </a:stretch>
          </a:blipFill>
          <a:ln>
            <a:noFill/>
          </a:ln>
          <a:effectLst/>
        </p:spPr>
        <p:txBody>
          <a:bodyPr/>
          <a:p>
            <a:r>
              <a:rPr altLang="en-US" lang="zh-CN">
                <a:noFill/>
              </a:rPr>
              <a:t> </a:t>
            </a:r>
          </a:p>
        </p:txBody>
      </p:sp>
      <p:grpSp>
        <p:nvGrpSpPr>
          <p:cNvPr id="530" name="组合 110"/>
          <p:cNvGrpSpPr/>
          <p:nvPr/>
        </p:nvGrpSpPr>
        <p:grpSpPr>
          <a:xfrm>
            <a:off x="758890" y="2541810"/>
            <a:ext cx="224787" cy="443785"/>
            <a:chOff x="5291386" y="3579543"/>
            <a:chExt cx="1139750" cy="1889472"/>
          </a:xfrm>
        </p:grpSpPr>
        <p:sp>
          <p:nvSpPr>
            <p:cNvPr id="1052633" name="任意多边形 111"/>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31" name="组合 112"/>
            <p:cNvGrpSpPr/>
            <p:nvPr/>
          </p:nvGrpSpPr>
          <p:grpSpPr>
            <a:xfrm>
              <a:off x="5577407" y="3581688"/>
              <a:ext cx="572042" cy="1887327"/>
              <a:chOff x="5577407" y="3941433"/>
              <a:chExt cx="572042" cy="1887327"/>
            </a:xfrm>
          </p:grpSpPr>
          <p:sp>
            <p:nvSpPr>
              <p:cNvPr id="1052634" name="任意多边形 114"/>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35" name="任意多边形 115"/>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36" name="任意多边形 113"/>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32" name="组合 116"/>
          <p:cNvGrpSpPr/>
          <p:nvPr/>
        </p:nvGrpSpPr>
        <p:grpSpPr>
          <a:xfrm>
            <a:off x="776414" y="1547013"/>
            <a:ext cx="224787" cy="244264"/>
            <a:chOff x="5291386" y="3579543"/>
            <a:chExt cx="1139750" cy="1889472"/>
          </a:xfrm>
        </p:grpSpPr>
        <p:sp>
          <p:nvSpPr>
            <p:cNvPr id="1052637" name="任意多边形 11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33" name="组合 118"/>
            <p:cNvGrpSpPr/>
            <p:nvPr/>
          </p:nvGrpSpPr>
          <p:grpSpPr>
            <a:xfrm>
              <a:off x="5577407" y="3581688"/>
              <a:ext cx="572042" cy="1887327"/>
              <a:chOff x="5577407" y="3941433"/>
              <a:chExt cx="572042" cy="1887327"/>
            </a:xfrm>
          </p:grpSpPr>
          <p:sp>
            <p:nvSpPr>
              <p:cNvPr id="1052638" name="任意多边形 12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39" name="任意多边形 12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40" name="任意多边形 11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34" name="组合 122"/>
          <p:cNvGrpSpPr/>
          <p:nvPr/>
        </p:nvGrpSpPr>
        <p:grpSpPr>
          <a:xfrm>
            <a:off x="5579534" y="4267514"/>
            <a:ext cx="134351" cy="244264"/>
            <a:chOff x="5291386" y="3579543"/>
            <a:chExt cx="1139750" cy="1889472"/>
          </a:xfrm>
        </p:grpSpPr>
        <p:sp>
          <p:nvSpPr>
            <p:cNvPr id="1052641" name="任意多边形 123"/>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35" name="组合 124"/>
            <p:cNvGrpSpPr/>
            <p:nvPr/>
          </p:nvGrpSpPr>
          <p:grpSpPr>
            <a:xfrm>
              <a:off x="5577407" y="3581688"/>
              <a:ext cx="572042" cy="1887327"/>
              <a:chOff x="5577407" y="3941433"/>
              <a:chExt cx="572042" cy="1887327"/>
            </a:xfrm>
          </p:grpSpPr>
          <p:sp>
            <p:nvSpPr>
              <p:cNvPr id="1052642" name="任意多边形 126"/>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43" name="任意多边形 127"/>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44" name="任意多边形 125"/>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36" name="组合 128"/>
          <p:cNvGrpSpPr/>
          <p:nvPr/>
        </p:nvGrpSpPr>
        <p:grpSpPr>
          <a:xfrm>
            <a:off x="5718130" y="4222106"/>
            <a:ext cx="149155" cy="355120"/>
            <a:chOff x="5291386" y="3579543"/>
            <a:chExt cx="1139750" cy="1889472"/>
          </a:xfrm>
        </p:grpSpPr>
        <p:sp>
          <p:nvSpPr>
            <p:cNvPr id="1052645" name="任意多边形 129"/>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37" name="组合 130"/>
            <p:cNvGrpSpPr/>
            <p:nvPr/>
          </p:nvGrpSpPr>
          <p:grpSpPr>
            <a:xfrm>
              <a:off x="5577407" y="3581688"/>
              <a:ext cx="572042" cy="1887327"/>
              <a:chOff x="5577407" y="3941433"/>
              <a:chExt cx="572042" cy="1887327"/>
            </a:xfrm>
          </p:grpSpPr>
          <p:sp>
            <p:nvSpPr>
              <p:cNvPr id="1052646" name="任意多边形 132"/>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47" name="任意多边形 133"/>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48" name="任意多边形 131"/>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38" name="组合 134"/>
          <p:cNvGrpSpPr/>
          <p:nvPr/>
        </p:nvGrpSpPr>
        <p:grpSpPr>
          <a:xfrm>
            <a:off x="5867285" y="4111416"/>
            <a:ext cx="183979" cy="556078"/>
            <a:chOff x="5291386" y="3579543"/>
            <a:chExt cx="1139750" cy="1889472"/>
          </a:xfrm>
        </p:grpSpPr>
        <p:sp>
          <p:nvSpPr>
            <p:cNvPr id="1052649" name="任意多边形 135"/>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39" name="组合 136"/>
            <p:cNvGrpSpPr/>
            <p:nvPr/>
          </p:nvGrpSpPr>
          <p:grpSpPr>
            <a:xfrm>
              <a:off x="5577407" y="3581688"/>
              <a:ext cx="572042" cy="1887327"/>
              <a:chOff x="5577407" y="3941433"/>
              <a:chExt cx="572042" cy="1887327"/>
            </a:xfrm>
          </p:grpSpPr>
          <p:sp>
            <p:nvSpPr>
              <p:cNvPr id="1052650" name="任意多边形 138"/>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51" name="任意多边形 139"/>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52" name="任意多边形 137"/>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40" name="组合 140"/>
          <p:cNvGrpSpPr/>
          <p:nvPr/>
        </p:nvGrpSpPr>
        <p:grpSpPr>
          <a:xfrm>
            <a:off x="6054834" y="3973277"/>
            <a:ext cx="207177" cy="888194"/>
            <a:chOff x="5291386" y="3579543"/>
            <a:chExt cx="1139750" cy="1889472"/>
          </a:xfrm>
        </p:grpSpPr>
        <p:sp>
          <p:nvSpPr>
            <p:cNvPr id="1052653" name="任意多边形 141"/>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41" name="组合 142"/>
            <p:cNvGrpSpPr/>
            <p:nvPr/>
          </p:nvGrpSpPr>
          <p:grpSpPr>
            <a:xfrm>
              <a:off x="5577407" y="3581688"/>
              <a:ext cx="572042" cy="1887327"/>
              <a:chOff x="5577407" y="3941433"/>
              <a:chExt cx="572042" cy="1887327"/>
            </a:xfrm>
          </p:grpSpPr>
          <p:sp>
            <p:nvSpPr>
              <p:cNvPr id="1052654" name="任意多边形 144"/>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55" name="任意多边形 145"/>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56" name="任意多边形 143"/>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42" name="组合 206"/>
          <p:cNvGrpSpPr/>
          <p:nvPr/>
        </p:nvGrpSpPr>
        <p:grpSpPr>
          <a:xfrm>
            <a:off x="6259846" y="3949209"/>
            <a:ext cx="2105263" cy="908480"/>
            <a:chOff x="5833013" y="4083509"/>
            <a:chExt cx="2105263" cy="908480"/>
          </a:xfrm>
        </p:grpSpPr>
        <p:grpSp>
          <p:nvGrpSpPr>
            <p:cNvPr id="543" name="组合 146"/>
            <p:cNvGrpSpPr/>
            <p:nvPr/>
          </p:nvGrpSpPr>
          <p:grpSpPr>
            <a:xfrm>
              <a:off x="5833013" y="4103795"/>
              <a:ext cx="207177" cy="888194"/>
              <a:chOff x="5291386" y="3579543"/>
              <a:chExt cx="1139750" cy="1889472"/>
            </a:xfrm>
          </p:grpSpPr>
          <p:sp>
            <p:nvSpPr>
              <p:cNvPr id="1052657" name="任意多边形 14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44" name="组合 148"/>
              <p:cNvGrpSpPr/>
              <p:nvPr/>
            </p:nvGrpSpPr>
            <p:grpSpPr>
              <a:xfrm>
                <a:off x="5577407" y="3581688"/>
                <a:ext cx="572042" cy="1887327"/>
                <a:chOff x="5577407" y="3941433"/>
                <a:chExt cx="572042" cy="1887327"/>
              </a:xfrm>
            </p:grpSpPr>
            <p:sp>
              <p:nvSpPr>
                <p:cNvPr id="1052658" name="任意多边形 15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59" name="任意多边形 15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60" name="任意多边形 14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45" name="组合 152"/>
            <p:cNvGrpSpPr/>
            <p:nvPr/>
          </p:nvGrpSpPr>
          <p:grpSpPr>
            <a:xfrm>
              <a:off x="6046870" y="4103795"/>
              <a:ext cx="207177" cy="888194"/>
              <a:chOff x="5291386" y="3579543"/>
              <a:chExt cx="1139750" cy="1889472"/>
            </a:xfrm>
          </p:grpSpPr>
          <p:sp>
            <p:nvSpPr>
              <p:cNvPr id="1052661" name="任意多边形 153"/>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46" name="组合 154"/>
              <p:cNvGrpSpPr/>
              <p:nvPr/>
            </p:nvGrpSpPr>
            <p:grpSpPr>
              <a:xfrm>
                <a:off x="5577407" y="3581688"/>
                <a:ext cx="572042" cy="1887327"/>
                <a:chOff x="5577407" y="3941433"/>
                <a:chExt cx="572042" cy="1887327"/>
              </a:xfrm>
            </p:grpSpPr>
            <p:sp>
              <p:nvSpPr>
                <p:cNvPr id="1052662" name="任意多边形 156"/>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63" name="任意多边形 157"/>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64" name="任意多边形 155"/>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47" name="组合 158"/>
            <p:cNvGrpSpPr/>
            <p:nvPr/>
          </p:nvGrpSpPr>
          <p:grpSpPr>
            <a:xfrm>
              <a:off x="6257484" y="4100859"/>
              <a:ext cx="207177" cy="888194"/>
              <a:chOff x="5291386" y="3579543"/>
              <a:chExt cx="1139750" cy="1889472"/>
            </a:xfrm>
          </p:grpSpPr>
          <p:sp>
            <p:nvSpPr>
              <p:cNvPr id="1052665" name="任意多边形 159"/>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48" name="组合 160"/>
              <p:cNvGrpSpPr/>
              <p:nvPr/>
            </p:nvGrpSpPr>
            <p:grpSpPr>
              <a:xfrm>
                <a:off x="5577407" y="3581688"/>
                <a:ext cx="572042" cy="1887327"/>
                <a:chOff x="5577407" y="3941433"/>
                <a:chExt cx="572042" cy="1887327"/>
              </a:xfrm>
            </p:grpSpPr>
            <p:sp>
              <p:nvSpPr>
                <p:cNvPr id="1052666" name="任意多边形 162"/>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67" name="任意多边形 163"/>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68" name="任意多边形 161"/>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49" name="组合 164"/>
            <p:cNvGrpSpPr/>
            <p:nvPr/>
          </p:nvGrpSpPr>
          <p:grpSpPr>
            <a:xfrm>
              <a:off x="6470947" y="4101373"/>
              <a:ext cx="207177" cy="888194"/>
              <a:chOff x="5291386" y="3579543"/>
              <a:chExt cx="1139750" cy="1889472"/>
            </a:xfrm>
          </p:grpSpPr>
          <p:sp>
            <p:nvSpPr>
              <p:cNvPr id="1052669" name="任意多边形 165"/>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50" name="组合 166"/>
              <p:cNvGrpSpPr/>
              <p:nvPr/>
            </p:nvGrpSpPr>
            <p:grpSpPr>
              <a:xfrm>
                <a:off x="5577407" y="3581688"/>
                <a:ext cx="572042" cy="1887327"/>
                <a:chOff x="5577407" y="3941433"/>
                <a:chExt cx="572042" cy="1887327"/>
              </a:xfrm>
            </p:grpSpPr>
            <p:sp>
              <p:nvSpPr>
                <p:cNvPr id="1052670" name="任意多边形 168"/>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71" name="任意多边形 169"/>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72" name="任意多边形 167"/>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51" name="组合 170"/>
            <p:cNvGrpSpPr/>
            <p:nvPr/>
          </p:nvGrpSpPr>
          <p:grpSpPr>
            <a:xfrm>
              <a:off x="6681176" y="4093009"/>
              <a:ext cx="207177" cy="888194"/>
              <a:chOff x="5291386" y="3579543"/>
              <a:chExt cx="1139750" cy="1889472"/>
            </a:xfrm>
          </p:grpSpPr>
          <p:sp>
            <p:nvSpPr>
              <p:cNvPr id="1052673" name="任意多边形 171"/>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52" name="组合 172"/>
              <p:cNvGrpSpPr/>
              <p:nvPr/>
            </p:nvGrpSpPr>
            <p:grpSpPr>
              <a:xfrm>
                <a:off x="5577407" y="3581688"/>
                <a:ext cx="572042" cy="1887327"/>
                <a:chOff x="5577407" y="3941433"/>
                <a:chExt cx="572042" cy="1887327"/>
              </a:xfrm>
            </p:grpSpPr>
            <p:sp>
              <p:nvSpPr>
                <p:cNvPr id="1052674" name="任意多边形 174"/>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75" name="任意多边形 175"/>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76" name="任意多边形 173"/>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53" name="组合 176"/>
            <p:cNvGrpSpPr/>
            <p:nvPr/>
          </p:nvGrpSpPr>
          <p:grpSpPr>
            <a:xfrm>
              <a:off x="6891790" y="4090073"/>
              <a:ext cx="207177" cy="888194"/>
              <a:chOff x="5291386" y="3579543"/>
              <a:chExt cx="1139750" cy="1889472"/>
            </a:xfrm>
          </p:grpSpPr>
          <p:sp>
            <p:nvSpPr>
              <p:cNvPr id="1052677" name="任意多边形 17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54" name="组合 178"/>
              <p:cNvGrpSpPr/>
              <p:nvPr/>
            </p:nvGrpSpPr>
            <p:grpSpPr>
              <a:xfrm>
                <a:off x="5577407" y="3581688"/>
                <a:ext cx="572042" cy="1887327"/>
                <a:chOff x="5577407" y="3941433"/>
                <a:chExt cx="572042" cy="1887327"/>
              </a:xfrm>
            </p:grpSpPr>
            <p:sp>
              <p:nvSpPr>
                <p:cNvPr id="1052678" name="任意多边形 18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79" name="任意多边形 18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80" name="任意多边形 17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55" name="组合 182"/>
            <p:cNvGrpSpPr/>
            <p:nvPr/>
          </p:nvGrpSpPr>
          <p:grpSpPr>
            <a:xfrm>
              <a:off x="7100919" y="4090587"/>
              <a:ext cx="207177" cy="888194"/>
              <a:chOff x="5291386" y="3579543"/>
              <a:chExt cx="1139750" cy="1889472"/>
            </a:xfrm>
          </p:grpSpPr>
          <p:sp>
            <p:nvSpPr>
              <p:cNvPr id="1052681" name="任意多边形 183"/>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56" name="组合 184"/>
              <p:cNvGrpSpPr/>
              <p:nvPr/>
            </p:nvGrpSpPr>
            <p:grpSpPr>
              <a:xfrm>
                <a:off x="5577407" y="3581688"/>
                <a:ext cx="572042" cy="1887327"/>
                <a:chOff x="5577407" y="3941433"/>
                <a:chExt cx="572042" cy="1887327"/>
              </a:xfrm>
            </p:grpSpPr>
            <p:sp>
              <p:nvSpPr>
                <p:cNvPr id="1052682" name="任意多边形 186"/>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83" name="任意多边形 187"/>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84" name="任意多边形 185"/>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57" name="组合 188"/>
            <p:cNvGrpSpPr/>
            <p:nvPr/>
          </p:nvGrpSpPr>
          <p:grpSpPr>
            <a:xfrm>
              <a:off x="7307022" y="4086445"/>
              <a:ext cx="207177" cy="888194"/>
              <a:chOff x="5291386" y="3579543"/>
              <a:chExt cx="1139750" cy="1889472"/>
            </a:xfrm>
          </p:grpSpPr>
          <p:sp>
            <p:nvSpPr>
              <p:cNvPr id="1052685" name="任意多边形 189"/>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58" name="组合 190"/>
              <p:cNvGrpSpPr/>
              <p:nvPr/>
            </p:nvGrpSpPr>
            <p:grpSpPr>
              <a:xfrm>
                <a:off x="5577407" y="3581688"/>
                <a:ext cx="572042" cy="1887327"/>
                <a:chOff x="5577407" y="3941433"/>
                <a:chExt cx="572042" cy="1887327"/>
              </a:xfrm>
            </p:grpSpPr>
            <p:sp>
              <p:nvSpPr>
                <p:cNvPr id="1052686" name="任意多边形 192"/>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87" name="任意多边形 193"/>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88" name="任意多边形 191"/>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59" name="组合 194"/>
            <p:cNvGrpSpPr/>
            <p:nvPr/>
          </p:nvGrpSpPr>
          <p:grpSpPr>
            <a:xfrm>
              <a:off x="7517636" y="4083509"/>
              <a:ext cx="207177" cy="888194"/>
              <a:chOff x="5291386" y="3579543"/>
              <a:chExt cx="1139750" cy="1889472"/>
            </a:xfrm>
          </p:grpSpPr>
          <p:sp>
            <p:nvSpPr>
              <p:cNvPr id="1052689" name="任意多边形 195"/>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60" name="组合 196"/>
              <p:cNvGrpSpPr/>
              <p:nvPr/>
            </p:nvGrpSpPr>
            <p:grpSpPr>
              <a:xfrm>
                <a:off x="5577407" y="3581688"/>
                <a:ext cx="572042" cy="1887327"/>
                <a:chOff x="5577407" y="3941433"/>
                <a:chExt cx="572042" cy="1887327"/>
              </a:xfrm>
            </p:grpSpPr>
            <p:sp>
              <p:nvSpPr>
                <p:cNvPr id="1052690" name="任意多边形 198"/>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91" name="任意多边形 199"/>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92" name="任意多边形 197"/>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61" name="组合 200"/>
            <p:cNvGrpSpPr/>
            <p:nvPr/>
          </p:nvGrpSpPr>
          <p:grpSpPr>
            <a:xfrm>
              <a:off x="7731099" y="4084023"/>
              <a:ext cx="207177" cy="888194"/>
              <a:chOff x="5291386" y="3579543"/>
              <a:chExt cx="1139750" cy="1889472"/>
            </a:xfrm>
          </p:grpSpPr>
          <p:sp>
            <p:nvSpPr>
              <p:cNvPr id="1052693" name="任意多边形 201"/>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62" name="组合 202"/>
              <p:cNvGrpSpPr/>
              <p:nvPr/>
            </p:nvGrpSpPr>
            <p:grpSpPr>
              <a:xfrm>
                <a:off x="5577407" y="3581688"/>
                <a:ext cx="572042" cy="1887327"/>
                <a:chOff x="5577407" y="3941433"/>
                <a:chExt cx="572042" cy="1887327"/>
              </a:xfrm>
            </p:grpSpPr>
            <p:sp>
              <p:nvSpPr>
                <p:cNvPr id="1052694" name="任意多边形 204"/>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695" name="任意多边形 205"/>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696" name="任意多边形 203"/>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36"/>
                                        </p:tgtEl>
                                        <p:attrNameLst>
                                          <p:attrName>style.visibility</p:attrName>
                                        </p:attrNameLst>
                                      </p:cBhvr>
                                      <p:to>
                                        <p:strVal val="visible"/>
                                      </p:to>
                                    </p:set>
                                    <p:animEffect transition="in" filter="wipe(down)">
                                      <p:cBhvr>
                                        <p:cTn dur="500" id="7"/>
                                        <p:tgtEl>
                                          <p:spTgt spid="5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538"/>
                                        </p:tgtEl>
                                        <p:attrNameLst>
                                          <p:attrName>style.visibility</p:attrName>
                                        </p:attrNameLst>
                                      </p:cBhvr>
                                      <p:to>
                                        <p:strVal val="visible"/>
                                      </p:to>
                                    </p:set>
                                    <p:animEffect transition="in" filter="wipe(down)">
                                      <p:cBhvr>
                                        <p:cTn dur="500" id="12"/>
                                        <p:tgtEl>
                                          <p:spTgt spid="53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4">
                                  <p:stCondLst>
                                    <p:cond delay="0"/>
                                  </p:stCondLst>
                                  <p:childTnLst>
                                    <p:set>
                                      <p:cBhvr>
                                        <p:cTn dur="1" fill="hold" id="16">
                                          <p:stCondLst>
                                            <p:cond delay="0"/>
                                          </p:stCondLst>
                                        </p:cTn>
                                        <p:tgtEl>
                                          <p:spTgt spid="540"/>
                                        </p:tgtEl>
                                        <p:attrNameLst>
                                          <p:attrName>style.visibility</p:attrName>
                                        </p:attrNameLst>
                                      </p:cBhvr>
                                      <p:to>
                                        <p:strVal val="visible"/>
                                      </p:to>
                                    </p:set>
                                    <p:animEffect transition="in" filter="wipe(down)">
                                      <p:cBhvr>
                                        <p:cTn dur="500" id="17"/>
                                        <p:tgtEl>
                                          <p:spTgt spid="54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2623"/>
                                        </p:tgtEl>
                                        <p:attrNameLst>
                                          <p:attrName>style.visibility</p:attrName>
                                        </p:attrNameLst>
                                      </p:cBhvr>
                                      <p:to>
                                        <p:strVal val="visible"/>
                                      </p:to>
                                    </p:set>
                                    <p:animEffect transition="in" filter="wipe(down)">
                                      <p:cBhvr>
                                        <p:cTn dur="500" id="22"/>
                                        <p:tgtEl>
                                          <p:spTgt spid="1052623"/>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42"/>
                                        </p:tgtEl>
                                        <p:attrNameLst>
                                          <p:attrName>style.visibility</p:attrName>
                                        </p:attrNameLst>
                                      </p:cBhvr>
                                      <p:to>
                                        <p:strVal val="visible"/>
                                      </p:to>
                                    </p:set>
                                    <p:animEffect transition="in" filter="wipe(down)">
                                      <p:cBhvr>
                                        <p:cTn dur="500" id="27"/>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6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950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504" name="Text Box 12"/>
          <p:cNvSpPr txBox="1">
            <a:spLocks noChangeAspect="1" noMove="1" noResize="1" noRot="1" noAdjustHandles="1" noEditPoints="1" noChangeArrowheads="1" noChangeShapeType="1" noTextEdit="1"/>
          </p:cNvSpPr>
          <p:nvPr/>
        </p:nvSpPr>
        <p:spPr bwMode="auto">
          <a:xfrm>
            <a:off x="2343797" y="1638040"/>
            <a:ext cx="2775066" cy="475643"/>
          </a:xfrm>
          <a:prstGeom prst="rect"/>
          <a:blipFill>
            <a:blip xmlns:r="http://schemas.openxmlformats.org/officeDocument/2006/relationships" r:embed="rId1"/>
            <a:stretch>
              <a:fillRect l="-3289" t="-6410" b="-29487"/>
            </a:stretch>
          </a:blipFill>
          <a:ln>
            <a:noFill/>
          </a:ln>
          <a:effectLst/>
        </p:spPr>
        <p:txBody>
          <a:bodyPr/>
          <a:p>
            <a:r>
              <a:rPr altLang="en-US" lang="zh-CN">
                <a:noFill/>
              </a:rPr>
              <a:t> </a:t>
            </a:r>
          </a:p>
        </p:txBody>
      </p:sp>
      <p:sp>
        <p:nvSpPr>
          <p:cNvPr id="1049505" name="文本框 20"/>
          <p:cNvSpPr txBox="1">
            <a:spLocks noChangeAspect="1" noMove="1" noResize="1" noRot="1" noAdjustHandles="1" noEditPoints="1" noChangeArrowheads="1" noChangeShapeType="1" noTextEdit="1"/>
          </p:cNvSpPr>
          <p:nvPr/>
        </p:nvSpPr>
        <p:spPr bwMode="auto">
          <a:xfrm>
            <a:off x="4941006" y="1472609"/>
            <a:ext cx="1995589" cy="806503"/>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506" name="矩形 21"/>
          <p:cNvSpPr/>
          <p:nvPr/>
        </p:nvSpPr>
        <p:spPr>
          <a:xfrm>
            <a:off x="385893" y="523337"/>
            <a:ext cx="5951990" cy="461665"/>
          </a:xfrm>
          <a:prstGeom prst="rect"/>
        </p:spPr>
        <p:txBody>
          <a:bodyPr wrap="square">
            <a:spAutoFit/>
          </a:bodyPr>
          <a:p>
            <a:r>
              <a:rPr altLang="zh-CN" b="1" dirty="0" sz="2400" kumimoji="1" lang="en-US" smtClean="0">
                <a:latin typeface="Arial" panose="020B0604020202020204" pitchFamily="34" charset="0"/>
                <a:cs typeface="Arial" panose="020B0604020202020204" pitchFamily="34" charset="0"/>
              </a:rPr>
              <a:t>Strong negative feedback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深度负反馈</a:t>
            </a:r>
            <a:endParaRPr altLang="en-US" b="1" dirty="0" sz="2400" lang="zh-CN">
              <a:latin typeface="宋体" panose="02010600030101010101" pitchFamily="2" charset="-122"/>
              <a:ea typeface="宋体" panose="02010600030101010101" pitchFamily="2" charset="-122"/>
            </a:endParaRPr>
          </a:p>
        </p:txBody>
      </p:sp>
      <p:sp>
        <p:nvSpPr>
          <p:cNvPr id="1049507" name="Text Box 12"/>
          <p:cNvSpPr txBox="1">
            <a:spLocks noChangeArrowheads="1"/>
          </p:cNvSpPr>
          <p:nvPr/>
        </p:nvSpPr>
        <p:spPr bwMode="auto">
          <a:xfrm>
            <a:off x="594695" y="2986678"/>
            <a:ext cx="7890769"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indent="-342900" marL="342900">
              <a:spcBef>
                <a:spcPct val="50000"/>
              </a:spcBef>
              <a:buFont typeface="Wingdings" panose="05000000000000000000" pitchFamily="2" charset="2"/>
              <a:buChar char="p"/>
            </a:pPr>
            <a:r>
              <a:rPr altLang="zh-CN" dirty="0" sz="2400" kumimoji="1" lang="en-US" smtClean="0">
                <a:latin typeface="Arial" panose="020B0604020202020204" pitchFamily="34" charset="0"/>
                <a:cs typeface="Arial" panose="020B0604020202020204" pitchFamily="34" charset="0"/>
              </a:rPr>
              <a:t>The close-loop gain only depends on the feedback network. </a:t>
            </a:r>
            <a:endParaRPr altLang="en-US" b="1" dirty="0" sz="2400" kumimoji="1" lang="zh-CN">
              <a:solidFill>
                <a:schemeClr val="accent5"/>
              </a:solidFill>
              <a:latin typeface="宋体" panose="02010600030101010101" pitchFamily="2" charset="-122"/>
              <a:cs typeface="Arial" panose="020B0604020202020204" pitchFamily="34" charset="0"/>
            </a:endParaRPr>
          </a:p>
        </p:txBody>
      </p:sp>
      <p:sp>
        <p:nvSpPr>
          <p:cNvPr id="1049508" name="Text Box 12"/>
          <p:cNvSpPr txBox="1">
            <a:spLocks noChangeArrowheads="1"/>
          </p:cNvSpPr>
          <p:nvPr/>
        </p:nvSpPr>
        <p:spPr bwMode="auto">
          <a:xfrm>
            <a:off x="594696" y="4115359"/>
            <a:ext cx="7987242"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algn="just" eaLnBrk="1" hangingPunct="1" indent="-342900" marL="342900">
              <a:spcBef>
                <a:spcPct val="50000"/>
              </a:spcBef>
              <a:buFont typeface="Wingdings" panose="05000000000000000000" pitchFamily="2" charset="2"/>
              <a:buChar char="p"/>
            </a:pPr>
            <a:r>
              <a:rPr altLang="zh-CN" dirty="0" sz="2400" kumimoji="1" lang="en-US" smtClean="0">
                <a:latin typeface="Arial" panose="020B0604020202020204" pitchFamily="34" charset="0"/>
                <a:cs typeface="Arial" panose="020B0604020202020204" pitchFamily="34" charset="0"/>
              </a:rPr>
              <a:t>Since feedback network is usually made of resistors and capacitors, the amplifier circuit is very stable. </a:t>
            </a:r>
            <a:endParaRPr altLang="en-US" b="1" dirty="0" sz="2400" kumimoji="1" lang="zh-CN">
              <a:solidFill>
                <a:schemeClr val="accent5"/>
              </a:solidFill>
              <a:latin typeface="宋体" panose="02010600030101010101" pitchFamily="2" charset="-122"/>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1049509" name=""/>
              <p14:cNvContentPartPr/>
              <p14:nvPr/>
            </p14:nvContentPartPr>
            <p14:xfrm>
              <a:off x="6102775" y="4882133"/>
              <a:ext cx="1739761" cy="63688"/>
            </p14:xfrm>
          </p:contentPart>
        </mc:Choice>
        <mc:Fallback>
          <p:sp>
            <p:nvSpPr>
              <p:cNvPr id="1049509" name=""/>
              <p:cNvSpPr/>
              <p:nvPr/>
            </p:nvSpPr>
            <p:spPr>
              <a:xfrm>
                <a:off x="6102775" y="4882133"/>
                <a:ext cx="1739761" cy="63688"/>
              </a:xfrm>
            </p:spPr>
          </p:sp>
        </mc:Fallback>
      </mc:AlternateContent>
      <mc:AlternateContent xmlns:mc="http://schemas.openxmlformats.org/markup-compatibility/2006">
        <mc:Choice xmlns:p14="http://schemas.microsoft.com/office/powerpoint/2010/main" Requires="p14">
          <p:contentPart p14:bwMode="auto" r:id="rId4">
            <p14:nvContentPartPr>
              <p14:cNvPr id="1049510" name=""/>
              <p14:cNvContentPartPr/>
              <p14:nvPr/>
            </p14:nvContentPartPr>
            <p14:xfrm>
              <a:off x="6239902" y="4574743"/>
              <a:ext cx="29895" cy="365229"/>
            </p14:xfrm>
          </p:contentPart>
        </mc:Choice>
        <mc:Fallback>
          <p:sp>
            <p:nvSpPr>
              <p:cNvPr id="1049510" name=""/>
              <p:cNvSpPr/>
              <p:nvPr/>
            </p:nvSpPr>
            <p:spPr>
              <a:xfrm>
                <a:off x="6239902" y="4574743"/>
                <a:ext cx="29895" cy="365229"/>
              </a:xfrm>
            </p:spPr>
          </p:sp>
        </mc:Fallback>
      </mc:AlternateContent>
      <mc:AlternateContent xmlns:mc="http://schemas.openxmlformats.org/markup-compatibility/2006">
        <mc:Choice xmlns:p14="http://schemas.microsoft.com/office/powerpoint/2010/main" Requires="p14">
          <p:contentPart p14:bwMode="auto" r:id="rId5">
            <p14:nvContentPartPr>
              <p14:cNvPr id="1049511" name=""/>
              <p14:cNvContentPartPr/>
              <p14:nvPr/>
            </p14:nvContentPartPr>
            <p14:xfrm>
              <a:off x="6239902" y="4433721"/>
              <a:ext cx="1661125" cy="451012"/>
            </p14:xfrm>
          </p:contentPart>
        </mc:Choice>
        <mc:Fallback>
          <p:sp>
            <p:nvSpPr>
              <p:cNvPr id="1049511" name=""/>
              <p:cNvSpPr/>
              <p:nvPr/>
            </p:nvSpPr>
            <p:spPr>
              <a:xfrm>
                <a:off x="6239902" y="4433721"/>
                <a:ext cx="1661125" cy="451012"/>
              </a:xfrm>
            </p:spPr>
          </p:sp>
        </mc:Fallback>
      </mc:AlternateContent>
      <mc:AlternateContent xmlns:mc="http://schemas.openxmlformats.org/markup-compatibility/2006">
        <mc:Choice xmlns:p14="http://schemas.microsoft.com/office/powerpoint/2010/main" Requires="p14">
          <p:contentPart p14:bwMode="auto" r:id="rId6">
            <p14:nvContentPartPr>
              <p14:cNvPr id="1049512" name=""/>
              <p14:cNvContentPartPr/>
              <p14:nvPr/>
            </p14:nvContentPartPr>
            <p14:xfrm>
              <a:off x="5690743" y="1039432"/>
              <a:ext cx="201467" cy="129324"/>
            </p14:xfrm>
          </p:contentPart>
        </mc:Choice>
        <mc:Fallback>
          <p:sp>
            <p:nvSpPr>
              <p:cNvPr id="1049512" name=""/>
              <p:cNvSpPr/>
              <p:nvPr/>
            </p:nvSpPr>
            <p:spPr>
              <a:xfrm>
                <a:off x="5690743" y="1039432"/>
                <a:ext cx="201467" cy="129324"/>
              </a:xfrm>
            </p:spPr>
          </p:sp>
        </mc:Fallback>
      </mc:AlternateContent>
      <mc:AlternateContent xmlns:mc="http://schemas.openxmlformats.org/markup-compatibility/2006">
        <mc:Choice xmlns:p14="http://schemas.microsoft.com/office/powerpoint/2010/main" Requires="p14">
          <p:contentPart p14:bwMode="auto" r:id="rId7">
            <p14:nvContentPartPr>
              <p14:cNvPr id="1049513" name=""/>
              <p14:cNvContentPartPr/>
              <p14:nvPr/>
            </p14:nvContentPartPr>
            <p14:xfrm>
              <a:off x="5748583" y="1107019"/>
              <a:ext cx="133228" cy="83833"/>
            </p14:xfrm>
          </p:contentPart>
        </mc:Choice>
        <mc:Fallback>
          <p:sp>
            <p:nvSpPr>
              <p:cNvPr id="1049513" name=""/>
              <p:cNvSpPr/>
              <p:nvPr/>
            </p:nvSpPr>
            <p:spPr>
              <a:xfrm>
                <a:off x="5748583" y="1107019"/>
                <a:ext cx="133228" cy="83833"/>
              </a:xfrm>
            </p:spPr>
          </p:sp>
        </mc:Fallback>
      </mc:AlternateContent>
      <mc:AlternateContent xmlns:mc="http://schemas.openxmlformats.org/markup-compatibility/2006">
        <mc:Choice xmlns:p14="http://schemas.microsoft.com/office/powerpoint/2010/main" Requires="p14">
          <p:contentPart p14:bwMode="auto" r:id="rId8">
            <p14:nvContentPartPr>
              <p14:cNvPr id="1049514" name=""/>
              <p14:cNvContentPartPr/>
              <p14:nvPr/>
            </p14:nvContentPartPr>
            <p14:xfrm>
              <a:off x="5949400" y="1153160"/>
              <a:ext cx="29895" cy="220307"/>
            </p14:xfrm>
          </p:contentPart>
        </mc:Choice>
        <mc:Fallback>
          <p:sp>
            <p:nvSpPr>
              <p:cNvPr id="1049514" name=""/>
              <p:cNvSpPr/>
              <p:nvPr/>
            </p:nvSpPr>
            <p:spPr>
              <a:xfrm>
                <a:off x="5949400" y="1153160"/>
                <a:ext cx="29895" cy="220307"/>
              </a:xfrm>
            </p:spPr>
          </p:sp>
        </mc:Fallback>
      </mc:AlternateContent>
      <mc:AlternateContent xmlns:mc="http://schemas.openxmlformats.org/markup-compatibility/2006">
        <mc:Choice xmlns:p14="http://schemas.microsoft.com/office/powerpoint/2010/main" Requires="p14">
          <p:contentPart p14:bwMode="auto" r:id="rId9">
            <p14:nvContentPartPr>
              <p14:cNvPr id="1049515" name=""/>
              <p14:cNvContentPartPr/>
              <p14:nvPr/>
            </p14:nvContentPartPr>
            <p14:xfrm>
              <a:off x="5981245" y="1092721"/>
              <a:ext cx="168972" cy="295042"/>
            </p14:xfrm>
          </p:contentPart>
        </mc:Choice>
        <mc:Fallback>
          <p:sp>
            <p:nvSpPr>
              <p:cNvPr id="1049515" name=""/>
              <p:cNvSpPr/>
              <p:nvPr/>
            </p:nvSpPr>
            <p:spPr>
              <a:xfrm>
                <a:off x="5981245" y="1092721"/>
                <a:ext cx="168972" cy="295042"/>
              </a:xfrm>
            </p:spPr>
          </p:sp>
        </mc:Fallback>
      </mc:AlternateContent>
      <mc:AlternateContent xmlns:mc="http://schemas.openxmlformats.org/markup-compatibility/2006">
        <mc:Choice xmlns:p14="http://schemas.microsoft.com/office/powerpoint/2010/main" Requires="p14">
          <p:contentPart p14:bwMode="auto" r:id="rId10">
            <p14:nvContentPartPr>
              <p14:cNvPr id="1049516" name=""/>
              <p14:cNvContentPartPr/>
              <p14:nvPr/>
            </p14:nvContentPartPr>
            <p14:xfrm>
              <a:off x="5972797" y="1220747"/>
              <a:ext cx="112430" cy="31843"/>
            </p14:xfrm>
          </p:contentPart>
        </mc:Choice>
        <mc:Fallback>
          <p:sp>
            <p:nvSpPr>
              <p:cNvPr id="1049516" name=""/>
              <p:cNvSpPr/>
              <p:nvPr/>
            </p:nvSpPr>
            <p:spPr>
              <a:xfrm>
                <a:off x="5972797" y="1220747"/>
                <a:ext cx="112430" cy="31843"/>
              </a:xfrm>
            </p:spPr>
          </p:sp>
        </mc:Fallback>
      </mc:AlternateContent>
      <mc:AlternateContent xmlns:mc="http://schemas.openxmlformats.org/markup-compatibility/2006">
        <mc:Choice xmlns:p14="http://schemas.microsoft.com/office/powerpoint/2010/main" Requires="p14">
          <p:contentPart p14:bwMode="auto" r:id="rId11">
            <p14:nvContentPartPr>
              <p14:cNvPr id="1049517" name=""/>
              <p14:cNvContentPartPr/>
              <p14:nvPr/>
            </p14:nvContentPartPr>
            <p14:xfrm>
              <a:off x="5972797" y="1263638"/>
              <a:ext cx="63039" cy="14947"/>
            </p14:xfrm>
          </p:contentPart>
        </mc:Choice>
        <mc:Fallback>
          <p:sp>
            <p:nvSpPr>
              <p:cNvPr id="1049517" name=""/>
              <p:cNvSpPr/>
              <p:nvPr/>
            </p:nvSpPr>
            <p:spPr>
              <a:xfrm>
                <a:off x="5972797" y="1263638"/>
                <a:ext cx="63039" cy="14947"/>
              </a:xfrm>
            </p:spPr>
          </p:sp>
        </mc:Fallback>
      </mc:AlternateContent>
      <mc:AlternateContent xmlns:mc="http://schemas.openxmlformats.org/markup-compatibility/2006">
        <mc:Choice xmlns:p14="http://schemas.microsoft.com/office/powerpoint/2010/main" Requires="p14">
          <p:contentPart p14:bwMode="auto" r:id="rId12">
            <p14:nvContentPartPr>
              <p14:cNvPr id="1049518" name=""/>
              <p14:cNvContentPartPr/>
              <p14:nvPr/>
            </p14:nvContentPartPr>
            <p14:xfrm>
              <a:off x="6020889" y="1158359"/>
              <a:ext cx="5848" cy="217057"/>
            </p14:xfrm>
          </p:contentPart>
        </mc:Choice>
        <mc:Fallback>
          <p:sp>
            <p:nvSpPr>
              <p:cNvPr id="1049518" name=""/>
              <p:cNvSpPr/>
              <p:nvPr/>
            </p:nvSpPr>
            <p:spPr>
              <a:xfrm>
                <a:off x="6020889" y="1158359"/>
                <a:ext cx="5848" cy="217057"/>
              </a:xfrm>
            </p:spPr>
          </p:sp>
        </mc:Fallback>
      </mc:AlternateContent>
      <mc:AlternateContent xmlns:mc="http://schemas.openxmlformats.org/markup-compatibility/2006">
        <mc:Choice xmlns:p14="http://schemas.microsoft.com/office/powerpoint/2010/main" Requires="p14">
          <p:contentPart p14:bwMode="auto" r:id="rId13">
            <p14:nvContentPartPr>
              <p14:cNvPr id="1049519" name=""/>
              <p14:cNvContentPartPr/>
              <p14:nvPr/>
            </p14:nvContentPartPr>
            <p14:xfrm>
              <a:off x="5990344" y="1255840"/>
              <a:ext cx="107882" cy="6498"/>
            </p14:xfrm>
          </p:contentPart>
        </mc:Choice>
        <mc:Fallback>
          <p:sp>
            <p:nvSpPr>
              <p:cNvPr id="1049519" name=""/>
              <p:cNvSpPr/>
              <p:nvPr/>
            </p:nvSpPr>
            <p:spPr>
              <a:xfrm>
                <a:off x="5990344" y="1255840"/>
                <a:ext cx="107882" cy="6498"/>
              </a:xfrm>
            </p:spPr>
          </p:sp>
        </mc:Fallback>
      </mc:AlternateContent>
      <mc:AlternateContent xmlns:mc="http://schemas.openxmlformats.org/markup-compatibility/2006">
        <mc:Choice xmlns:p14="http://schemas.microsoft.com/office/powerpoint/2010/main" Requires="p14">
          <p:contentPart p14:bwMode="auto" r:id="rId14">
            <p14:nvContentPartPr>
              <p14:cNvPr id="1049520" name=""/>
              <p14:cNvContentPartPr/>
              <p14:nvPr/>
            </p14:nvContentPartPr>
            <p14:xfrm>
              <a:off x="6245101" y="1066077"/>
              <a:ext cx="123479" cy="22095"/>
            </p14:xfrm>
          </p:contentPart>
        </mc:Choice>
        <mc:Fallback>
          <p:sp>
            <p:nvSpPr>
              <p:cNvPr id="1049520" name=""/>
              <p:cNvSpPr/>
              <p:nvPr/>
            </p:nvSpPr>
            <p:spPr>
              <a:xfrm>
                <a:off x="6245101" y="1066077"/>
                <a:ext cx="123479" cy="22095"/>
              </a:xfrm>
            </p:spPr>
          </p:sp>
        </mc:Fallback>
      </mc:AlternateContent>
      <mc:AlternateContent xmlns:mc="http://schemas.openxmlformats.org/markup-compatibility/2006">
        <mc:Choice xmlns:p14="http://schemas.microsoft.com/office/powerpoint/2010/main" Requires="p14">
          <p:contentPart p14:bwMode="auto" r:id="rId15">
            <p14:nvContentPartPr>
              <p14:cNvPr id="1049521" name=""/>
              <p14:cNvContentPartPr/>
              <p14:nvPr/>
            </p14:nvContentPartPr>
            <p14:xfrm>
              <a:off x="6216506" y="1196701"/>
              <a:ext cx="142327" cy="14297"/>
            </p14:xfrm>
          </p:contentPart>
        </mc:Choice>
        <mc:Fallback>
          <p:sp>
            <p:nvSpPr>
              <p:cNvPr id="1049521" name=""/>
              <p:cNvSpPr/>
              <p:nvPr/>
            </p:nvSpPr>
            <p:spPr>
              <a:xfrm>
                <a:off x="6216506" y="1196701"/>
                <a:ext cx="142327" cy="14297"/>
              </a:xfrm>
            </p:spPr>
          </p:sp>
        </mc:Fallback>
      </mc:AlternateContent>
      <mc:AlternateContent xmlns:mc="http://schemas.openxmlformats.org/markup-compatibility/2006">
        <mc:Choice xmlns:p14="http://schemas.microsoft.com/office/powerpoint/2010/main" Requires="p14">
          <p:contentPart p14:bwMode="auto" r:id="rId16">
            <p14:nvContentPartPr>
              <p14:cNvPr id="1049522" name=""/>
              <p14:cNvContentPartPr/>
              <p14:nvPr/>
            </p14:nvContentPartPr>
            <p14:xfrm>
              <a:off x="6213256" y="1125865"/>
              <a:ext cx="131278" cy="239803"/>
            </p14:xfrm>
          </p:contentPart>
        </mc:Choice>
        <mc:Fallback>
          <p:sp>
            <p:nvSpPr>
              <p:cNvPr id="1049522" name=""/>
              <p:cNvSpPr/>
              <p:nvPr/>
            </p:nvSpPr>
            <p:spPr>
              <a:xfrm>
                <a:off x="6213256" y="1125865"/>
                <a:ext cx="131278" cy="239803"/>
              </a:xfrm>
            </p:spPr>
          </p:sp>
        </mc:Fallback>
      </mc:AlternateContent>
      <mc:AlternateContent xmlns:mc="http://schemas.openxmlformats.org/markup-compatibility/2006">
        <mc:Choice xmlns:p14="http://schemas.microsoft.com/office/powerpoint/2010/main" Requires="p14">
          <p:contentPart p14:bwMode="auto" r:id="rId17">
            <p14:nvContentPartPr>
              <p14:cNvPr id="1049523" name=""/>
              <p14:cNvContentPartPr/>
              <p14:nvPr/>
            </p14:nvContentPartPr>
            <p14:xfrm>
              <a:off x="6448517" y="1071276"/>
              <a:ext cx="55241" cy="98780"/>
            </p14:xfrm>
          </p:contentPart>
        </mc:Choice>
        <mc:Fallback>
          <p:sp>
            <p:nvSpPr>
              <p:cNvPr id="1049523" name=""/>
              <p:cNvSpPr/>
              <p:nvPr/>
            </p:nvSpPr>
            <p:spPr>
              <a:xfrm>
                <a:off x="6448517" y="1071276"/>
                <a:ext cx="55241" cy="98780"/>
              </a:xfrm>
            </p:spPr>
          </p:sp>
        </mc:Fallback>
      </mc:AlternateContent>
      <mc:AlternateContent xmlns:mc="http://schemas.openxmlformats.org/markup-compatibility/2006">
        <mc:Choice xmlns:p14="http://schemas.microsoft.com/office/powerpoint/2010/main" Requires="p14">
          <p:contentPart p14:bwMode="auto" r:id="rId18">
            <p14:nvContentPartPr>
              <p14:cNvPr id="1049524" name=""/>
              <p14:cNvContentPartPr/>
              <p14:nvPr/>
            </p14:nvContentPartPr>
            <p14:xfrm>
              <a:off x="6449817" y="1151860"/>
              <a:ext cx="14298" cy="169617"/>
            </p14:xfrm>
          </p:contentPart>
        </mc:Choice>
        <mc:Fallback>
          <p:sp>
            <p:nvSpPr>
              <p:cNvPr id="1049524" name=""/>
              <p:cNvSpPr/>
              <p:nvPr/>
            </p:nvSpPr>
            <p:spPr>
              <a:xfrm>
                <a:off x="6449817" y="1151860"/>
                <a:ext cx="14298" cy="169617"/>
              </a:xfrm>
            </p:spPr>
          </p:sp>
        </mc:Fallback>
      </mc:AlternateContent>
      <mc:AlternateContent xmlns:mc="http://schemas.openxmlformats.org/markup-compatibility/2006">
        <mc:Choice xmlns:p14="http://schemas.microsoft.com/office/powerpoint/2010/main" Requires="p14">
          <p:contentPart p14:bwMode="auto" r:id="rId19">
            <p14:nvContentPartPr>
              <p14:cNvPr id="1049525" name=""/>
              <p14:cNvContentPartPr/>
              <p14:nvPr/>
            </p14:nvContentPartPr>
            <p14:xfrm>
              <a:off x="6536253" y="1051129"/>
              <a:ext cx="34444" cy="51990"/>
            </p14:xfrm>
          </p:contentPart>
        </mc:Choice>
        <mc:Fallback>
          <p:sp>
            <p:nvSpPr>
              <p:cNvPr id="1049525" name=""/>
              <p:cNvSpPr/>
              <p:nvPr/>
            </p:nvSpPr>
            <p:spPr>
              <a:xfrm>
                <a:off x="6536253" y="1051129"/>
                <a:ext cx="34444" cy="51990"/>
              </a:xfrm>
            </p:spPr>
          </p:sp>
        </mc:Fallback>
      </mc:AlternateContent>
      <mc:AlternateContent xmlns:mc="http://schemas.openxmlformats.org/markup-compatibility/2006">
        <mc:Choice xmlns:p14="http://schemas.microsoft.com/office/powerpoint/2010/main" Requires="p14">
          <p:contentPart p14:bwMode="auto" r:id="rId20">
            <p14:nvContentPartPr>
              <p14:cNvPr id="1049526" name=""/>
              <p14:cNvContentPartPr/>
              <p14:nvPr/>
            </p14:nvContentPartPr>
            <p14:xfrm>
              <a:off x="6512857" y="1106369"/>
              <a:ext cx="41593" cy="331435"/>
            </p14:xfrm>
          </p:contentPart>
        </mc:Choice>
        <mc:Fallback>
          <p:sp>
            <p:nvSpPr>
              <p:cNvPr id="1049526" name=""/>
              <p:cNvSpPr/>
              <p:nvPr/>
            </p:nvSpPr>
            <p:spPr>
              <a:xfrm>
                <a:off x="6512857" y="1106369"/>
                <a:ext cx="41593" cy="331435"/>
              </a:xfrm>
            </p:spPr>
          </p:sp>
        </mc:Fallback>
      </mc:AlternateContent>
      <mc:AlternateContent xmlns:mc="http://schemas.openxmlformats.org/markup-compatibility/2006">
        <mc:Choice xmlns:p14="http://schemas.microsoft.com/office/powerpoint/2010/main" Requires="p14">
          <p:contentPart p14:bwMode="auto" r:id="rId21">
            <p14:nvContentPartPr>
              <p14:cNvPr id="1049527" name=""/>
              <p14:cNvContentPartPr/>
              <p14:nvPr/>
            </p14:nvContentPartPr>
            <p14:xfrm>
              <a:off x="6550550" y="1192802"/>
              <a:ext cx="74737" cy="12347"/>
            </p14:xfrm>
          </p:contentPart>
        </mc:Choice>
        <mc:Fallback>
          <p:sp>
            <p:nvSpPr>
              <p:cNvPr id="1049527" name=""/>
              <p:cNvSpPr/>
              <p:nvPr/>
            </p:nvSpPr>
            <p:spPr>
              <a:xfrm>
                <a:off x="6550550" y="1192802"/>
                <a:ext cx="74737" cy="12347"/>
              </a:xfrm>
            </p:spPr>
          </p:sp>
        </mc:Fallback>
      </mc:AlternateContent>
      <mc:AlternateContent xmlns:mc="http://schemas.openxmlformats.org/markup-compatibility/2006">
        <mc:Choice xmlns:p14="http://schemas.microsoft.com/office/powerpoint/2010/main" Requires="p14">
          <p:contentPart p14:bwMode="auto" r:id="rId22">
            <p14:nvContentPartPr>
              <p14:cNvPr id="1049528" name=""/>
              <p14:cNvContentPartPr/>
              <p14:nvPr/>
            </p14:nvContentPartPr>
            <p14:xfrm>
              <a:off x="6532354" y="1246092"/>
              <a:ext cx="102683" cy="5199"/>
            </p14:xfrm>
          </p:contentPart>
        </mc:Choice>
        <mc:Fallback>
          <p:sp>
            <p:nvSpPr>
              <p:cNvPr id="1049528" name=""/>
              <p:cNvSpPr/>
              <p:nvPr/>
            </p:nvSpPr>
            <p:spPr>
              <a:xfrm>
                <a:off x="6532354" y="1246092"/>
                <a:ext cx="102683" cy="5199"/>
              </a:xfrm>
            </p:spPr>
          </p:sp>
        </mc:Fallback>
      </mc:AlternateContent>
      <mc:AlternateContent xmlns:mc="http://schemas.openxmlformats.org/markup-compatibility/2006">
        <mc:Choice xmlns:p14="http://schemas.microsoft.com/office/powerpoint/2010/main" Requires="p14">
          <p:contentPart p14:bwMode="auto" r:id="rId23">
            <p14:nvContentPartPr>
              <p14:cNvPr id="1049529" name=""/>
              <p14:cNvContentPartPr/>
              <p14:nvPr/>
            </p14:nvContentPartPr>
            <p14:xfrm>
              <a:off x="6403025" y="1068026"/>
              <a:ext cx="67588" cy="157919"/>
            </p14:xfrm>
          </p:contentPart>
        </mc:Choice>
        <mc:Fallback>
          <p:sp>
            <p:nvSpPr>
              <p:cNvPr id="1049529" name=""/>
              <p:cNvSpPr/>
              <p:nvPr/>
            </p:nvSpPr>
            <p:spPr>
              <a:xfrm>
                <a:off x="6403025" y="1068026"/>
                <a:ext cx="67588" cy="157919"/>
              </a:xfrm>
            </p:spPr>
          </p:sp>
        </mc:Fallback>
      </mc:AlternateContent>
      <mc:AlternateContent xmlns:mc="http://schemas.openxmlformats.org/markup-compatibility/2006">
        <mc:Choice xmlns:p14="http://schemas.microsoft.com/office/powerpoint/2010/main" Requires="p14">
          <p:contentPart p14:bwMode="auto" r:id="rId24">
            <p14:nvContentPartPr>
              <p14:cNvPr id="1049530" name=""/>
              <p14:cNvContentPartPr/>
              <p14:nvPr/>
            </p14:nvContentPartPr>
            <p14:xfrm>
              <a:off x="6511557" y="1034883"/>
              <a:ext cx="53291" cy="113078"/>
            </p14:xfrm>
          </p:contentPart>
        </mc:Choice>
        <mc:Fallback>
          <p:sp>
            <p:nvSpPr>
              <p:cNvPr id="1049530" name=""/>
              <p:cNvSpPr/>
              <p:nvPr/>
            </p:nvSpPr>
            <p:spPr>
              <a:xfrm>
                <a:off x="6511557" y="1034883"/>
                <a:ext cx="53291" cy="113078"/>
              </a:xfrm>
            </p:spPr>
          </p:sp>
        </mc:Fallback>
      </mc:AlternateContent>
      <mc:AlternateContent xmlns:mc="http://schemas.openxmlformats.org/markup-compatibility/2006">
        <mc:Choice xmlns:p14="http://schemas.microsoft.com/office/powerpoint/2010/main" Requires="p14">
          <p:contentPart p14:bwMode="auto" r:id="rId25">
            <p14:nvContentPartPr>
              <p14:cNvPr id="1049531" name=""/>
              <p14:cNvContentPartPr/>
              <p14:nvPr/>
            </p14:nvContentPartPr>
            <p14:xfrm>
              <a:off x="6540803" y="1086223"/>
              <a:ext cx="72788" cy="14297"/>
            </p14:xfrm>
          </p:contentPart>
        </mc:Choice>
        <mc:Fallback>
          <p:sp>
            <p:nvSpPr>
              <p:cNvPr id="1049531" name=""/>
              <p:cNvSpPr/>
              <p:nvPr/>
            </p:nvSpPr>
            <p:spPr>
              <a:xfrm>
                <a:off x="6540803" y="1086223"/>
                <a:ext cx="72788" cy="14297"/>
              </a:xfrm>
            </p:spPr>
          </p:sp>
        </mc:Fallback>
      </mc:AlternateContent>
      <mc:AlternateContent xmlns:mc="http://schemas.openxmlformats.org/markup-compatibility/2006">
        <mc:Choice xmlns:p14="http://schemas.microsoft.com/office/powerpoint/2010/main" Requires="p14">
          <p:contentPart p14:bwMode="auto" r:id="rId26">
            <p14:nvContentPartPr>
              <p14:cNvPr id="1049532" name=""/>
              <p14:cNvContentPartPr/>
              <p14:nvPr/>
            </p14:nvContentPartPr>
            <p14:xfrm>
              <a:off x="6755266" y="999790"/>
              <a:ext cx="61740" cy="107878"/>
            </p14:xfrm>
          </p:contentPart>
        </mc:Choice>
        <mc:Fallback>
          <p:sp>
            <p:nvSpPr>
              <p:cNvPr id="1049532" name=""/>
              <p:cNvSpPr/>
              <p:nvPr/>
            </p:nvSpPr>
            <p:spPr>
              <a:xfrm>
                <a:off x="6755266" y="999790"/>
                <a:ext cx="61740" cy="107878"/>
              </a:xfrm>
            </p:spPr>
          </p:sp>
        </mc:Fallback>
      </mc:AlternateContent>
      <mc:AlternateContent xmlns:mc="http://schemas.openxmlformats.org/markup-compatibility/2006">
        <mc:Choice xmlns:p14="http://schemas.microsoft.com/office/powerpoint/2010/main" Requires="p14">
          <p:contentPart p14:bwMode="auto" r:id="rId27">
            <p14:nvContentPartPr>
              <p14:cNvPr id="1049533" name=""/>
              <p14:cNvContentPartPr/>
              <p14:nvPr/>
            </p14:nvContentPartPr>
            <p14:xfrm>
              <a:off x="6693528" y="1119366"/>
              <a:ext cx="139725" cy="48090"/>
            </p14:xfrm>
          </p:contentPart>
        </mc:Choice>
        <mc:Fallback>
          <p:sp>
            <p:nvSpPr>
              <p:cNvPr id="1049533" name=""/>
              <p:cNvSpPr/>
              <p:nvPr/>
            </p:nvSpPr>
            <p:spPr>
              <a:xfrm>
                <a:off x="6693528" y="1119366"/>
                <a:ext cx="139725" cy="48090"/>
              </a:xfrm>
            </p:spPr>
          </p:sp>
        </mc:Fallback>
      </mc:AlternateContent>
      <mc:AlternateContent xmlns:mc="http://schemas.openxmlformats.org/markup-compatibility/2006">
        <mc:Choice xmlns:p14="http://schemas.microsoft.com/office/powerpoint/2010/main" Requires="p14">
          <p:contentPart p14:bwMode="auto" r:id="rId28">
            <p14:nvContentPartPr>
              <p14:cNvPr id="1049534" name=""/>
              <p14:cNvContentPartPr/>
              <p14:nvPr/>
            </p14:nvContentPartPr>
            <p14:xfrm>
              <a:off x="6765016" y="1066077"/>
              <a:ext cx="25344" cy="336634"/>
            </p14:xfrm>
          </p:contentPart>
        </mc:Choice>
        <mc:Fallback>
          <p:sp>
            <p:nvSpPr>
              <p:cNvPr id="1049534" name=""/>
              <p:cNvSpPr/>
              <p:nvPr/>
            </p:nvSpPr>
            <p:spPr>
              <a:xfrm>
                <a:off x="6765016" y="1066077"/>
                <a:ext cx="25344" cy="336634"/>
              </a:xfrm>
            </p:spPr>
          </p:sp>
        </mc:Fallback>
      </mc:AlternateContent>
      <mc:AlternateContent xmlns:mc="http://schemas.openxmlformats.org/markup-compatibility/2006">
        <mc:Choice xmlns:p14="http://schemas.microsoft.com/office/powerpoint/2010/main" Requires="p14">
          <p:contentPart p14:bwMode="auto" r:id="rId29">
            <p14:nvContentPartPr>
              <p14:cNvPr id="1049535" name=""/>
              <p14:cNvContentPartPr/>
              <p14:nvPr/>
            </p14:nvContentPartPr>
            <p14:xfrm>
              <a:off x="6712374" y="1161608"/>
              <a:ext cx="58491" cy="118926"/>
            </p14:xfrm>
          </p:contentPart>
        </mc:Choice>
        <mc:Fallback>
          <p:sp>
            <p:nvSpPr>
              <p:cNvPr id="1049535" name=""/>
              <p:cNvSpPr/>
              <p:nvPr/>
            </p:nvSpPr>
            <p:spPr>
              <a:xfrm>
                <a:off x="6712374" y="1161608"/>
                <a:ext cx="58491" cy="118926"/>
              </a:xfrm>
            </p:spPr>
          </p:sp>
        </mc:Fallback>
      </mc:AlternateContent>
      <mc:AlternateContent xmlns:mc="http://schemas.openxmlformats.org/markup-compatibility/2006">
        <mc:Choice xmlns:p14="http://schemas.microsoft.com/office/powerpoint/2010/main" Requires="p14">
          <p:contentPart p14:bwMode="auto" r:id="rId30">
            <p14:nvContentPartPr>
              <p14:cNvPr id="1049536" name=""/>
              <p14:cNvContentPartPr/>
              <p14:nvPr/>
            </p14:nvContentPartPr>
            <p14:xfrm>
              <a:off x="6789711" y="1200600"/>
              <a:ext cx="37044" cy="47440"/>
            </p14:xfrm>
          </p:contentPart>
        </mc:Choice>
        <mc:Fallback>
          <p:sp>
            <p:nvSpPr>
              <p:cNvPr id="1049536" name=""/>
              <p:cNvSpPr/>
              <p:nvPr/>
            </p:nvSpPr>
            <p:spPr>
              <a:xfrm>
                <a:off x="6789711" y="1200600"/>
                <a:ext cx="37044" cy="47440"/>
              </a:xfrm>
            </p:spPr>
          </p:sp>
        </mc:Fallback>
      </mc:AlternateContent>
      <mc:AlternateContent xmlns:mc="http://schemas.openxmlformats.org/markup-compatibility/2006">
        <mc:Choice xmlns:p14="http://schemas.microsoft.com/office/powerpoint/2010/main" Requires="p14">
          <p:contentPart p14:bwMode="auto" r:id="rId31">
            <p14:nvContentPartPr>
              <p14:cNvPr id="1049537" name=""/>
              <p14:cNvContentPartPr/>
              <p14:nvPr/>
            </p14:nvContentPartPr>
            <p14:xfrm>
              <a:off x="6867048" y="961447"/>
              <a:ext cx="109182" cy="228755"/>
            </p14:xfrm>
          </p:contentPart>
        </mc:Choice>
        <mc:Fallback>
          <p:sp>
            <p:nvSpPr>
              <p:cNvPr id="1049537" name=""/>
              <p:cNvSpPr/>
              <p:nvPr/>
            </p:nvSpPr>
            <p:spPr>
              <a:xfrm>
                <a:off x="6867048" y="961447"/>
                <a:ext cx="109182" cy="228755"/>
              </a:xfrm>
            </p:spPr>
          </p:sp>
        </mc:Fallback>
      </mc:AlternateContent>
      <mc:AlternateContent xmlns:mc="http://schemas.openxmlformats.org/markup-compatibility/2006">
        <mc:Choice xmlns:p14="http://schemas.microsoft.com/office/powerpoint/2010/main" Requires="p14">
          <p:contentPart p14:bwMode="auto" r:id="rId32">
            <p14:nvContentPartPr>
              <p14:cNvPr id="1049538" name=""/>
              <p14:cNvContentPartPr/>
              <p14:nvPr/>
            </p14:nvContentPartPr>
            <p14:xfrm>
              <a:off x="6879397" y="1138213"/>
              <a:ext cx="73437" cy="26644"/>
            </p14:xfrm>
          </p:contentPart>
        </mc:Choice>
        <mc:Fallback>
          <p:sp>
            <p:nvSpPr>
              <p:cNvPr id="1049538" name=""/>
              <p:cNvSpPr/>
              <p:nvPr/>
            </p:nvSpPr>
            <p:spPr>
              <a:xfrm>
                <a:off x="6879397" y="1138213"/>
                <a:ext cx="73437" cy="26644"/>
              </a:xfrm>
            </p:spPr>
          </p:sp>
        </mc:Fallback>
      </mc:AlternateContent>
      <mc:AlternateContent xmlns:mc="http://schemas.openxmlformats.org/markup-compatibility/2006">
        <mc:Choice xmlns:p14="http://schemas.microsoft.com/office/powerpoint/2010/main" Requires="p14">
          <p:contentPart p14:bwMode="auto" r:id="rId33">
            <p14:nvContentPartPr>
              <p14:cNvPr id="1049539" name=""/>
              <p14:cNvContentPartPr/>
              <p14:nvPr/>
            </p14:nvContentPartPr>
            <p14:xfrm>
              <a:off x="6840402" y="1170056"/>
              <a:ext cx="105933" cy="38342"/>
            </p14:xfrm>
          </p:contentPart>
        </mc:Choice>
        <mc:Fallback>
          <p:sp>
            <p:nvSpPr>
              <p:cNvPr id="1049539" name=""/>
              <p:cNvSpPr/>
              <p:nvPr/>
            </p:nvSpPr>
            <p:spPr>
              <a:xfrm>
                <a:off x="6840402" y="1170056"/>
                <a:ext cx="105933" cy="38342"/>
              </a:xfrm>
            </p:spPr>
          </p:sp>
        </mc:Fallback>
      </mc:AlternateContent>
      <mc:AlternateContent xmlns:mc="http://schemas.openxmlformats.org/markup-compatibility/2006">
        <mc:Choice xmlns:p14="http://schemas.microsoft.com/office/powerpoint/2010/main" Requires="p14">
          <p:contentPart p14:bwMode="auto" r:id="rId34">
            <p14:nvContentPartPr>
              <p14:cNvPr id="1049540" name=""/>
              <p14:cNvContentPartPr/>
              <p14:nvPr/>
            </p14:nvContentPartPr>
            <p14:xfrm>
              <a:off x="6783212" y="1272736"/>
              <a:ext cx="23395" cy="91632"/>
            </p14:xfrm>
          </p:contentPart>
        </mc:Choice>
        <mc:Fallback>
          <p:sp>
            <p:nvSpPr>
              <p:cNvPr id="1049540" name=""/>
              <p:cNvSpPr/>
              <p:nvPr/>
            </p:nvSpPr>
            <p:spPr>
              <a:xfrm>
                <a:off x="6783212" y="1272736"/>
                <a:ext cx="23395" cy="91632"/>
              </a:xfrm>
            </p:spPr>
          </p:sp>
        </mc:Fallback>
      </mc:AlternateContent>
      <mc:AlternateContent xmlns:mc="http://schemas.openxmlformats.org/markup-compatibility/2006">
        <mc:Choice xmlns:p14="http://schemas.microsoft.com/office/powerpoint/2010/main" Requires="p14">
          <p:contentPart p14:bwMode="auto" r:id="rId35">
            <p14:nvContentPartPr>
              <p14:cNvPr id="1049541" name=""/>
              <p14:cNvContentPartPr/>
              <p14:nvPr/>
            </p14:nvContentPartPr>
            <p14:xfrm>
              <a:off x="6863799" y="1290283"/>
              <a:ext cx="70189" cy="29244"/>
            </p14:xfrm>
          </p:contentPart>
        </mc:Choice>
        <mc:Fallback>
          <p:sp>
            <p:nvSpPr>
              <p:cNvPr id="1049541" name=""/>
              <p:cNvSpPr/>
              <p:nvPr/>
            </p:nvSpPr>
            <p:spPr>
              <a:xfrm>
                <a:off x="6863799" y="1290283"/>
                <a:ext cx="70189" cy="29244"/>
              </a:xfrm>
            </p:spPr>
          </p:sp>
        </mc:Fallback>
      </mc:AlternateContent>
      <mc:AlternateContent xmlns:mc="http://schemas.openxmlformats.org/markup-compatibility/2006">
        <mc:Choice xmlns:p14="http://schemas.microsoft.com/office/powerpoint/2010/main" Requires="p14">
          <p:contentPart p14:bwMode="auto" r:id="rId36">
            <p14:nvContentPartPr>
              <p14:cNvPr id="1049542" name=""/>
              <p14:cNvContentPartPr/>
              <p14:nvPr/>
            </p14:nvContentPartPr>
            <p14:xfrm>
              <a:off x="6926839" y="1255190"/>
              <a:ext cx="41592" cy="25345"/>
            </p14:xfrm>
          </p:contentPart>
        </mc:Choice>
        <mc:Fallback>
          <p:sp>
            <p:nvSpPr>
              <p:cNvPr id="1049542" name=""/>
              <p:cNvSpPr/>
              <p:nvPr/>
            </p:nvSpPr>
            <p:spPr>
              <a:xfrm>
                <a:off x="6926839" y="1255190"/>
                <a:ext cx="41592" cy="25345"/>
              </a:xfrm>
            </p:spPr>
          </p:sp>
        </mc:Fallback>
      </mc:AlternateContent>
      <mc:AlternateContent xmlns:mc="http://schemas.openxmlformats.org/markup-compatibility/2006">
        <mc:Choice xmlns:p14="http://schemas.microsoft.com/office/powerpoint/2010/main" Requires="p14">
          <p:contentPart p14:bwMode="auto" r:id="rId37">
            <p14:nvContentPartPr>
              <p14:cNvPr id="1049543" name=""/>
              <p14:cNvContentPartPr/>
              <p14:nvPr/>
            </p14:nvContentPartPr>
            <p14:xfrm>
              <a:off x="7012624" y="1247391"/>
              <a:ext cx="29894" cy="40292"/>
            </p14:xfrm>
          </p:contentPart>
        </mc:Choice>
        <mc:Fallback>
          <p:sp>
            <p:nvSpPr>
              <p:cNvPr id="1049543" name=""/>
              <p:cNvSpPr/>
              <p:nvPr/>
            </p:nvSpPr>
            <p:spPr>
              <a:xfrm>
                <a:off x="7012624" y="1247391"/>
                <a:ext cx="29894" cy="40292"/>
              </a:xfrm>
            </p:spPr>
          </p:sp>
        </mc:Fallback>
      </mc:AlternateContent>
      <mc:AlternateContent xmlns:mc="http://schemas.openxmlformats.org/markup-compatibility/2006">
        <mc:Choice xmlns:p14="http://schemas.microsoft.com/office/powerpoint/2010/main" Requires="p14">
          <p:contentPart p14:bwMode="auto" r:id="rId38">
            <p14:nvContentPartPr>
              <p14:cNvPr id="1049544" name=""/>
              <p14:cNvContentPartPr/>
              <p14:nvPr/>
            </p14:nvContentPartPr>
            <p14:xfrm>
              <a:off x="7110758" y="1016036"/>
              <a:ext cx="50691" cy="46790"/>
            </p14:xfrm>
          </p:contentPart>
        </mc:Choice>
        <mc:Fallback>
          <p:sp>
            <p:nvSpPr>
              <p:cNvPr id="1049544" name=""/>
              <p:cNvSpPr/>
              <p:nvPr/>
            </p:nvSpPr>
            <p:spPr>
              <a:xfrm>
                <a:off x="7110758" y="1016036"/>
                <a:ext cx="50691" cy="46790"/>
              </a:xfrm>
            </p:spPr>
          </p:sp>
        </mc:Fallback>
      </mc:AlternateContent>
      <mc:AlternateContent xmlns:mc="http://schemas.openxmlformats.org/markup-compatibility/2006">
        <mc:Choice xmlns:p14="http://schemas.microsoft.com/office/powerpoint/2010/main" Requires="p14">
          <p:contentPart p14:bwMode="auto" r:id="rId39">
            <p14:nvContentPartPr>
              <p14:cNvPr id="1049545" name=""/>
              <p14:cNvContentPartPr/>
              <p14:nvPr/>
            </p14:nvContentPartPr>
            <p14:xfrm>
              <a:off x="7058767" y="1073225"/>
              <a:ext cx="152725" cy="171566"/>
            </p14:xfrm>
          </p:contentPart>
        </mc:Choice>
        <mc:Fallback>
          <p:sp>
            <p:nvSpPr>
              <p:cNvPr id="1049545" name=""/>
              <p:cNvSpPr/>
              <p:nvPr/>
            </p:nvSpPr>
            <p:spPr>
              <a:xfrm>
                <a:off x="7058767" y="1073225"/>
                <a:ext cx="152725" cy="171566"/>
              </a:xfrm>
            </p:spPr>
          </p:sp>
        </mc:Fallback>
      </mc:AlternateContent>
      <mc:AlternateContent xmlns:mc="http://schemas.openxmlformats.org/markup-compatibility/2006">
        <mc:Choice xmlns:p14="http://schemas.microsoft.com/office/powerpoint/2010/main" Requires="p14">
          <p:contentPart p14:bwMode="auto" r:id="rId40">
            <p14:nvContentPartPr>
              <p14:cNvPr id="1049546" name=""/>
              <p14:cNvContentPartPr/>
              <p14:nvPr/>
            </p14:nvContentPartPr>
            <p14:xfrm>
              <a:off x="7063316" y="1184354"/>
              <a:ext cx="45492" cy="91632"/>
            </p14:xfrm>
          </p:contentPart>
        </mc:Choice>
        <mc:Fallback>
          <p:sp>
            <p:nvSpPr>
              <p:cNvPr id="1049546" name=""/>
              <p:cNvSpPr/>
              <p:nvPr/>
            </p:nvSpPr>
            <p:spPr>
              <a:xfrm>
                <a:off x="7063316" y="1184354"/>
                <a:ext cx="45492" cy="91632"/>
              </a:xfrm>
            </p:spPr>
          </p:sp>
        </mc:Fallback>
      </mc:AlternateContent>
      <mc:AlternateContent xmlns:mc="http://schemas.openxmlformats.org/markup-compatibility/2006">
        <mc:Choice xmlns:p14="http://schemas.microsoft.com/office/powerpoint/2010/main" Requires="p14">
          <p:contentPart p14:bwMode="auto" r:id="rId41">
            <p14:nvContentPartPr>
              <p14:cNvPr id="1049547" name=""/>
              <p14:cNvContentPartPr/>
              <p14:nvPr/>
            </p14:nvContentPartPr>
            <p14:xfrm>
              <a:off x="7075014" y="1252590"/>
              <a:ext cx="246309" cy="47440"/>
            </p14:xfrm>
          </p:contentPart>
        </mc:Choice>
        <mc:Fallback>
          <p:sp>
            <p:nvSpPr>
              <p:cNvPr id="1049547" name=""/>
              <p:cNvSpPr/>
              <p:nvPr/>
            </p:nvSpPr>
            <p:spPr>
              <a:xfrm>
                <a:off x="7075014" y="1252590"/>
                <a:ext cx="246309" cy="47440"/>
              </a:xfrm>
            </p:spPr>
          </p:sp>
        </mc:Fallback>
      </mc:AlternateContent>
      <mc:AlternateContent xmlns:mc="http://schemas.openxmlformats.org/markup-compatibility/2006">
        <mc:Choice xmlns:p14="http://schemas.microsoft.com/office/powerpoint/2010/main" Requires="p14">
          <p:contentPart p14:bwMode="auto" r:id="rId42">
            <p14:nvContentPartPr>
              <p14:cNvPr id="1049548" name=""/>
              <p14:cNvContentPartPr/>
              <p14:nvPr/>
            </p14:nvContentPartPr>
            <p14:xfrm>
              <a:off x="7271932" y="1105069"/>
              <a:ext cx="18196" cy="105929"/>
            </p14:xfrm>
          </p:contentPart>
        </mc:Choice>
        <mc:Fallback>
          <p:sp>
            <p:nvSpPr>
              <p:cNvPr id="1049548" name=""/>
              <p:cNvSpPr/>
              <p:nvPr/>
            </p:nvSpPr>
            <p:spPr>
              <a:xfrm>
                <a:off x="7271932" y="1105069"/>
                <a:ext cx="18196" cy="105929"/>
              </a:xfrm>
            </p:spPr>
          </p:sp>
        </mc:Fallback>
      </mc:AlternateContent>
      <mc:AlternateContent xmlns:mc="http://schemas.openxmlformats.org/markup-compatibility/2006">
        <mc:Choice xmlns:p14="http://schemas.microsoft.com/office/powerpoint/2010/main" Requires="p14">
          <p:contentPart p14:bwMode="auto" r:id="rId43">
            <p14:nvContentPartPr>
              <p14:cNvPr id="1049549" name=""/>
              <p14:cNvContentPartPr/>
              <p14:nvPr/>
            </p14:nvContentPartPr>
            <p14:xfrm>
              <a:off x="7310925" y="1079724"/>
              <a:ext cx="100733" cy="132574"/>
            </p14:xfrm>
          </p:contentPart>
        </mc:Choice>
        <mc:Fallback>
          <p:sp>
            <p:nvSpPr>
              <p:cNvPr id="1049549" name=""/>
              <p:cNvSpPr/>
              <p:nvPr/>
            </p:nvSpPr>
            <p:spPr>
              <a:xfrm>
                <a:off x="7310925" y="1079724"/>
                <a:ext cx="100733" cy="132574"/>
              </a:xfrm>
            </p:spPr>
          </p:sp>
        </mc:Fallback>
      </mc:AlternateContent>
      <mc:AlternateContent xmlns:mc="http://schemas.openxmlformats.org/markup-compatibility/2006">
        <mc:Choice xmlns:p14="http://schemas.microsoft.com/office/powerpoint/2010/main" Requires="p14">
          <p:contentPart p14:bwMode="auto" r:id="rId44">
            <p14:nvContentPartPr>
              <p14:cNvPr id="1049550" name=""/>
              <p14:cNvContentPartPr/>
              <p14:nvPr/>
            </p14:nvContentPartPr>
            <p14:xfrm>
              <a:off x="7306375" y="1162258"/>
              <a:ext cx="53291" cy="9748"/>
            </p14:xfrm>
          </p:contentPart>
        </mc:Choice>
        <mc:Fallback>
          <p:sp>
            <p:nvSpPr>
              <p:cNvPr id="1049550" name=""/>
              <p:cNvSpPr/>
              <p:nvPr/>
            </p:nvSpPr>
            <p:spPr>
              <a:xfrm>
                <a:off x="7306375" y="1162258"/>
                <a:ext cx="53291" cy="9748"/>
              </a:xfrm>
            </p:spPr>
          </p:sp>
        </mc:Fallback>
      </mc:AlternateContent>
      <mc:AlternateContent xmlns:mc="http://schemas.openxmlformats.org/markup-compatibility/2006">
        <mc:Choice xmlns:p14="http://schemas.microsoft.com/office/powerpoint/2010/main" Requires="p14">
          <p:contentPart p14:bwMode="auto" r:id="rId45">
            <p14:nvContentPartPr>
              <p14:cNvPr id="1049551" name=""/>
              <p14:cNvContentPartPr/>
              <p14:nvPr/>
            </p14:nvContentPartPr>
            <p14:xfrm>
              <a:off x="7277780" y="1212298"/>
              <a:ext cx="116981" cy="25994"/>
            </p14:xfrm>
          </p:contentPart>
        </mc:Choice>
        <mc:Fallback>
          <p:sp>
            <p:nvSpPr>
              <p:cNvPr id="1049551" name=""/>
              <p:cNvSpPr/>
              <p:nvPr/>
            </p:nvSpPr>
            <p:spPr>
              <a:xfrm>
                <a:off x="7277780" y="1212298"/>
                <a:ext cx="116981" cy="25994"/>
              </a:xfrm>
            </p:spPr>
          </p:sp>
        </mc:Fallback>
      </mc:AlternateContent>
      <mc:AlternateContent xmlns:mc="http://schemas.openxmlformats.org/markup-compatibility/2006">
        <mc:Choice xmlns:p14="http://schemas.microsoft.com/office/powerpoint/2010/main" Requires="p14">
          <p:contentPart p14:bwMode="auto" r:id="rId46">
            <p14:nvContentPartPr>
              <p14:cNvPr id="1049552" name=""/>
              <p14:cNvContentPartPr/>
              <p14:nvPr/>
            </p14:nvContentPartPr>
            <p14:xfrm>
              <a:off x="7316774" y="1029684"/>
              <a:ext cx="131278" cy="277496"/>
            </p14:xfrm>
          </p:contentPart>
        </mc:Choice>
        <mc:Fallback>
          <p:sp>
            <p:nvSpPr>
              <p:cNvPr id="1049552" name=""/>
              <p:cNvSpPr/>
              <p:nvPr/>
            </p:nvSpPr>
            <p:spPr>
              <a:xfrm>
                <a:off x="7316774" y="1029684"/>
                <a:ext cx="131278" cy="277496"/>
              </a:xfrm>
            </p:spPr>
          </p:sp>
        </mc:Fallback>
      </mc:AlternateContent>
      <mc:AlternateContent xmlns:mc="http://schemas.openxmlformats.org/markup-compatibility/2006">
        <mc:Choice xmlns:p14="http://schemas.microsoft.com/office/powerpoint/2010/main" Requires="p14">
          <p:contentPart p14:bwMode="auto" r:id="rId47">
            <p14:nvContentPartPr>
              <p14:cNvPr id="1049553" name=""/>
              <p14:cNvContentPartPr/>
              <p14:nvPr/>
            </p14:nvContentPartPr>
            <p14:xfrm>
              <a:off x="7507841" y="1058278"/>
              <a:ext cx="17549" cy="115027"/>
            </p14:xfrm>
          </p:contentPart>
        </mc:Choice>
        <mc:Fallback>
          <p:sp>
            <p:nvSpPr>
              <p:cNvPr id="1049553" name=""/>
              <p:cNvSpPr/>
              <p:nvPr/>
            </p:nvSpPr>
            <p:spPr>
              <a:xfrm>
                <a:off x="7507841" y="1058278"/>
                <a:ext cx="17549" cy="115027"/>
              </a:xfrm>
            </p:spPr>
          </p:sp>
        </mc:Fallback>
      </mc:AlternateContent>
      <mc:AlternateContent xmlns:mc="http://schemas.openxmlformats.org/markup-compatibility/2006">
        <mc:Choice xmlns:p14="http://schemas.microsoft.com/office/powerpoint/2010/main" Requires="p14">
          <p:contentPart p14:bwMode="auto" r:id="rId48">
            <p14:nvContentPartPr>
              <p14:cNvPr id="1049554" name=""/>
              <p14:cNvContentPartPr/>
              <p14:nvPr/>
            </p14:nvContentPartPr>
            <p14:xfrm>
              <a:off x="7530589" y="1045281"/>
              <a:ext cx="68888" cy="228755"/>
            </p14:xfrm>
          </p:contentPart>
        </mc:Choice>
        <mc:Fallback>
          <p:sp>
            <p:nvSpPr>
              <p:cNvPr id="1049554" name=""/>
              <p:cNvSpPr/>
              <p:nvPr/>
            </p:nvSpPr>
            <p:spPr>
              <a:xfrm>
                <a:off x="7530589" y="1045281"/>
                <a:ext cx="68888" cy="228755"/>
              </a:xfrm>
            </p:spPr>
          </p:sp>
        </mc:Fallback>
      </mc:AlternateContent>
      <mc:AlternateContent xmlns:mc="http://schemas.openxmlformats.org/markup-compatibility/2006">
        <mc:Choice xmlns:p14="http://schemas.microsoft.com/office/powerpoint/2010/main" Requires="p14">
          <p:contentPart p14:bwMode="auto" r:id="rId49">
            <p14:nvContentPartPr>
              <p14:cNvPr id="1049555" name=""/>
              <p14:cNvContentPartPr/>
              <p14:nvPr/>
            </p14:nvContentPartPr>
            <p14:xfrm>
              <a:off x="7576082" y="1217497"/>
              <a:ext cx="46791" cy="23395"/>
            </p14:xfrm>
          </p:contentPart>
        </mc:Choice>
        <mc:Fallback>
          <p:sp>
            <p:nvSpPr>
              <p:cNvPr id="1049555" name=""/>
              <p:cNvSpPr/>
              <p:nvPr/>
            </p:nvSpPr>
            <p:spPr>
              <a:xfrm>
                <a:off x="7576082" y="1217497"/>
                <a:ext cx="46791" cy="23395"/>
              </a:xfrm>
            </p:spPr>
          </p:sp>
        </mc:Fallback>
      </mc:AlternateContent>
      <mc:AlternateContent xmlns:mc="http://schemas.openxmlformats.org/markup-compatibility/2006">
        <mc:Choice xmlns:p14="http://schemas.microsoft.com/office/powerpoint/2010/main" Requires="p14">
          <p:contentPart p14:bwMode="auto" r:id="rId50">
            <p14:nvContentPartPr>
              <p14:cNvPr id="1049556" name=""/>
              <p14:cNvContentPartPr/>
              <p14:nvPr/>
            </p14:nvContentPartPr>
            <p14:xfrm>
              <a:off x="7533838" y="1038132"/>
              <a:ext cx="212515" cy="313888"/>
            </p14:xfrm>
          </p:contentPart>
        </mc:Choice>
        <mc:Fallback>
          <p:sp>
            <p:nvSpPr>
              <p:cNvPr id="1049556" name=""/>
              <p:cNvSpPr/>
              <p:nvPr/>
            </p:nvSpPr>
            <p:spPr>
              <a:xfrm>
                <a:off x="7533838" y="1038132"/>
                <a:ext cx="212515" cy="313888"/>
              </a:xfrm>
            </p:spPr>
          </p:sp>
        </mc:Fallback>
      </mc:AlternateContent>
      <mc:AlternateContent xmlns:mc="http://schemas.openxmlformats.org/markup-compatibility/2006">
        <mc:Choice xmlns:p14="http://schemas.microsoft.com/office/powerpoint/2010/main" Requires="p14">
          <p:contentPart p14:bwMode="auto" r:id="rId51">
            <p14:nvContentPartPr>
              <p14:cNvPr id="1049557" name=""/>
              <p14:cNvContentPartPr/>
              <p14:nvPr/>
            </p14:nvContentPartPr>
            <p14:xfrm>
              <a:off x="7635870" y="1175905"/>
              <a:ext cx="171572" cy="25994"/>
            </p14:xfrm>
          </p:contentPart>
        </mc:Choice>
        <mc:Fallback>
          <p:sp>
            <p:nvSpPr>
              <p:cNvPr id="1049557" name=""/>
              <p:cNvSpPr/>
              <p:nvPr/>
            </p:nvSpPr>
            <p:spPr>
              <a:xfrm>
                <a:off x="7635870" y="1175905"/>
                <a:ext cx="171572" cy="25994"/>
              </a:xfrm>
            </p:spPr>
          </p:sp>
        </mc:Fallback>
      </mc:AlternateContent>
      <mc:AlternateContent xmlns:mc="http://schemas.openxmlformats.org/markup-compatibility/2006">
        <mc:Choice xmlns:p14="http://schemas.microsoft.com/office/powerpoint/2010/main" Requires="p14">
          <p:contentPart p14:bwMode="auto" r:id="rId52">
            <p14:nvContentPartPr>
              <p14:cNvPr id="1049558" name=""/>
              <p14:cNvContentPartPr/>
              <p14:nvPr/>
            </p14:nvContentPartPr>
            <p14:xfrm>
              <a:off x="7650819" y="1223346"/>
              <a:ext cx="11047" cy="74735"/>
            </p14:xfrm>
          </p:contentPart>
        </mc:Choice>
        <mc:Fallback>
          <p:sp>
            <p:nvSpPr>
              <p:cNvPr id="1049558" name=""/>
              <p:cNvSpPr/>
              <p:nvPr/>
            </p:nvSpPr>
            <p:spPr>
              <a:xfrm>
                <a:off x="7650819" y="1223346"/>
                <a:ext cx="11047" cy="74735"/>
              </a:xfrm>
            </p:spPr>
          </p:sp>
        </mc:Fallback>
      </mc:AlternateContent>
      <mc:AlternateContent xmlns:mc="http://schemas.openxmlformats.org/markup-compatibility/2006">
        <mc:Choice xmlns:p14="http://schemas.microsoft.com/office/powerpoint/2010/main" Requires="p14">
          <p:contentPart p14:bwMode="auto" r:id="rId53">
            <p14:nvContentPartPr>
              <p14:cNvPr id="1049559" name=""/>
              <p14:cNvContentPartPr/>
              <p14:nvPr/>
            </p14:nvContentPartPr>
            <p14:xfrm>
              <a:off x="7666416" y="1218147"/>
              <a:ext cx="125429" cy="88382"/>
            </p14:xfrm>
          </p:contentPart>
        </mc:Choice>
        <mc:Fallback>
          <p:sp>
            <p:nvSpPr>
              <p:cNvPr id="1049559" name=""/>
              <p:cNvSpPr/>
              <p:nvPr/>
            </p:nvSpPr>
            <p:spPr>
              <a:xfrm>
                <a:off x="7666416" y="1218147"/>
                <a:ext cx="125429" cy="88382"/>
              </a:xfrm>
            </p:spPr>
          </p:sp>
        </mc:Fallback>
      </mc:AlternateContent>
      <mc:AlternateContent xmlns:mc="http://schemas.openxmlformats.org/markup-compatibility/2006">
        <mc:Choice xmlns:p14="http://schemas.microsoft.com/office/powerpoint/2010/main" Requires="p14">
          <p:contentPart p14:bwMode="auto" r:id="rId54">
            <p14:nvContentPartPr>
              <p14:cNvPr id="1049560" name=""/>
              <p14:cNvContentPartPr/>
              <p14:nvPr/>
            </p14:nvContentPartPr>
            <p14:xfrm>
              <a:off x="7661866" y="1298731"/>
              <a:ext cx="125430" cy="18846"/>
            </p14:xfrm>
          </p:contentPart>
        </mc:Choice>
        <mc:Fallback>
          <p:sp>
            <p:nvSpPr>
              <p:cNvPr id="1049560" name=""/>
              <p:cNvSpPr/>
              <p:nvPr/>
            </p:nvSpPr>
            <p:spPr>
              <a:xfrm>
                <a:off x="7661866" y="1298731"/>
                <a:ext cx="125430" cy="18846"/>
              </a:xfrm>
            </p:spPr>
          </p:sp>
        </mc:Fallback>
      </mc:AlternateContent>
      <mc:AlternateContent xmlns:mc="http://schemas.openxmlformats.org/markup-compatibility/2006">
        <mc:Choice xmlns:p14="http://schemas.microsoft.com/office/powerpoint/2010/main" Requires="p14">
          <p:contentPart p14:bwMode="auto" r:id="rId55">
            <p14:nvContentPartPr>
              <p14:cNvPr id="1049561" name=""/>
              <p14:cNvContentPartPr/>
              <p14:nvPr/>
            </p14:nvContentPartPr>
            <p14:xfrm>
              <a:off x="5555566" y="951049"/>
              <a:ext cx="367188" cy="222256"/>
            </p14:xfrm>
          </p:contentPart>
        </mc:Choice>
        <mc:Fallback>
          <p:sp>
            <p:nvSpPr>
              <p:cNvPr id="1049561" name=""/>
              <p:cNvSpPr/>
              <p:nvPr/>
            </p:nvSpPr>
            <p:spPr>
              <a:xfrm>
                <a:off x="5555566" y="951049"/>
                <a:ext cx="367188" cy="222256"/>
              </a:xfrm>
            </p:spPr>
          </p:sp>
        </mc:Fallback>
      </mc:AlternateContent>
      <mc:AlternateContent xmlns:mc="http://schemas.openxmlformats.org/markup-compatibility/2006">
        <mc:Choice xmlns:p14="http://schemas.microsoft.com/office/powerpoint/2010/main" Requires="p14">
          <p:contentPart p14:bwMode="auto" r:id="rId56">
            <p14:nvContentPartPr>
              <p14:cNvPr id="1049562" name=""/>
              <p14:cNvContentPartPr/>
              <p14:nvPr/>
            </p14:nvContentPartPr>
            <p14:xfrm>
              <a:off x="5705691" y="1005638"/>
              <a:ext cx="215764" cy="197561"/>
            </p14:xfrm>
          </p:contentPart>
        </mc:Choice>
        <mc:Fallback>
          <p:sp>
            <p:nvSpPr>
              <p:cNvPr id="1049562" name=""/>
              <p:cNvSpPr/>
              <p:nvPr/>
            </p:nvSpPr>
            <p:spPr>
              <a:xfrm>
                <a:off x="5705691" y="1005638"/>
                <a:ext cx="215764" cy="197561"/>
              </a:xfrm>
            </p:spPr>
          </p:sp>
        </mc:Fallback>
      </mc:AlternateContent>
      <mc:AlternateContent xmlns:mc="http://schemas.openxmlformats.org/markup-compatibility/2006">
        <mc:Choice xmlns:p14="http://schemas.microsoft.com/office/powerpoint/2010/main" Requires="p14">
          <p:contentPart p14:bwMode="auto" r:id="rId57">
            <p14:nvContentPartPr>
              <p14:cNvPr id="1049563" name=""/>
              <p14:cNvContentPartPr/>
              <p14:nvPr/>
            </p14:nvContentPartPr>
            <p14:xfrm>
              <a:off x="7082155" y="4054427"/>
              <a:ext cx="1030996" cy="467082"/>
            </p14:xfrm>
          </p:contentPart>
        </mc:Choice>
        <mc:Fallback>
          <p:sp>
            <p:nvSpPr>
              <p:cNvPr id="1049563" name=""/>
              <p:cNvSpPr/>
              <p:nvPr/>
            </p:nvSpPr>
            <p:spPr>
              <a:xfrm>
                <a:off x="7082155" y="4054427"/>
                <a:ext cx="1030996" cy="467082"/>
              </a:xfrm>
            </p:spPr>
          </p:sp>
        </mc:Fallback>
      </mc:AlternateContent>
      <mc:AlternateContent xmlns:mc="http://schemas.openxmlformats.org/markup-compatibility/2006">
        <mc:Choice xmlns:p14="http://schemas.microsoft.com/office/powerpoint/2010/main" Requires="p14">
          <p:contentPart p14:bwMode="auto" r:id="rId58">
            <p14:nvContentPartPr>
              <p14:cNvPr id="1049564" name=""/>
              <p14:cNvContentPartPr/>
              <p14:nvPr/>
            </p14:nvContentPartPr>
            <p14:xfrm>
              <a:off x="1726022" y="4904307"/>
              <a:ext cx="6273631" cy="70228"/>
            </p14:xfrm>
          </p:contentPart>
        </mc:Choice>
        <mc:Fallback>
          <p:sp>
            <p:nvSpPr>
              <p:cNvPr id="1049564" name=""/>
              <p:cNvSpPr/>
              <p:nvPr/>
            </p:nvSpPr>
            <p:spPr>
              <a:xfrm>
                <a:off x="1726022" y="4904307"/>
                <a:ext cx="6273631" cy="70228"/>
              </a:xfrm>
            </p:spPr>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565" name=""/>
        <p:cNvGrpSpPr/>
        <p:nvPr/>
      </p:nvGrpSpPr>
      <p:grpSpPr>
        <a:xfrm>
          <a:off x="0" y="0"/>
          <a:ext cx="0" cy="0"/>
          <a:chOff x="0" y="0"/>
          <a:chExt cx="0" cy="0"/>
        </a:xfrm>
      </p:grpSpPr>
      <p:sp>
        <p:nvSpPr>
          <p:cNvPr id="105270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566" name="组合 46"/>
          <p:cNvGrpSpPr/>
          <p:nvPr/>
        </p:nvGrpSpPr>
        <p:grpSpPr>
          <a:xfrm>
            <a:off x="4118185" y="562086"/>
            <a:ext cx="4795366" cy="2498491"/>
            <a:chOff x="1408542" y="1477789"/>
            <a:chExt cx="4795366" cy="2498491"/>
          </a:xfrm>
        </p:grpSpPr>
        <p:grpSp>
          <p:nvGrpSpPr>
            <p:cNvPr id="567" name="组合 47"/>
            <p:cNvGrpSpPr/>
            <p:nvPr/>
          </p:nvGrpSpPr>
          <p:grpSpPr>
            <a:xfrm>
              <a:off x="1468074" y="1635051"/>
              <a:ext cx="4576481" cy="2341229"/>
              <a:chOff x="1395423" y="1273960"/>
              <a:chExt cx="4576481" cy="2341229"/>
            </a:xfrm>
          </p:grpSpPr>
          <p:sp>
            <p:nvSpPr>
              <p:cNvPr id="1052701" name="矩形 52"/>
              <p:cNvSpPr/>
              <p:nvPr/>
            </p:nvSpPr>
            <p:spPr>
              <a:xfrm>
                <a:off x="3893601" y="1273960"/>
                <a:ext cx="916142"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02" name="文本框 53"/>
              <p:cNvSpPr txBox="1">
                <a:spLocks noChangeAspect="1" noMove="1" noResize="1" noRot="1" noAdjustHandles="1" noEditPoints="1" noChangeArrowheads="1" noChangeShapeType="1" noTextEdit="1"/>
              </p:cNvSpPr>
              <p:nvPr/>
            </p:nvSpPr>
            <p:spPr bwMode="auto">
              <a:xfrm>
                <a:off x="3893602" y="1433216"/>
                <a:ext cx="1071338" cy="475643"/>
              </a:xfrm>
              <a:prstGeom prst="rect"/>
              <a:blipFill>
                <a:blip xmlns:r="http://schemas.openxmlformats.org/officeDocument/2006/relationships" r:embed="rId1"/>
                <a:stretch>
                  <a:fillRect/>
                </a:stretch>
              </a:blipFill>
              <a:ln>
                <a:noFill/>
              </a:ln>
              <a:effectLst/>
            </p:spPr>
            <p:txBody>
              <a:bodyPr/>
              <a:p>
                <a:r>
                  <a:rPr altLang="en-US" lang="zh-CN">
                    <a:noFill/>
                  </a:rPr>
                  <a:t> </a:t>
                </a:r>
              </a:p>
            </p:txBody>
          </p:sp>
          <p:grpSp>
            <p:nvGrpSpPr>
              <p:cNvPr id="568" name="组合 54"/>
              <p:cNvGrpSpPr/>
              <p:nvPr/>
            </p:nvGrpSpPr>
            <p:grpSpPr>
              <a:xfrm>
                <a:off x="2089757" y="1321081"/>
                <a:ext cx="505436" cy="707886"/>
                <a:chOff x="946907" y="1927861"/>
                <a:chExt cx="505436" cy="707886"/>
              </a:xfrm>
            </p:grpSpPr>
            <p:sp>
              <p:nvSpPr>
                <p:cNvPr id="1052703" name="椭圆 65"/>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04" name="文本框 66"/>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6134" name="直接箭头连接符 55"/>
              <p:cNvCxnSpPr>
                <a:cxnSpLocks/>
              </p:cNvCxnSpPr>
              <p:nvPr/>
            </p:nvCxnSpPr>
            <p:spPr>
              <a:xfrm>
                <a:off x="1395423" y="1676655"/>
                <a:ext cx="742008"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35" name="直接箭头连接符 56"/>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36" name="直接箭头连接符 57"/>
              <p:cNvCxnSpPr>
                <a:cxnSpLocks/>
              </p:cNvCxnSpPr>
              <p:nvPr/>
            </p:nvCxnSpPr>
            <p:spPr>
              <a:xfrm>
                <a:off x="4809743"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2705" name="椭圆 58"/>
              <p:cNvSpPr/>
              <p:nvPr/>
            </p:nvSpPr>
            <p:spPr>
              <a:xfrm>
                <a:off x="5390823"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37" name="直接连接符 59"/>
              <p:cNvCxnSpPr>
                <a:cxnSpLocks/>
              </p:cNvCxnSpPr>
              <p:nvPr/>
            </p:nvCxnSpPr>
            <p:spPr>
              <a:xfrm>
                <a:off x="5455827" y="1691803"/>
                <a:ext cx="0" cy="1553854"/>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2706" name="矩形 60"/>
              <p:cNvSpPr/>
              <p:nvPr/>
            </p:nvSpPr>
            <p:spPr>
              <a:xfrm>
                <a:off x="3891438" y="2835013"/>
                <a:ext cx="918305"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07" name="文本框 61"/>
              <p:cNvSpPr txBox="1">
                <a:spLocks noChangeAspect="1" noMove="1" noResize="1" noRot="1" noAdjustHandles="1" noEditPoints="1" noChangeArrowheads="1" noChangeShapeType="1" noTextEdit="1"/>
              </p:cNvSpPr>
              <p:nvPr/>
            </p:nvSpPr>
            <p:spPr bwMode="auto">
              <a:xfrm>
                <a:off x="3681599" y="2994268"/>
                <a:ext cx="1400786" cy="473206"/>
              </a:xfrm>
              <a:prstGeom prst="rect"/>
              <a:blipFill>
                <a:blip xmlns:r="http://schemas.openxmlformats.org/officeDocument/2006/relationships" r:embed="rId2"/>
                <a:stretch>
                  <a:fillRect t="-1282"/>
                </a:stretch>
              </a:blipFill>
              <a:ln>
                <a:noFill/>
              </a:ln>
              <a:effectLst/>
            </p:spPr>
            <p:txBody>
              <a:bodyPr/>
              <a:p>
                <a:r>
                  <a:rPr altLang="en-US" lang="zh-CN">
                    <a:noFill/>
                  </a:rPr>
                  <a:t> </a:t>
                </a:r>
              </a:p>
            </p:txBody>
          </p:sp>
          <p:cxnSp>
            <p:nvCxnSpPr>
              <p:cNvPr id="3146138" name="直接箭头连接符 62"/>
              <p:cNvCxnSpPr>
                <a:cxnSpLocks/>
              </p:cNvCxnSpPr>
              <p:nvPr/>
            </p:nvCxnSpPr>
            <p:spPr>
              <a:xfrm flipH="1">
                <a:off x="4801354" y="3245657"/>
                <a:ext cx="644943"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39" name="直接箭头连接符 63"/>
              <p:cNvCxnSpPr>
                <a:cxnSpLocks/>
              </p:cNvCxnSpPr>
              <p:nvPr/>
            </p:nvCxnSpPr>
            <p:spPr>
              <a:xfrm flipV="1">
                <a:off x="2342475" y="1894882"/>
                <a:ext cx="0" cy="131878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6140" name="直接连接符 64"/>
              <p:cNvCxnSpPr>
                <a:cxnSpLocks/>
              </p:cNvCxnSpPr>
              <p:nvPr/>
            </p:nvCxnSpPr>
            <p:spPr>
              <a:xfrm flipH="1">
                <a:off x="2342475" y="3213663"/>
                <a:ext cx="154896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2708" name="文本框 48"/>
            <p:cNvSpPr txBox="1">
              <a:spLocks noChangeAspect="1" noMove="1" noResize="1" noRot="1" noAdjustHandles="1" noEditPoints="1" noChangeArrowheads="1" noChangeShapeType="1" noTextEdit="1"/>
            </p:cNvSpPr>
            <p:nvPr/>
          </p:nvSpPr>
          <p:spPr bwMode="auto">
            <a:xfrm>
              <a:off x="1408542" y="1499927"/>
              <a:ext cx="1056917" cy="473206"/>
            </a:xfrm>
            <a:prstGeom prst="rect"/>
            <a:blipFill>
              <a:blip xmlns:r="http://schemas.openxmlformats.org/officeDocument/2006/relationships" r:embed="rId3"/>
              <a:stretch>
                <a:fillRect l="-4046" t="-1299" b="-5195"/>
              </a:stretch>
            </a:blipFill>
            <a:ln>
              <a:noFill/>
            </a:ln>
            <a:effectLst/>
          </p:spPr>
          <p:txBody>
            <a:bodyPr/>
            <a:p>
              <a:r>
                <a:rPr altLang="en-US" lang="zh-CN">
                  <a:noFill/>
                </a:rPr>
                <a:t> </a:t>
              </a:r>
            </a:p>
          </p:txBody>
        </p:sp>
        <p:sp>
          <p:nvSpPr>
            <p:cNvPr id="1052709" name="文本框 49"/>
            <p:cNvSpPr txBox="1">
              <a:spLocks noChangeAspect="1" noMove="1" noResize="1" noRot="1" noAdjustHandles="1" noEditPoints="1" noChangeArrowheads="1" noChangeShapeType="1" noTextEdit="1"/>
            </p:cNvSpPr>
            <p:nvPr/>
          </p:nvSpPr>
          <p:spPr bwMode="auto">
            <a:xfrm>
              <a:off x="2540696" y="1477789"/>
              <a:ext cx="684960" cy="473206"/>
            </a:xfrm>
            <a:prstGeom prst="rect"/>
            <a:blipFill>
              <a:blip xmlns:r="http://schemas.openxmlformats.org/officeDocument/2006/relationships" r:embed="rId4"/>
              <a:stretch>
                <a:fillRect l="-885" t="-1282" b="-5128"/>
              </a:stretch>
            </a:blipFill>
            <a:ln>
              <a:noFill/>
            </a:ln>
            <a:effectLst/>
          </p:spPr>
          <p:txBody>
            <a:bodyPr/>
            <a:p>
              <a:r>
                <a:rPr altLang="en-US" lang="zh-CN">
                  <a:noFill/>
                </a:rPr>
                <a:t> </a:t>
              </a:r>
            </a:p>
          </p:txBody>
        </p:sp>
        <p:sp>
          <p:nvSpPr>
            <p:cNvPr id="1052710" name="文本框 50"/>
            <p:cNvSpPr txBox="1">
              <a:spLocks noChangeAspect="1" noMove="1" noResize="1" noRot="1" noAdjustHandles="1" noEditPoints="1" noChangeArrowheads="1" noChangeShapeType="1" noTextEdit="1"/>
            </p:cNvSpPr>
            <p:nvPr/>
          </p:nvSpPr>
          <p:spPr bwMode="auto">
            <a:xfrm>
              <a:off x="2424657" y="2969915"/>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sp>
          <p:nvSpPr>
            <p:cNvPr id="1052711" name="文本框 51"/>
            <p:cNvSpPr txBox="1">
              <a:spLocks noChangeAspect="1" noMove="1" noResize="1" noRot="1" noAdjustHandles="1" noEditPoints="1" noChangeArrowheads="1" noChangeShapeType="1" noTextEdit="1"/>
            </p:cNvSpPr>
            <p:nvPr/>
          </p:nvSpPr>
          <p:spPr bwMode="auto">
            <a:xfrm>
              <a:off x="5518948" y="1499927"/>
              <a:ext cx="684960" cy="473206"/>
            </a:xfrm>
            <a:prstGeom prst="rect"/>
            <a:blipFill>
              <a:blip xmlns:r="http://schemas.openxmlformats.org/officeDocument/2006/relationships" r:embed="rId6"/>
              <a:stretch>
                <a:fillRect t="-1299" b="-1299"/>
              </a:stretch>
            </a:blipFill>
            <a:ln>
              <a:noFill/>
            </a:ln>
            <a:effectLst/>
          </p:spPr>
          <p:txBody>
            <a:bodyPr/>
            <a:p>
              <a:r>
                <a:rPr altLang="en-US" lang="zh-CN">
                  <a:noFill/>
                </a:rPr>
                <a:t> </a:t>
              </a:r>
            </a:p>
          </p:txBody>
        </p:sp>
      </p:grpSp>
      <p:sp>
        <p:nvSpPr>
          <p:cNvPr id="1052712" name="矩形 89"/>
          <p:cNvSpPr/>
          <p:nvPr/>
        </p:nvSpPr>
        <p:spPr>
          <a:xfrm>
            <a:off x="166966" y="509029"/>
            <a:ext cx="4065388" cy="461665"/>
          </a:xfrm>
          <a:prstGeom prst="rect"/>
        </p:spPr>
        <p:txBody>
          <a:bodyPr wrap="square">
            <a:spAutoFit/>
          </a:bodyPr>
          <a:p>
            <a:pPr algn="ctr"/>
            <a:r>
              <a:rPr altLang="zh-CN" b="1" dirty="0" sz="2400" kumimoji="1" lang="en-US" smtClean="0">
                <a:solidFill>
                  <a:schemeClr val="accent5"/>
                </a:solidFill>
                <a:latin typeface="Arial" panose="020B0604020202020204" pitchFamily="34" charset="0"/>
                <a:cs typeface="Arial" panose="020B0604020202020204" pitchFamily="34" charset="0"/>
              </a:rPr>
              <a:t>When oscillation is stable:</a:t>
            </a:r>
            <a:endParaRPr altLang="en-US" b="1" dirty="0" sz="2400" lang="zh-CN">
              <a:solidFill>
                <a:schemeClr val="accent5"/>
              </a:solidFill>
              <a:latin typeface="宋体" panose="02010600030101010101" pitchFamily="2" charset="-122"/>
              <a:ea typeface="宋体" panose="02010600030101010101" pitchFamily="2" charset="-122"/>
            </a:endParaRPr>
          </a:p>
        </p:txBody>
      </p:sp>
      <p:sp>
        <p:nvSpPr>
          <p:cNvPr id="1052713" name="文本框 90"/>
          <p:cNvSpPr txBox="1">
            <a:spLocks noChangeAspect="1" noMove="1" noResize="1" noRot="1" noAdjustHandles="1" noEditPoints="1" noChangeArrowheads="1" noChangeShapeType="1" noTextEdit="1"/>
          </p:cNvSpPr>
          <p:nvPr/>
        </p:nvSpPr>
        <p:spPr bwMode="auto">
          <a:xfrm>
            <a:off x="1259699" y="1097791"/>
            <a:ext cx="2082808" cy="475643"/>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52714" name="左大括号 91"/>
          <p:cNvSpPr/>
          <p:nvPr/>
        </p:nvSpPr>
        <p:spPr>
          <a:xfrm>
            <a:off x="944507" y="1936230"/>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2715" name="Text Box 12"/>
          <p:cNvSpPr txBox="1">
            <a:spLocks noChangeAspect="1" noMove="1" noResize="1" noRot="1" noAdjustHandles="1" noEditPoints="1" noChangeArrowheads="1" noChangeShapeType="1" noTextEdit="1"/>
          </p:cNvSpPr>
          <p:nvPr/>
        </p:nvSpPr>
        <p:spPr bwMode="auto">
          <a:xfrm>
            <a:off x="1304535" y="1870382"/>
            <a:ext cx="1935467" cy="475643"/>
          </a:xfrm>
          <a:prstGeom prst="rect"/>
          <a:blipFill>
            <a:blip xmlns:r="http://schemas.openxmlformats.org/officeDocument/2006/relationships" r:embed="rId8"/>
            <a:stretch>
              <a:fillRect/>
            </a:stretch>
          </a:blipFill>
          <a:ln>
            <a:noFill/>
          </a:ln>
          <a:effectLst/>
        </p:spPr>
        <p:txBody>
          <a:bodyPr/>
          <a:p>
            <a:r>
              <a:rPr altLang="en-US" lang="zh-CN">
                <a:noFill/>
              </a:rPr>
              <a:t> </a:t>
            </a:r>
          </a:p>
        </p:txBody>
      </p:sp>
      <p:sp>
        <p:nvSpPr>
          <p:cNvPr id="1052716" name="Text Box 12"/>
          <p:cNvSpPr txBox="1">
            <a:spLocks noChangeAspect="1" noMove="1" noResize="1" noRot="1" noAdjustHandles="1" noEditPoints="1" noChangeArrowheads="1" noChangeShapeType="1" noTextEdit="1"/>
          </p:cNvSpPr>
          <p:nvPr/>
        </p:nvSpPr>
        <p:spPr bwMode="auto">
          <a:xfrm>
            <a:off x="1105993" y="2621250"/>
            <a:ext cx="2820507" cy="475643"/>
          </a:xfrm>
          <a:prstGeom prst="rect"/>
          <a:blipFill>
            <a:blip xmlns:r="http://schemas.openxmlformats.org/officeDocument/2006/relationships" r:embed="rId9"/>
            <a:stretch>
              <a:fillRect b="-8974"/>
            </a:stretch>
          </a:blipFill>
          <a:ln>
            <a:noFill/>
          </a:ln>
          <a:effectLst/>
        </p:spPr>
        <p:txBody>
          <a:bodyPr/>
          <a:p>
            <a:r>
              <a:rPr altLang="en-US" lang="zh-CN">
                <a:noFill/>
              </a:rPr>
              <a:t> </a:t>
            </a:r>
          </a:p>
        </p:txBody>
      </p:sp>
      <p:sp>
        <p:nvSpPr>
          <p:cNvPr id="1052717" name="文本框 94"/>
          <p:cNvSpPr txBox="1">
            <a:spLocks noChangeAspect="1" noMove="1" noResize="1" noRot="1" noAdjustHandles="1" noEditPoints="1" noChangeArrowheads="1" noChangeShapeType="1" noTextEdit="1"/>
          </p:cNvSpPr>
          <p:nvPr/>
        </p:nvSpPr>
        <p:spPr bwMode="auto">
          <a:xfrm>
            <a:off x="1556863" y="3324750"/>
            <a:ext cx="1430810" cy="475643"/>
          </a:xfrm>
          <a:prstGeom prst="rect"/>
          <a:blipFill>
            <a:blip xmlns:r="http://schemas.openxmlformats.org/officeDocument/2006/relationships" r:embed="rId10"/>
            <a:stretch>
              <a:fillRect t="-1282" b="-5128"/>
            </a:stretch>
          </a:blipFill>
          <a:ln>
            <a:noFill/>
          </a:ln>
          <a:effectLst/>
        </p:spPr>
        <p:txBody>
          <a:bodyPr/>
          <a:p>
            <a:r>
              <a:rPr altLang="en-US" lang="zh-CN">
                <a:noFill/>
              </a:rPr>
              <a:t> </a:t>
            </a:r>
          </a:p>
        </p:txBody>
      </p:sp>
      <p:sp>
        <p:nvSpPr>
          <p:cNvPr id="1052718" name="矩形 95"/>
          <p:cNvSpPr/>
          <p:nvPr/>
        </p:nvSpPr>
        <p:spPr>
          <a:xfrm>
            <a:off x="239539" y="4048774"/>
            <a:ext cx="4065388" cy="802640"/>
          </a:xfrm>
          <a:prstGeom prst="rect"/>
        </p:spPr>
        <p:txBody>
          <a:bodyPr wrap="square">
            <a:spAutoFit/>
          </a:bodyPr>
          <a:p>
            <a:pPr algn="ctr"/>
            <a:r>
              <a:rPr altLang="zh-CN" b="1" dirty="0" sz="2400" kumimoji="1" lang="en-US" smtClean="0">
                <a:solidFill>
                  <a:schemeClr val="accent5"/>
                </a:solidFill>
                <a:latin typeface="Arial" panose="020B0604020202020204" pitchFamily="34" charset="0"/>
                <a:cs typeface="Arial" panose="020B0604020202020204" pitchFamily="34" charset="0"/>
              </a:rPr>
              <a:t>Start-oscillation condition</a:t>
            </a:r>
            <a:r>
              <a:rPr altLang="en-US" b="1" dirty="0" sz="2400" kumimoji="1" lang="zh-CN" smtClean="0">
                <a:solidFill>
                  <a:schemeClr val="accent5"/>
                </a:solidFill>
                <a:latin typeface="宋体" panose="02010600030101010101" pitchFamily="2" charset="-122"/>
                <a:ea typeface="宋体" panose="02010600030101010101" pitchFamily="2" charset="-122"/>
                <a:cs typeface="Arial" panose="020B0604020202020204" pitchFamily="34" charset="0"/>
              </a:rPr>
              <a:t>起振条件</a:t>
            </a:r>
            <a:r>
              <a:rPr altLang="zh-CN" b="1" dirty="0" sz="2400" kumimoji="1" lang="en-US" smtClean="0">
                <a:solidFill>
                  <a:schemeClr val="accent5"/>
                </a:solidFill>
                <a:latin typeface="Arial" panose="020B0604020202020204" pitchFamily="34" charset="0"/>
                <a:cs typeface="Arial" panose="020B0604020202020204" pitchFamily="34" charset="0"/>
              </a:rPr>
              <a:t>:</a:t>
            </a:r>
            <a:endParaRPr altLang="en-US" b="1" dirty="0" sz="2400" lang="zh-CN">
              <a:solidFill>
                <a:schemeClr val="accent5"/>
              </a:solidFill>
              <a:latin typeface="宋体" panose="02010600030101010101" pitchFamily="2" charset="-122"/>
              <a:ea typeface="宋体" panose="02010600030101010101" pitchFamily="2" charset="-122"/>
            </a:endParaRPr>
          </a:p>
        </p:txBody>
      </p:sp>
      <p:sp>
        <p:nvSpPr>
          <p:cNvPr id="1052719" name="Text Box 12"/>
          <p:cNvSpPr txBox="1">
            <a:spLocks noChangeAspect="1" noMove="1" noResize="1" noRot="1" noAdjustHandles="1" noEditPoints="1" noChangeArrowheads="1" noChangeShapeType="1" noTextEdit="1"/>
          </p:cNvSpPr>
          <p:nvPr/>
        </p:nvSpPr>
        <p:spPr bwMode="auto">
          <a:xfrm>
            <a:off x="1324666" y="5083434"/>
            <a:ext cx="1935467" cy="509178"/>
          </a:xfrm>
          <a:prstGeom prst="rect"/>
          <a:blipFill>
            <a:blip xmlns:r="http://schemas.openxmlformats.org/officeDocument/2006/relationships" r:embed="rId11"/>
            <a:stretch>
              <a:fillRect/>
            </a:stretch>
          </a:blipFill>
          <a:ln>
            <a:noFill/>
          </a:ln>
          <a:effectLst/>
        </p:spPr>
        <p:txBody>
          <a:bodyPr/>
          <a:p>
            <a:r>
              <a:rPr altLang="en-US" lang="zh-CN">
                <a:noFill/>
              </a:rPr>
              <a:t> </a:t>
            </a:r>
          </a:p>
        </p:txBody>
      </p:sp>
      <p:sp>
        <p:nvSpPr>
          <p:cNvPr id="1052720" name="Text Box 12"/>
          <p:cNvSpPr txBox="1">
            <a:spLocks noChangeAspect="1" noMove="1" noResize="1" noRot="1" noAdjustHandles="1" noEditPoints="1" noChangeArrowheads="1" noChangeShapeType="1" noTextEdit="1"/>
          </p:cNvSpPr>
          <p:nvPr/>
        </p:nvSpPr>
        <p:spPr bwMode="auto">
          <a:xfrm>
            <a:off x="1097611" y="5723489"/>
            <a:ext cx="2820507" cy="475643"/>
          </a:xfrm>
          <a:prstGeom prst="rect"/>
          <a:blipFill>
            <a:blip xmlns:r="http://schemas.openxmlformats.org/officeDocument/2006/relationships" r:embed="rId12"/>
            <a:stretch>
              <a:fillRect b="-8974"/>
            </a:stretch>
          </a:blipFill>
          <a:ln>
            <a:noFill/>
          </a:ln>
          <a:effectLst/>
        </p:spPr>
        <p:txBody>
          <a:bodyPr/>
          <a:p>
            <a:r>
              <a:rPr altLang="en-US" lang="zh-CN">
                <a:noFill/>
              </a:rPr>
              <a:t> </a:t>
            </a:r>
          </a:p>
        </p:txBody>
      </p:sp>
      <p:sp>
        <p:nvSpPr>
          <p:cNvPr id="1052721" name="左大括号 99"/>
          <p:cNvSpPr/>
          <p:nvPr/>
        </p:nvSpPr>
        <p:spPr>
          <a:xfrm>
            <a:off x="905880" y="5083434"/>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grpSp>
        <p:nvGrpSpPr>
          <p:cNvPr id="569" name="组合 4"/>
          <p:cNvGrpSpPr/>
          <p:nvPr/>
        </p:nvGrpSpPr>
        <p:grpSpPr>
          <a:xfrm>
            <a:off x="5134300" y="4390796"/>
            <a:ext cx="2990438" cy="912262"/>
            <a:chOff x="5561133" y="3949209"/>
            <a:chExt cx="2990438" cy="912262"/>
          </a:xfrm>
        </p:grpSpPr>
        <p:cxnSp>
          <p:nvCxnSpPr>
            <p:cNvPr id="3146141" name="直接箭头连接符 121"/>
            <p:cNvCxnSpPr>
              <a:cxnSpLocks/>
            </p:cNvCxnSpPr>
            <p:nvPr/>
          </p:nvCxnSpPr>
          <p:spPr>
            <a:xfrm>
              <a:off x="5561133" y="4405126"/>
              <a:ext cx="2990438" cy="0"/>
            </a:xfrm>
            <a:prstGeom prst="straightConnector1"/>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70" name="组合 122"/>
            <p:cNvGrpSpPr/>
            <p:nvPr/>
          </p:nvGrpSpPr>
          <p:grpSpPr>
            <a:xfrm>
              <a:off x="5579534" y="4267514"/>
              <a:ext cx="134351" cy="244264"/>
              <a:chOff x="5291386" y="3579543"/>
              <a:chExt cx="1139750" cy="1889472"/>
            </a:xfrm>
          </p:grpSpPr>
          <p:sp>
            <p:nvSpPr>
              <p:cNvPr id="1052722" name="任意多边形 123"/>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71" name="组合 124"/>
              <p:cNvGrpSpPr/>
              <p:nvPr/>
            </p:nvGrpSpPr>
            <p:grpSpPr>
              <a:xfrm>
                <a:off x="5577407" y="3581688"/>
                <a:ext cx="572042" cy="1887327"/>
                <a:chOff x="5577407" y="3941433"/>
                <a:chExt cx="572042" cy="1887327"/>
              </a:xfrm>
            </p:grpSpPr>
            <p:sp>
              <p:nvSpPr>
                <p:cNvPr id="1052723" name="任意多边形 126"/>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24" name="任意多边形 127"/>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25" name="任意多边形 125"/>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72" name="组合 128"/>
            <p:cNvGrpSpPr/>
            <p:nvPr/>
          </p:nvGrpSpPr>
          <p:grpSpPr>
            <a:xfrm>
              <a:off x="5718130" y="4222106"/>
              <a:ext cx="149155" cy="355120"/>
              <a:chOff x="5291386" y="3579543"/>
              <a:chExt cx="1139750" cy="1889472"/>
            </a:xfrm>
          </p:grpSpPr>
          <p:sp>
            <p:nvSpPr>
              <p:cNvPr id="1052726" name="任意多边形 129"/>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73" name="组合 130"/>
              <p:cNvGrpSpPr/>
              <p:nvPr/>
            </p:nvGrpSpPr>
            <p:grpSpPr>
              <a:xfrm>
                <a:off x="5577407" y="3581688"/>
                <a:ext cx="572042" cy="1887327"/>
                <a:chOff x="5577407" y="3941433"/>
                <a:chExt cx="572042" cy="1887327"/>
              </a:xfrm>
            </p:grpSpPr>
            <p:sp>
              <p:nvSpPr>
                <p:cNvPr id="1052727" name="任意多边形 132"/>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28" name="任意多边形 133"/>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29" name="任意多边形 131"/>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74" name="组合 134"/>
            <p:cNvGrpSpPr/>
            <p:nvPr/>
          </p:nvGrpSpPr>
          <p:grpSpPr>
            <a:xfrm>
              <a:off x="5867285" y="4111416"/>
              <a:ext cx="183979" cy="556078"/>
              <a:chOff x="5291386" y="3579543"/>
              <a:chExt cx="1139750" cy="1889472"/>
            </a:xfrm>
          </p:grpSpPr>
          <p:sp>
            <p:nvSpPr>
              <p:cNvPr id="1052730" name="任意多边形 135"/>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75" name="组合 136"/>
              <p:cNvGrpSpPr/>
              <p:nvPr/>
            </p:nvGrpSpPr>
            <p:grpSpPr>
              <a:xfrm>
                <a:off x="5577407" y="3581688"/>
                <a:ext cx="572042" cy="1887327"/>
                <a:chOff x="5577407" y="3941433"/>
                <a:chExt cx="572042" cy="1887327"/>
              </a:xfrm>
            </p:grpSpPr>
            <p:sp>
              <p:nvSpPr>
                <p:cNvPr id="1052731" name="任意多边形 138"/>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32" name="任意多边形 139"/>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33" name="任意多边形 137"/>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76" name="组合 140"/>
            <p:cNvGrpSpPr/>
            <p:nvPr/>
          </p:nvGrpSpPr>
          <p:grpSpPr>
            <a:xfrm>
              <a:off x="6054834" y="3973277"/>
              <a:ext cx="207177" cy="888194"/>
              <a:chOff x="5291386" y="3579543"/>
              <a:chExt cx="1139750" cy="1889472"/>
            </a:xfrm>
          </p:grpSpPr>
          <p:sp>
            <p:nvSpPr>
              <p:cNvPr id="1052734" name="任意多边形 141"/>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77" name="组合 142"/>
              <p:cNvGrpSpPr/>
              <p:nvPr/>
            </p:nvGrpSpPr>
            <p:grpSpPr>
              <a:xfrm>
                <a:off x="5577407" y="3581688"/>
                <a:ext cx="572042" cy="1887327"/>
                <a:chOff x="5577407" y="3941433"/>
                <a:chExt cx="572042" cy="1887327"/>
              </a:xfrm>
            </p:grpSpPr>
            <p:sp>
              <p:nvSpPr>
                <p:cNvPr id="1052735" name="任意多边形 144"/>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36" name="任意多边形 145"/>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37" name="任意多边形 143"/>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78" name="组合 146"/>
            <p:cNvGrpSpPr/>
            <p:nvPr/>
          </p:nvGrpSpPr>
          <p:grpSpPr>
            <a:xfrm>
              <a:off x="6259846" y="3949209"/>
              <a:ext cx="2105263" cy="908480"/>
              <a:chOff x="5833013" y="4083509"/>
              <a:chExt cx="2105263" cy="908480"/>
            </a:xfrm>
          </p:grpSpPr>
          <p:grpSp>
            <p:nvGrpSpPr>
              <p:cNvPr id="579" name="组合 147"/>
              <p:cNvGrpSpPr/>
              <p:nvPr/>
            </p:nvGrpSpPr>
            <p:grpSpPr>
              <a:xfrm>
                <a:off x="5833013" y="4103795"/>
                <a:ext cx="207177" cy="888194"/>
                <a:chOff x="5291386" y="3579543"/>
                <a:chExt cx="1139750" cy="1889472"/>
              </a:xfrm>
            </p:grpSpPr>
            <p:sp>
              <p:nvSpPr>
                <p:cNvPr id="1052738" name="任意多边形 202"/>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80" name="组合 203"/>
                <p:cNvGrpSpPr/>
                <p:nvPr/>
              </p:nvGrpSpPr>
              <p:grpSpPr>
                <a:xfrm>
                  <a:off x="5577407" y="3581688"/>
                  <a:ext cx="572042" cy="1887327"/>
                  <a:chOff x="5577407" y="3941433"/>
                  <a:chExt cx="572042" cy="1887327"/>
                </a:xfrm>
              </p:grpSpPr>
              <p:sp>
                <p:nvSpPr>
                  <p:cNvPr id="1052739" name="任意多边形 205"/>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40" name="任意多边形 20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41" name="任意多边形 204"/>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81" name="组合 148"/>
              <p:cNvGrpSpPr/>
              <p:nvPr/>
            </p:nvGrpSpPr>
            <p:grpSpPr>
              <a:xfrm>
                <a:off x="6046870" y="4103795"/>
                <a:ext cx="207177" cy="888194"/>
                <a:chOff x="5291386" y="3579543"/>
                <a:chExt cx="1139750" cy="1889472"/>
              </a:xfrm>
            </p:grpSpPr>
            <p:sp>
              <p:nvSpPr>
                <p:cNvPr id="1052742" name="任意多边形 19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82" name="组合 198"/>
                <p:cNvGrpSpPr/>
                <p:nvPr/>
              </p:nvGrpSpPr>
              <p:grpSpPr>
                <a:xfrm>
                  <a:off x="5577407" y="3581688"/>
                  <a:ext cx="572042" cy="1887327"/>
                  <a:chOff x="5577407" y="3941433"/>
                  <a:chExt cx="572042" cy="1887327"/>
                </a:xfrm>
              </p:grpSpPr>
              <p:sp>
                <p:nvSpPr>
                  <p:cNvPr id="1052743" name="任意多边形 20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44" name="任意多边形 20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45" name="任意多边形 19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83" name="组合 149"/>
              <p:cNvGrpSpPr/>
              <p:nvPr/>
            </p:nvGrpSpPr>
            <p:grpSpPr>
              <a:xfrm>
                <a:off x="6257484" y="4100859"/>
                <a:ext cx="207177" cy="888194"/>
                <a:chOff x="5291386" y="3579543"/>
                <a:chExt cx="1139750" cy="1889472"/>
              </a:xfrm>
            </p:grpSpPr>
            <p:sp>
              <p:nvSpPr>
                <p:cNvPr id="1052746" name="任意多边形 192"/>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84" name="组合 193"/>
                <p:cNvGrpSpPr/>
                <p:nvPr/>
              </p:nvGrpSpPr>
              <p:grpSpPr>
                <a:xfrm>
                  <a:off x="5577407" y="3581688"/>
                  <a:ext cx="572042" cy="1887327"/>
                  <a:chOff x="5577407" y="3941433"/>
                  <a:chExt cx="572042" cy="1887327"/>
                </a:xfrm>
              </p:grpSpPr>
              <p:sp>
                <p:nvSpPr>
                  <p:cNvPr id="1052747" name="任意多边形 195"/>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48" name="任意多边形 19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49" name="任意多边形 194"/>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85" name="组合 150"/>
              <p:cNvGrpSpPr/>
              <p:nvPr/>
            </p:nvGrpSpPr>
            <p:grpSpPr>
              <a:xfrm>
                <a:off x="6470947" y="4101373"/>
                <a:ext cx="207177" cy="888194"/>
                <a:chOff x="5291386" y="3579543"/>
                <a:chExt cx="1139750" cy="1889472"/>
              </a:xfrm>
            </p:grpSpPr>
            <p:sp>
              <p:nvSpPr>
                <p:cNvPr id="1052750" name="任意多边形 18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86" name="组合 188"/>
                <p:cNvGrpSpPr/>
                <p:nvPr/>
              </p:nvGrpSpPr>
              <p:grpSpPr>
                <a:xfrm>
                  <a:off x="5577407" y="3581688"/>
                  <a:ext cx="572042" cy="1887327"/>
                  <a:chOff x="5577407" y="3941433"/>
                  <a:chExt cx="572042" cy="1887327"/>
                </a:xfrm>
              </p:grpSpPr>
              <p:sp>
                <p:nvSpPr>
                  <p:cNvPr id="1052751" name="任意多边形 19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52" name="任意多边形 19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53" name="任意多边形 18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87" name="组合 151"/>
              <p:cNvGrpSpPr/>
              <p:nvPr/>
            </p:nvGrpSpPr>
            <p:grpSpPr>
              <a:xfrm>
                <a:off x="6681176" y="4093009"/>
                <a:ext cx="207177" cy="888194"/>
                <a:chOff x="5291386" y="3579543"/>
                <a:chExt cx="1139750" cy="1889472"/>
              </a:xfrm>
            </p:grpSpPr>
            <p:sp>
              <p:nvSpPr>
                <p:cNvPr id="1052754" name="任意多边形 182"/>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88" name="组合 183"/>
                <p:cNvGrpSpPr/>
                <p:nvPr/>
              </p:nvGrpSpPr>
              <p:grpSpPr>
                <a:xfrm>
                  <a:off x="5577407" y="3581688"/>
                  <a:ext cx="572042" cy="1887327"/>
                  <a:chOff x="5577407" y="3941433"/>
                  <a:chExt cx="572042" cy="1887327"/>
                </a:xfrm>
              </p:grpSpPr>
              <p:sp>
                <p:nvSpPr>
                  <p:cNvPr id="1052755" name="任意多边形 185"/>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56" name="任意多边形 18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57" name="任意多边形 184"/>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89" name="组合 152"/>
              <p:cNvGrpSpPr/>
              <p:nvPr/>
            </p:nvGrpSpPr>
            <p:grpSpPr>
              <a:xfrm>
                <a:off x="6891790" y="4090073"/>
                <a:ext cx="207177" cy="888194"/>
                <a:chOff x="5291386" y="3579543"/>
                <a:chExt cx="1139750" cy="1889472"/>
              </a:xfrm>
            </p:grpSpPr>
            <p:sp>
              <p:nvSpPr>
                <p:cNvPr id="1052758" name="任意多边形 17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90" name="组合 178"/>
                <p:cNvGrpSpPr/>
                <p:nvPr/>
              </p:nvGrpSpPr>
              <p:grpSpPr>
                <a:xfrm>
                  <a:off x="5577407" y="3581688"/>
                  <a:ext cx="572042" cy="1887327"/>
                  <a:chOff x="5577407" y="3941433"/>
                  <a:chExt cx="572042" cy="1887327"/>
                </a:xfrm>
              </p:grpSpPr>
              <p:sp>
                <p:nvSpPr>
                  <p:cNvPr id="1052759" name="任意多边形 18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60" name="任意多边形 18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61" name="任意多边形 17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91" name="组合 153"/>
              <p:cNvGrpSpPr/>
              <p:nvPr/>
            </p:nvGrpSpPr>
            <p:grpSpPr>
              <a:xfrm>
                <a:off x="7100919" y="4090587"/>
                <a:ext cx="207177" cy="888194"/>
                <a:chOff x="5291386" y="3579543"/>
                <a:chExt cx="1139750" cy="1889472"/>
              </a:xfrm>
            </p:grpSpPr>
            <p:sp>
              <p:nvSpPr>
                <p:cNvPr id="1052762" name="任意多边形 172"/>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92" name="组合 173"/>
                <p:cNvGrpSpPr/>
                <p:nvPr/>
              </p:nvGrpSpPr>
              <p:grpSpPr>
                <a:xfrm>
                  <a:off x="5577407" y="3581688"/>
                  <a:ext cx="572042" cy="1887327"/>
                  <a:chOff x="5577407" y="3941433"/>
                  <a:chExt cx="572042" cy="1887327"/>
                </a:xfrm>
              </p:grpSpPr>
              <p:sp>
                <p:nvSpPr>
                  <p:cNvPr id="1052763" name="任意多边形 175"/>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64" name="任意多边形 17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65" name="任意多边形 174"/>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93" name="组合 154"/>
              <p:cNvGrpSpPr/>
              <p:nvPr/>
            </p:nvGrpSpPr>
            <p:grpSpPr>
              <a:xfrm>
                <a:off x="7307022" y="4086445"/>
                <a:ext cx="207177" cy="888194"/>
                <a:chOff x="5291386" y="3579543"/>
                <a:chExt cx="1139750" cy="1889472"/>
              </a:xfrm>
            </p:grpSpPr>
            <p:sp>
              <p:nvSpPr>
                <p:cNvPr id="1052766" name="任意多边形 16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94" name="组合 168"/>
                <p:cNvGrpSpPr/>
                <p:nvPr/>
              </p:nvGrpSpPr>
              <p:grpSpPr>
                <a:xfrm>
                  <a:off x="5577407" y="3581688"/>
                  <a:ext cx="572042" cy="1887327"/>
                  <a:chOff x="5577407" y="3941433"/>
                  <a:chExt cx="572042" cy="1887327"/>
                </a:xfrm>
              </p:grpSpPr>
              <p:sp>
                <p:nvSpPr>
                  <p:cNvPr id="1052767" name="任意多边形 17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68" name="任意多边形 17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69" name="任意多边形 16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95" name="组合 155"/>
              <p:cNvGrpSpPr/>
              <p:nvPr/>
            </p:nvGrpSpPr>
            <p:grpSpPr>
              <a:xfrm>
                <a:off x="7517636" y="4083509"/>
                <a:ext cx="207177" cy="888194"/>
                <a:chOff x="5291386" y="3579543"/>
                <a:chExt cx="1139750" cy="1889472"/>
              </a:xfrm>
            </p:grpSpPr>
            <p:sp>
              <p:nvSpPr>
                <p:cNvPr id="1052770" name="任意多边形 162"/>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96" name="组合 163"/>
                <p:cNvGrpSpPr/>
                <p:nvPr/>
              </p:nvGrpSpPr>
              <p:grpSpPr>
                <a:xfrm>
                  <a:off x="5577407" y="3581688"/>
                  <a:ext cx="572042" cy="1887327"/>
                  <a:chOff x="5577407" y="3941433"/>
                  <a:chExt cx="572042" cy="1887327"/>
                </a:xfrm>
              </p:grpSpPr>
              <p:sp>
                <p:nvSpPr>
                  <p:cNvPr id="1052771" name="任意多边形 165"/>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72" name="任意多边形 166"/>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73" name="任意多边形 164"/>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597" name="组合 156"/>
              <p:cNvGrpSpPr/>
              <p:nvPr/>
            </p:nvGrpSpPr>
            <p:grpSpPr>
              <a:xfrm>
                <a:off x="7731099" y="4084023"/>
                <a:ext cx="207177" cy="888194"/>
                <a:chOff x="5291386" y="3579543"/>
                <a:chExt cx="1139750" cy="1889472"/>
              </a:xfrm>
            </p:grpSpPr>
            <p:sp>
              <p:nvSpPr>
                <p:cNvPr id="1052774" name="任意多边形 157"/>
                <p:cNvSpPr/>
                <p:nvPr/>
              </p:nvSpPr>
              <p:spPr>
                <a:xfrm>
                  <a:off x="5291386" y="357954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598" name="组合 158"/>
                <p:cNvGrpSpPr/>
                <p:nvPr/>
              </p:nvGrpSpPr>
              <p:grpSpPr>
                <a:xfrm>
                  <a:off x="5577407" y="3581688"/>
                  <a:ext cx="572042" cy="1887327"/>
                  <a:chOff x="5577407" y="3941433"/>
                  <a:chExt cx="572042" cy="1887327"/>
                </a:xfrm>
              </p:grpSpPr>
              <p:sp>
                <p:nvSpPr>
                  <p:cNvPr id="1052775" name="任意多边形 160"/>
                  <p:cNvSpPr/>
                  <p:nvPr/>
                </p:nvSpPr>
                <p:spPr>
                  <a:xfrm flipH="1">
                    <a:off x="5577407" y="3941433"/>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776" name="任意多边形 161"/>
                  <p:cNvSpPr/>
                  <p:nvPr/>
                </p:nvSpPr>
                <p:spPr>
                  <a:xfrm flipV="1">
                    <a:off x="5863428" y="4884024"/>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2777" name="任意多边形 159"/>
                <p:cNvSpPr/>
                <p:nvPr/>
              </p:nvSpPr>
              <p:spPr>
                <a:xfrm flipH="1" flipV="1">
                  <a:off x="6145115" y="4522798"/>
                  <a:ext cx="286021" cy="944736"/>
                </a:xfrm>
                <a:custGeom>
                  <a:avLst/>
                  <a:gdLst>
                    <a:gd name="connsiteX0" fmla="*/ 0 w 286021"/>
                    <a:gd name="connsiteY0" fmla="*/ 684717 h 684717"/>
                    <a:gd name="connsiteX1" fmla="*/ 147344 w 286021"/>
                    <a:gd name="connsiteY1" fmla="*/ 125676 h 684717"/>
                    <a:gd name="connsiteX2" fmla="*/ 286021 w 286021"/>
                    <a:gd name="connsiteY2" fmla="*/ 0 h 684717"/>
                  </a:gdLst>
                  <a:ahLst/>
                  <a:cxnLst>
                    <a:cxn ang="0">
                      <a:pos x="connsiteX0" y="connsiteY0"/>
                    </a:cxn>
                    <a:cxn ang="0">
                      <a:pos x="connsiteX1" y="connsiteY1"/>
                    </a:cxn>
                    <a:cxn ang="0">
                      <a:pos x="connsiteX2" y="connsiteY2"/>
                    </a:cxn>
                  </a:cxnLst>
                  <a:rect l="l" t="t" r="r" b="b"/>
                  <a:pathLst>
                    <a:path w="286021" h="684717">
                      <a:moveTo>
                        <a:pt x="0" y="684717"/>
                      </a:moveTo>
                      <a:cubicBezTo>
                        <a:pt x="49837" y="462256"/>
                        <a:pt x="99674" y="239795"/>
                        <a:pt x="147344" y="125676"/>
                      </a:cubicBezTo>
                      <a:cubicBezTo>
                        <a:pt x="195014" y="11556"/>
                        <a:pt x="240517" y="5778"/>
                        <a:pt x="28602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601" name=""/>
        <p:cNvGrpSpPr/>
        <p:nvPr/>
      </p:nvGrpSpPr>
      <p:grpSpPr>
        <a:xfrm>
          <a:off x="0" y="0"/>
          <a:ext cx="0" cy="0"/>
          <a:chOff x="0" y="0"/>
          <a:chExt cx="0" cy="0"/>
        </a:xfrm>
      </p:grpSpPr>
      <p:sp>
        <p:nvSpPr>
          <p:cNvPr id="105278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782" name="矩形 89"/>
          <p:cNvSpPr/>
          <p:nvPr/>
        </p:nvSpPr>
        <p:spPr>
          <a:xfrm>
            <a:off x="241660" y="730045"/>
            <a:ext cx="8660678" cy="802640"/>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Q1: Is there self-excited oscillation in one-stage amplifier circuit?</a:t>
            </a:r>
            <a:endParaRPr altLang="en-US" b="1" dirty="0" sz="2400" lang="zh-CN">
              <a:latin typeface="宋体" panose="02010600030101010101" pitchFamily="2" charset="-122"/>
              <a:ea typeface="宋体" panose="02010600030101010101" pitchFamily="2" charset="-122"/>
            </a:endParaRPr>
          </a:p>
        </p:txBody>
      </p:sp>
      <p:sp>
        <p:nvSpPr>
          <p:cNvPr id="1052783" name="矩形 4"/>
          <p:cNvSpPr/>
          <p:nvPr/>
        </p:nvSpPr>
        <p:spPr>
          <a:xfrm>
            <a:off x="241660" y="1892185"/>
            <a:ext cx="8660678" cy="802640"/>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Q2: Is there self-excited oscillation in two-stage amplifier circuit?</a:t>
            </a:r>
            <a:endParaRPr altLang="en-US" b="1" dirty="0" sz="2400" lang="zh-CN">
              <a:latin typeface="宋体" panose="02010600030101010101" pitchFamily="2" charset="-122"/>
              <a:ea typeface="宋体" panose="02010600030101010101" pitchFamily="2" charset="-122"/>
            </a:endParaRPr>
          </a:p>
        </p:txBody>
      </p:sp>
      <p:sp>
        <p:nvSpPr>
          <p:cNvPr id="1052784" name="矩形 5"/>
          <p:cNvSpPr/>
          <p:nvPr/>
        </p:nvSpPr>
        <p:spPr>
          <a:xfrm>
            <a:off x="241660" y="3123708"/>
            <a:ext cx="8660678" cy="802640"/>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Q3: Is there self-excited oscillation in three-stage amplifier circuit?</a:t>
            </a:r>
            <a:endParaRPr altLang="en-US" b="1" dirty="0" sz="2400" lang="zh-CN">
              <a:latin typeface="宋体" panose="02010600030101010101" pitchFamily="2" charset="-122"/>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1">
            <p14:nvContentPartPr>
              <p14:cNvPr id="1052785" name=""/>
              <p14:cNvContentPartPr/>
              <p14:nvPr/>
            </p14:nvContentPartPr>
            <p14:xfrm>
              <a:off x="1500604" y="1052798"/>
              <a:ext cx="469169" cy="376432"/>
            </p14:xfrm>
          </p:contentPart>
        </mc:Choice>
        <mc:Fallback>
          <p:sp>
            <p:nvSpPr>
              <p:cNvPr id="1052785" name=""/>
              <p:cNvSpPr/>
              <p:nvPr/>
            </p:nvSpPr>
            <p:spPr>
              <a:xfrm>
                <a:off x="1500604" y="1052798"/>
                <a:ext cx="469169" cy="376432"/>
              </a:xfrm>
            </p:spPr>
          </p:sp>
        </mc:Fallback>
      </mc:AlternateContent>
      <mc:AlternateContent xmlns:mc="http://schemas.openxmlformats.org/markup-compatibility/2006">
        <mc:Choice xmlns:p14="http://schemas.microsoft.com/office/powerpoint/2010/main" Requires="p14">
          <p:contentPart p14:bwMode="auto" r:id="rId2">
            <p14:nvContentPartPr>
              <p14:cNvPr id="1052786" name=""/>
              <p14:cNvContentPartPr/>
              <p14:nvPr/>
            </p14:nvContentPartPr>
            <p14:xfrm>
              <a:off x="1499150" y="2205409"/>
              <a:ext cx="474927" cy="341397"/>
            </p14:xfrm>
          </p:contentPart>
        </mc:Choice>
        <mc:Fallback>
          <p:sp>
            <p:nvSpPr>
              <p:cNvPr id="1052786" name=""/>
              <p:cNvSpPr/>
              <p:nvPr/>
            </p:nvSpPr>
            <p:spPr>
              <a:xfrm>
                <a:off x="1499150" y="2205409"/>
                <a:ext cx="474927" cy="341397"/>
              </a:xfrm>
            </p:spPr>
          </p:sp>
        </mc:Fallback>
      </mc:AlternateContent>
      <mc:AlternateContent xmlns:mc="http://schemas.openxmlformats.org/markup-compatibility/2006">
        <mc:Choice xmlns:p14="http://schemas.microsoft.com/office/powerpoint/2010/main" Requires="p14">
          <p:contentPart p14:bwMode="auto" r:id="rId3">
            <p14:nvContentPartPr>
              <p14:cNvPr id="1052787" name=""/>
              <p14:cNvContentPartPr/>
              <p14:nvPr/>
            </p14:nvContentPartPr>
            <p14:xfrm>
              <a:off x="1548978" y="3729111"/>
              <a:ext cx="88132" cy="41468"/>
            </p14:xfrm>
          </p:contentPart>
        </mc:Choice>
        <mc:Fallback>
          <p:sp>
            <p:nvSpPr>
              <p:cNvPr id="1052787" name=""/>
              <p:cNvSpPr/>
              <p:nvPr/>
            </p:nvSpPr>
            <p:spPr>
              <a:xfrm>
                <a:off x="1548978" y="3729111"/>
                <a:ext cx="88132" cy="41468"/>
              </a:xfrm>
            </p:spPr>
          </p:sp>
        </mc:Fallback>
      </mc:AlternateContent>
      <mc:AlternateContent xmlns:mc="http://schemas.openxmlformats.org/markup-compatibility/2006">
        <mc:Choice xmlns:p14="http://schemas.microsoft.com/office/powerpoint/2010/main" Requires="p14">
          <p:contentPart p14:bwMode="auto" r:id="rId4">
            <p14:nvContentPartPr>
              <p14:cNvPr id="1052788" name=""/>
              <p14:cNvContentPartPr/>
              <p14:nvPr/>
            </p14:nvContentPartPr>
            <p14:xfrm>
              <a:off x="1617479" y="3663474"/>
              <a:ext cx="58228" cy="396458"/>
            </p14:xfrm>
          </p:contentPart>
        </mc:Choice>
        <mc:Fallback>
          <p:sp>
            <p:nvSpPr>
              <p:cNvPr id="1052788" name=""/>
              <p:cNvSpPr/>
              <p:nvPr/>
            </p:nvSpPr>
            <p:spPr>
              <a:xfrm>
                <a:off x="1617479" y="3663474"/>
                <a:ext cx="58228" cy="396458"/>
              </a:xfrm>
            </p:spPr>
          </p:sp>
        </mc:Fallback>
      </mc:AlternateContent>
      <mc:AlternateContent xmlns:mc="http://schemas.openxmlformats.org/markup-compatibility/2006">
        <mc:Choice xmlns:p14="http://schemas.microsoft.com/office/powerpoint/2010/main" Requires="p14">
          <p:contentPart p14:bwMode="auto" r:id="rId5">
            <p14:nvContentPartPr>
              <p14:cNvPr id="1052789" name=""/>
              <p14:cNvContentPartPr/>
              <p14:nvPr/>
            </p14:nvContentPartPr>
            <p14:xfrm>
              <a:off x="1668470" y="3798402"/>
              <a:ext cx="284312" cy="210077"/>
            </p14:xfrm>
          </p:contentPart>
        </mc:Choice>
        <mc:Fallback>
          <p:sp>
            <p:nvSpPr>
              <p:cNvPr id="1052789" name=""/>
              <p:cNvSpPr/>
              <p:nvPr/>
            </p:nvSpPr>
            <p:spPr>
              <a:xfrm>
                <a:off x="1668470" y="3798402"/>
                <a:ext cx="284312" cy="210077"/>
              </a:xfrm>
            </p:spPr>
          </p:sp>
        </mc:Fallback>
      </mc:AlternateContent>
      <mc:AlternateContent xmlns:mc="http://schemas.openxmlformats.org/markup-compatibility/2006">
        <mc:Choice xmlns:p14="http://schemas.microsoft.com/office/powerpoint/2010/main" Requires="p14">
          <p:contentPart p14:bwMode="auto" r:id="rId6">
            <p14:nvContentPartPr>
              <p14:cNvPr id="1052790" name=""/>
              <p14:cNvContentPartPr/>
              <p14:nvPr/>
            </p14:nvContentPartPr>
            <p14:xfrm>
              <a:off x="1869375" y="3720137"/>
              <a:ext cx="65805" cy="108405"/>
            </p14:xfrm>
          </p:contentPart>
        </mc:Choice>
        <mc:Fallback>
          <p:sp>
            <p:nvSpPr>
              <p:cNvPr id="1052790" name=""/>
              <p:cNvSpPr/>
              <p:nvPr/>
            </p:nvSpPr>
            <p:spPr>
              <a:xfrm>
                <a:off x="1869375" y="3720137"/>
                <a:ext cx="65805" cy="108405"/>
              </a:xfrm>
            </p:spPr>
          </p:sp>
        </mc:Fallback>
      </mc:AlternateContent>
      <mc:AlternateContent xmlns:mc="http://schemas.openxmlformats.org/markup-compatibility/2006">
        <mc:Choice xmlns:p14="http://schemas.microsoft.com/office/powerpoint/2010/main" Requires="p14">
          <p:contentPart p14:bwMode="auto" r:id="rId7">
            <p14:nvContentPartPr>
              <p14:cNvPr id="1052791" name=""/>
              <p14:cNvContentPartPr/>
              <p14:nvPr/>
            </p14:nvContentPartPr>
            <p14:xfrm>
              <a:off x="802944" y="4615336"/>
              <a:ext cx="94898" cy="446235"/>
            </p14:xfrm>
          </p:contentPart>
        </mc:Choice>
        <mc:Fallback>
          <p:sp>
            <p:nvSpPr>
              <p:cNvPr id="1052791" name=""/>
              <p:cNvSpPr/>
              <p:nvPr/>
            </p:nvSpPr>
            <p:spPr>
              <a:xfrm>
                <a:off x="802944" y="4615336"/>
                <a:ext cx="94898" cy="446235"/>
              </a:xfrm>
            </p:spPr>
          </p:sp>
        </mc:Fallback>
      </mc:AlternateContent>
      <mc:AlternateContent xmlns:mc="http://schemas.openxmlformats.org/markup-compatibility/2006">
        <mc:Choice xmlns:p14="http://schemas.microsoft.com/office/powerpoint/2010/main" Requires="p14">
          <p:contentPart p14:bwMode="auto" r:id="rId8">
            <p14:nvContentPartPr>
              <p14:cNvPr id="1052792" name=""/>
              <p14:cNvContentPartPr/>
              <p14:nvPr/>
            </p14:nvContentPartPr>
            <p14:xfrm>
              <a:off x="888624" y="4789319"/>
              <a:ext cx="30155" cy="320211"/>
            </p14:xfrm>
          </p:contentPart>
        </mc:Choice>
        <mc:Fallback>
          <p:sp>
            <p:nvSpPr>
              <p:cNvPr id="1052792" name=""/>
              <p:cNvSpPr/>
              <p:nvPr/>
            </p:nvSpPr>
            <p:spPr>
              <a:xfrm>
                <a:off x="888624" y="4789319"/>
                <a:ext cx="30155" cy="320211"/>
              </a:xfrm>
            </p:spPr>
          </p:sp>
        </mc:Fallback>
      </mc:AlternateContent>
      <mc:AlternateContent xmlns:mc="http://schemas.openxmlformats.org/markup-compatibility/2006">
        <mc:Choice xmlns:p14="http://schemas.microsoft.com/office/powerpoint/2010/main" Requires="p14">
          <p:contentPart p14:bwMode="auto" r:id="rId9">
            <p14:nvContentPartPr>
              <p14:cNvPr id="1052793" name=""/>
              <p14:cNvContentPartPr/>
              <p14:nvPr/>
            </p14:nvContentPartPr>
            <p14:xfrm>
              <a:off x="891937" y="4744063"/>
              <a:ext cx="217107" cy="348792"/>
            </p14:xfrm>
          </p:contentPart>
        </mc:Choice>
        <mc:Fallback>
          <p:sp>
            <p:nvSpPr>
              <p:cNvPr id="1052793" name=""/>
              <p:cNvSpPr/>
              <p:nvPr/>
            </p:nvSpPr>
            <p:spPr>
              <a:xfrm>
                <a:off x="891937" y="4744063"/>
                <a:ext cx="217107" cy="348792"/>
              </a:xfrm>
            </p:spPr>
          </p:sp>
        </mc:Fallback>
      </mc:AlternateContent>
      <mc:AlternateContent xmlns:mc="http://schemas.openxmlformats.org/markup-compatibility/2006">
        <mc:Choice xmlns:p14="http://schemas.microsoft.com/office/powerpoint/2010/main" Requires="p14">
          <p:contentPart p14:bwMode="auto" r:id="rId10">
            <p14:nvContentPartPr>
              <p14:cNvPr id="1052794" name=""/>
              <p14:cNvContentPartPr/>
              <p14:nvPr/>
            </p14:nvContentPartPr>
            <p14:xfrm>
              <a:off x="1087554" y="4688771"/>
              <a:ext cx="71860" cy="40167"/>
            </p14:xfrm>
          </p:contentPart>
        </mc:Choice>
        <mc:Fallback>
          <p:sp>
            <p:nvSpPr>
              <p:cNvPr id="1052794" name=""/>
              <p:cNvSpPr/>
              <p:nvPr/>
            </p:nvSpPr>
            <p:spPr>
              <a:xfrm>
                <a:off x="1087554" y="4688771"/>
                <a:ext cx="71860" cy="40167"/>
              </a:xfrm>
            </p:spPr>
          </p:sp>
        </mc:Fallback>
      </mc:AlternateContent>
      <mc:AlternateContent xmlns:mc="http://schemas.openxmlformats.org/markup-compatibility/2006">
        <mc:Choice xmlns:p14="http://schemas.microsoft.com/office/powerpoint/2010/main" Requires="p14">
          <p:contentPart p14:bwMode="auto" r:id="rId11">
            <p14:nvContentPartPr>
              <p14:cNvPr id="1052795" name=""/>
              <p14:cNvContentPartPr/>
              <p14:nvPr/>
            </p14:nvContentPartPr>
            <p14:xfrm>
              <a:off x="1070849" y="4658655"/>
              <a:ext cx="151353" cy="186172"/>
            </p14:xfrm>
          </p:contentPart>
        </mc:Choice>
        <mc:Fallback>
          <p:sp>
            <p:nvSpPr>
              <p:cNvPr id="1052795" name=""/>
              <p:cNvSpPr/>
              <p:nvPr/>
            </p:nvSpPr>
            <p:spPr>
              <a:xfrm>
                <a:off x="1070849" y="4658655"/>
                <a:ext cx="151353" cy="186172"/>
              </a:xfrm>
            </p:spPr>
          </p:sp>
        </mc:Fallback>
      </mc:AlternateContent>
      <mc:AlternateContent xmlns:mc="http://schemas.openxmlformats.org/markup-compatibility/2006">
        <mc:Choice xmlns:p14="http://schemas.microsoft.com/office/powerpoint/2010/main" Requires="p14">
          <p:contentPart p14:bwMode="auto" r:id="rId12">
            <p14:nvContentPartPr>
              <p14:cNvPr id="1052796" name=""/>
              <p14:cNvContentPartPr/>
              <p14:nvPr/>
            </p14:nvContentPartPr>
            <p14:xfrm>
              <a:off x="1121999" y="4597789"/>
              <a:ext cx="42096" cy="331092"/>
            </p14:xfrm>
          </p:contentPart>
        </mc:Choice>
        <mc:Fallback>
          <p:sp>
            <p:nvSpPr>
              <p:cNvPr id="1052796" name=""/>
              <p:cNvSpPr/>
              <p:nvPr/>
            </p:nvSpPr>
            <p:spPr>
              <a:xfrm>
                <a:off x="1121999" y="4597789"/>
                <a:ext cx="42096" cy="331092"/>
              </a:xfrm>
            </p:spPr>
          </p:sp>
        </mc:Fallback>
      </mc:AlternateContent>
      <mc:AlternateContent xmlns:mc="http://schemas.openxmlformats.org/markup-compatibility/2006">
        <mc:Choice xmlns:p14="http://schemas.microsoft.com/office/powerpoint/2010/main" Requires="p14">
          <p:contentPart p14:bwMode="auto" r:id="rId13">
            <p14:nvContentPartPr>
              <p14:cNvPr id="1052797" name=""/>
              <p14:cNvContentPartPr/>
              <p14:nvPr/>
            </p14:nvContentPartPr>
            <p14:xfrm>
              <a:off x="1116444" y="4759607"/>
              <a:ext cx="23926" cy="153306"/>
            </p14:xfrm>
          </p:contentPart>
        </mc:Choice>
        <mc:Fallback>
          <p:sp>
            <p:nvSpPr>
              <p:cNvPr id="1052797" name=""/>
              <p:cNvSpPr/>
              <p:nvPr/>
            </p:nvSpPr>
            <p:spPr>
              <a:xfrm>
                <a:off x="1116444" y="4759607"/>
                <a:ext cx="23926" cy="153306"/>
              </a:xfrm>
            </p:spPr>
          </p:sp>
        </mc:Fallback>
      </mc:AlternateContent>
      <mc:AlternateContent xmlns:mc="http://schemas.openxmlformats.org/markup-compatibility/2006">
        <mc:Choice xmlns:p14="http://schemas.microsoft.com/office/powerpoint/2010/main" Requires="p14">
          <p:contentPart p14:bwMode="auto" r:id="rId14">
            <p14:nvContentPartPr>
              <p14:cNvPr id="1052798" name=""/>
              <p14:cNvContentPartPr/>
              <p14:nvPr/>
            </p14:nvContentPartPr>
            <p14:xfrm>
              <a:off x="1117692" y="4687085"/>
              <a:ext cx="265735" cy="387802"/>
            </p14:xfrm>
          </p:contentPart>
        </mc:Choice>
        <mc:Fallback>
          <p:sp>
            <p:nvSpPr>
              <p:cNvPr id="1052798" name=""/>
              <p:cNvSpPr/>
              <p:nvPr/>
            </p:nvSpPr>
            <p:spPr>
              <a:xfrm>
                <a:off x="1117692" y="4687085"/>
                <a:ext cx="265735" cy="387802"/>
              </a:xfrm>
            </p:spPr>
          </p:sp>
        </mc:Fallback>
      </mc:AlternateContent>
      <mc:AlternateContent xmlns:mc="http://schemas.openxmlformats.org/markup-compatibility/2006">
        <mc:Choice xmlns:p14="http://schemas.microsoft.com/office/powerpoint/2010/main" Requires="p14">
          <p:contentPart p14:bwMode="auto" r:id="rId15">
            <p14:nvContentPartPr>
              <p14:cNvPr id="1052799" name=""/>
              <p14:cNvContentPartPr/>
              <p14:nvPr/>
            </p14:nvContentPartPr>
            <p14:xfrm>
              <a:off x="1320866" y="4858388"/>
              <a:ext cx="131259" cy="120535"/>
            </p14:xfrm>
          </p:contentPart>
        </mc:Choice>
        <mc:Fallback>
          <p:sp>
            <p:nvSpPr>
              <p:cNvPr id="1052799" name=""/>
              <p:cNvSpPr/>
              <p:nvPr/>
            </p:nvSpPr>
            <p:spPr>
              <a:xfrm>
                <a:off x="1320866" y="4858388"/>
                <a:ext cx="131259" cy="120535"/>
              </a:xfrm>
            </p:spPr>
          </p:sp>
        </mc:Fallback>
      </mc:AlternateContent>
      <mc:AlternateContent xmlns:mc="http://schemas.openxmlformats.org/markup-compatibility/2006">
        <mc:Choice xmlns:p14="http://schemas.microsoft.com/office/powerpoint/2010/main" Requires="p14">
          <p:contentPart p14:bwMode="auto" r:id="rId16">
            <p14:nvContentPartPr>
              <p14:cNvPr id="1052800" name=""/>
              <p14:cNvContentPartPr/>
              <p14:nvPr/>
            </p14:nvContentPartPr>
            <p14:xfrm>
              <a:off x="1134996" y="4798600"/>
              <a:ext cx="74621" cy="57277"/>
            </p14:xfrm>
          </p:contentPart>
        </mc:Choice>
        <mc:Fallback>
          <p:sp>
            <p:nvSpPr>
              <p:cNvPr id="1052800" name=""/>
              <p:cNvSpPr/>
              <p:nvPr/>
            </p:nvSpPr>
            <p:spPr>
              <a:xfrm>
                <a:off x="1134996" y="4798600"/>
                <a:ext cx="74621" cy="57277"/>
              </a:xfrm>
            </p:spPr>
          </p:sp>
        </mc:Fallback>
      </mc:AlternateContent>
      <mc:AlternateContent xmlns:mc="http://schemas.openxmlformats.org/markup-compatibility/2006">
        <mc:Choice xmlns:p14="http://schemas.microsoft.com/office/powerpoint/2010/main" Requires="p14">
          <p:contentPart p14:bwMode="auto" r:id="rId17">
            <p14:nvContentPartPr>
              <p14:cNvPr id="1052801" name=""/>
              <p14:cNvContentPartPr/>
              <p14:nvPr/>
            </p14:nvContentPartPr>
            <p14:xfrm>
              <a:off x="1514534" y="4597609"/>
              <a:ext cx="151000" cy="45670"/>
            </p14:xfrm>
          </p:contentPart>
        </mc:Choice>
        <mc:Fallback>
          <p:sp>
            <p:nvSpPr>
              <p:cNvPr id="1052801" name=""/>
              <p:cNvSpPr/>
              <p:nvPr/>
            </p:nvSpPr>
            <p:spPr>
              <a:xfrm>
                <a:off x="1514534" y="4597609"/>
                <a:ext cx="151000" cy="45670"/>
              </a:xfrm>
            </p:spPr>
          </p:sp>
        </mc:Fallback>
      </mc:AlternateContent>
      <mc:AlternateContent xmlns:mc="http://schemas.openxmlformats.org/markup-compatibility/2006">
        <mc:Choice xmlns:p14="http://schemas.microsoft.com/office/powerpoint/2010/main" Requires="p14">
          <p:contentPart p14:bwMode="auto" r:id="rId18">
            <p14:nvContentPartPr>
              <p14:cNvPr id="1052802" name=""/>
              <p14:cNvContentPartPr/>
              <p14:nvPr/>
            </p14:nvContentPartPr>
            <p14:xfrm>
              <a:off x="1581167" y="4561465"/>
              <a:ext cx="25001" cy="191332"/>
            </p14:xfrm>
          </p:contentPart>
        </mc:Choice>
        <mc:Fallback>
          <p:sp>
            <p:nvSpPr>
              <p:cNvPr id="1052802" name=""/>
              <p:cNvSpPr/>
              <p:nvPr/>
            </p:nvSpPr>
            <p:spPr>
              <a:xfrm>
                <a:off x="1581167" y="4561465"/>
                <a:ext cx="25001" cy="191332"/>
              </a:xfrm>
            </p:spPr>
          </p:sp>
        </mc:Fallback>
      </mc:AlternateContent>
      <mc:AlternateContent xmlns:mc="http://schemas.openxmlformats.org/markup-compatibility/2006">
        <mc:Choice xmlns:p14="http://schemas.microsoft.com/office/powerpoint/2010/main" Requires="p14">
          <p:contentPart p14:bwMode="auto" r:id="rId19">
            <p14:nvContentPartPr>
              <p14:cNvPr id="1052803" name=""/>
              <p14:cNvContentPartPr/>
              <p14:nvPr/>
            </p14:nvContentPartPr>
            <p14:xfrm>
              <a:off x="1454744" y="4692850"/>
              <a:ext cx="213952" cy="156504"/>
            </p14:xfrm>
          </p:contentPart>
        </mc:Choice>
        <mc:Fallback>
          <p:sp>
            <p:nvSpPr>
              <p:cNvPr id="1052803" name=""/>
              <p:cNvSpPr/>
              <p:nvPr/>
            </p:nvSpPr>
            <p:spPr>
              <a:xfrm>
                <a:off x="1454744" y="4692850"/>
                <a:ext cx="213952" cy="156504"/>
              </a:xfrm>
            </p:spPr>
          </p:sp>
        </mc:Fallback>
      </mc:AlternateContent>
      <mc:AlternateContent xmlns:mc="http://schemas.openxmlformats.org/markup-compatibility/2006">
        <mc:Choice xmlns:p14="http://schemas.microsoft.com/office/powerpoint/2010/main" Requires="p14">
          <p:contentPart p14:bwMode="auto" r:id="rId20">
            <p14:nvContentPartPr>
              <p14:cNvPr id="1052804" name=""/>
              <p14:cNvContentPartPr/>
              <p14:nvPr/>
            </p14:nvContentPartPr>
            <p14:xfrm>
              <a:off x="1535142" y="4797300"/>
              <a:ext cx="31748" cy="174503"/>
            </p14:xfrm>
          </p:contentPart>
        </mc:Choice>
        <mc:Fallback>
          <p:sp>
            <p:nvSpPr>
              <p:cNvPr id="1052804" name=""/>
              <p:cNvSpPr/>
              <p:nvPr/>
            </p:nvSpPr>
            <p:spPr>
              <a:xfrm>
                <a:off x="1535142" y="4797300"/>
                <a:ext cx="31748" cy="174503"/>
              </a:xfrm>
            </p:spPr>
          </p:sp>
        </mc:Fallback>
      </mc:AlternateContent>
      <mc:AlternateContent xmlns:mc="http://schemas.openxmlformats.org/markup-compatibility/2006">
        <mc:Choice xmlns:p14="http://schemas.microsoft.com/office/powerpoint/2010/main" Requires="p14">
          <p:contentPart p14:bwMode="auto" r:id="rId21">
            <p14:nvContentPartPr>
              <p14:cNvPr id="1052805" name=""/>
              <p14:cNvContentPartPr/>
              <p14:nvPr/>
            </p14:nvContentPartPr>
            <p14:xfrm>
              <a:off x="1597070" y="4888932"/>
              <a:ext cx="232785" cy="80463"/>
            </p14:xfrm>
          </p:contentPart>
        </mc:Choice>
        <mc:Fallback>
          <p:sp>
            <p:nvSpPr>
              <p:cNvPr id="1052805" name=""/>
              <p:cNvSpPr/>
              <p:nvPr/>
            </p:nvSpPr>
            <p:spPr>
              <a:xfrm>
                <a:off x="1597070" y="4888932"/>
                <a:ext cx="232785" cy="80463"/>
              </a:xfrm>
            </p:spPr>
          </p:sp>
        </mc:Fallback>
      </mc:AlternateContent>
      <mc:AlternateContent xmlns:mc="http://schemas.openxmlformats.org/markup-compatibility/2006">
        <mc:Choice xmlns:p14="http://schemas.microsoft.com/office/powerpoint/2010/main" Requires="p14">
          <p:contentPart p14:bwMode="auto" r:id="rId22">
            <p14:nvContentPartPr>
              <p14:cNvPr id="1052806" name=""/>
              <p14:cNvContentPartPr/>
              <p14:nvPr/>
            </p14:nvContentPartPr>
            <p14:xfrm>
              <a:off x="1677136" y="4592196"/>
              <a:ext cx="234402" cy="319444"/>
            </p14:xfrm>
          </p:contentPart>
        </mc:Choice>
        <mc:Fallback>
          <p:sp>
            <p:nvSpPr>
              <p:cNvPr id="1052806" name=""/>
              <p:cNvSpPr/>
              <p:nvPr/>
            </p:nvSpPr>
            <p:spPr>
              <a:xfrm>
                <a:off x="1677136" y="4592196"/>
                <a:ext cx="234402" cy="319444"/>
              </a:xfrm>
            </p:spPr>
          </p:sp>
        </mc:Fallback>
      </mc:AlternateContent>
      <mc:AlternateContent xmlns:mc="http://schemas.openxmlformats.org/markup-compatibility/2006">
        <mc:Choice xmlns:p14="http://schemas.microsoft.com/office/powerpoint/2010/main" Requires="p14">
          <p:contentPart p14:bwMode="auto" r:id="rId23">
            <p14:nvContentPartPr>
              <p14:cNvPr id="1052807" name=""/>
              <p14:cNvContentPartPr/>
              <p14:nvPr/>
            </p14:nvContentPartPr>
            <p14:xfrm>
              <a:off x="1781827" y="4675774"/>
              <a:ext cx="98595" cy="181548"/>
            </p14:xfrm>
          </p:contentPart>
        </mc:Choice>
        <mc:Fallback>
          <p:sp>
            <p:nvSpPr>
              <p:cNvPr id="1052807" name=""/>
              <p:cNvSpPr/>
              <p:nvPr/>
            </p:nvSpPr>
            <p:spPr>
              <a:xfrm>
                <a:off x="1781827" y="4675774"/>
                <a:ext cx="98595" cy="181548"/>
              </a:xfrm>
            </p:spPr>
          </p:sp>
        </mc:Fallback>
      </mc:AlternateContent>
      <mc:AlternateContent xmlns:mc="http://schemas.openxmlformats.org/markup-compatibility/2006">
        <mc:Choice xmlns:p14="http://schemas.microsoft.com/office/powerpoint/2010/main" Requires="p14">
          <p:contentPart p14:bwMode="auto" r:id="rId24">
            <p14:nvContentPartPr>
              <p14:cNvPr id="1052808" name=""/>
              <p14:cNvContentPartPr/>
              <p14:nvPr/>
            </p14:nvContentPartPr>
            <p14:xfrm>
              <a:off x="1785539" y="4494459"/>
              <a:ext cx="78400" cy="96035"/>
            </p14:xfrm>
          </p:contentPart>
        </mc:Choice>
        <mc:Fallback>
          <p:sp>
            <p:nvSpPr>
              <p:cNvPr id="1052808" name=""/>
              <p:cNvSpPr/>
              <p:nvPr/>
            </p:nvSpPr>
            <p:spPr>
              <a:xfrm>
                <a:off x="1785539" y="4494459"/>
                <a:ext cx="78400" cy="96035"/>
              </a:xfrm>
            </p:spPr>
          </p:sp>
        </mc:Fallback>
      </mc:AlternateContent>
      <mc:AlternateContent xmlns:mc="http://schemas.openxmlformats.org/markup-compatibility/2006">
        <mc:Choice xmlns:p14="http://schemas.microsoft.com/office/powerpoint/2010/main" Requires="p14">
          <p:contentPart p14:bwMode="auto" r:id="rId25">
            <p14:nvContentPartPr>
              <p14:cNvPr id="1052809" name=""/>
              <p14:cNvContentPartPr/>
              <p14:nvPr/>
            </p14:nvContentPartPr>
            <p14:xfrm>
              <a:off x="2030030" y="4425572"/>
              <a:ext cx="39248" cy="92881"/>
            </p14:xfrm>
          </p:contentPart>
        </mc:Choice>
        <mc:Fallback>
          <p:sp>
            <p:nvSpPr>
              <p:cNvPr id="1052809" name=""/>
              <p:cNvSpPr/>
              <p:nvPr/>
            </p:nvSpPr>
            <p:spPr>
              <a:xfrm>
                <a:off x="2030030" y="4425572"/>
                <a:ext cx="39248" cy="92881"/>
              </a:xfrm>
            </p:spPr>
          </p:sp>
        </mc:Fallback>
      </mc:AlternateContent>
      <mc:AlternateContent xmlns:mc="http://schemas.openxmlformats.org/markup-compatibility/2006">
        <mc:Choice xmlns:p14="http://schemas.microsoft.com/office/powerpoint/2010/main" Requires="p14">
          <p:contentPart p14:bwMode="auto" r:id="rId26">
            <p14:nvContentPartPr>
              <p14:cNvPr id="1052810" name=""/>
              <p14:cNvContentPartPr/>
              <p14:nvPr/>
            </p14:nvContentPartPr>
            <p14:xfrm>
              <a:off x="1935664" y="4544807"/>
              <a:ext cx="194609" cy="50382"/>
            </p14:xfrm>
          </p:contentPart>
        </mc:Choice>
        <mc:Fallback>
          <p:sp>
            <p:nvSpPr>
              <p:cNvPr id="1052810" name=""/>
              <p:cNvSpPr/>
              <p:nvPr/>
            </p:nvSpPr>
            <p:spPr>
              <a:xfrm>
                <a:off x="1935664" y="4544807"/>
                <a:ext cx="194609" cy="50382"/>
              </a:xfrm>
            </p:spPr>
          </p:sp>
        </mc:Fallback>
      </mc:AlternateContent>
      <mc:AlternateContent xmlns:mc="http://schemas.openxmlformats.org/markup-compatibility/2006">
        <mc:Choice xmlns:p14="http://schemas.microsoft.com/office/powerpoint/2010/main" Requires="p14">
          <p:contentPart p14:bwMode="auto" r:id="rId27">
            <p14:nvContentPartPr>
              <p14:cNvPr id="1052811" name=""/>
              <p14:cNvContentPartPr/>
              <p14:nvPr/>
            </p14:nvContentPartPr>
            <p14:xfrm>
              <a:off x="1970758" y="4596227"/>
              <a:ext cx="144810" cy="63598"/>
            </p14:xfrm>
          </p:contentPart>
        </mc:Choice>
        <mc:Fallback>
          <p:sp>
            <p:nvSpPr>
              <p:cNvPr id="1052811" name=""/>
              <p:cNvSpPr/>
              <p:nvPr/>
            </p:nvSpPr>
            <p:spPr>
              <a:xfrm>
                <a:off x="1970758" y="4596227"/>
                <a:ext cx="144810" cy="63598"/>
              </a:xfrm>
            </p:spPr>
          </p:sp>
        </mc:Fallback>
      </mc:AlternateContent>
      <mc:AlternateContent xmlns:mc="http://schemas.openxmlformats.org/markup-compatibility/2006">
        <mc:Choice xmlns:p14="http://schemas.microsoft.com/office/powerpoint/2010/main" Requires="p14">
          <p:contentPart p14:bwMode="auto" r:id="rId28">
            <p14:nvContentPartPr>
              <p14:cNvPr id="1052812" name=""/>
              <p14:cNvContentPartPr/>
              <p14:nvPr/>
            </p14:nvContentPartPr>
            <p14:xfrm>
              <a:off x="1943628" y="4708267"/>
              <a:ext cx="44497" cy="173467"/>
            </p14:xfrm>
          </p:contentPart>
        </mc:Choice>
        <mc:Fallback>
          <p:sp>
            <p:nvSpPr>
              <p:cNvPr id="1052812" name=""/>
              <p:cNvSpPr/>
              <p:nvPr/>
            </p:nvSpPr>
            <p:spPr>
              <a:xfrm>
                <a:off x="1943628" y="4708267"/>
                <a:ext cx="44497" cy="173467"/>
              </a:xfrm>
            </p:spPr>
          </p:sp>
        </mc:Fallback>
      </mc:AlternateContent>
      <mc:AlternateContent xmlns:mc="http://schemas.openxmlformats.org/markup-compatibility/2006">
        <mc:Choice xmlns:p14="http://schemas.microsoft.com/office/powerpoint/2010/main" Requires="p14">
          <p:contentPart p14:bwMode="auto" r:id="rId29">
            <p14:nvContentPartPr>
              <p14:cNvPr id="1052813" name=""/>
              <p14:cNvContentPartPr/>
              <p14:nvPr/>
            </p14:nvContentPartPr>
            <p14:xfrm>
              <a:off x="1972058" y="4667669"/>
              <a:ext cx="263122" cy="221957"/>
            </p14:xfrm>
          </p:contentPart>
        </mc:Choice>
        <mc:Fallback>
          <p:sp>
            <p:nvSpPr>
              <p:cNvPr id="1052813" name=""/>
              <p:cNvSpPr/>
              <p:nvPr/>
            </p:nvSpPr>
            <p:spPr>
              <a:xfrm>
                <a:off x="1972058" y="4667669"/>
                <a:ext cx="263122" cy="221957"/>
              </a:xfrm>
            </p:spPr>
          </p:sp>
        </mc:Fallback>
      </mc:AlternateContent>
      <mc:AlternateContent xmlns:mc="http://schemas.openxmlformats.org/markup-compatibility/2006">
        <mc:Choice xmlns:p14="http://schemas.microsoft.com/office/powerpoint/2010/main" Requires="p14">
          <p:contentPart p14:bwMode="auto" r:id="rId30">
            <p14:nvContentPartPr>
              <p14:cNvPr id="1052814" name=""/>
              <p14:cNvContentPartPr/>
              <p14:nvPr/>
            </p14:nvContentPartPr>
            <p14:xfrm>
              <a:off x="2232001" y="4855139"/>
              <a:ext cx="82048" cy="94556"/>
            </p14:xfrm>
          </p:contentPart>
        </mc:Choice>
        <mc:Fallback>
          <p:sp>
            <p:nvSpPr>
              <p:cNvPr id="1052814" name=""/>
              <p:cNvSpPr/>
              <p:nvPr/>
            </p:nvSpPr>
            <p:spPr>
              <a:xfrm>
                <a:off x="2232001" y="4855139"/>
                <a:ext cx="82048" cy="94556"/>
              </a:xfrm>
            </p:spPr>
          </p:sp>
        </mc:Fallback>
      </mc:AlternateContent>
      <mc:AlternateContent xmlns:mc="http://schemas.openxmlformats.org/markup-compatibility/2006">
        <mc:Choice xmlns:p14="http://schemas.microsoft.com/office/powerpoint/2010/main" Requires="p14">
          <p:contentPart p14:bwMode="auto" r:id="rId31">
            <p14:nvContentPartPr>
              <p14:cNvPr id="1052815" name=""/>
              <p14:cNvContentPartPr/>
              <p14:nvPr/>
            </p14:nvContentPartPr>
            <p14:xfrm>
              <a:off x="2439980" y="4506389"/>
              <a:ext cx="179303" cy="50457"/>
            </p14:xfrm>
          </p:contentPart>
        </mc:Choice>
        <mc:Fallback>
          <p:sp>
            <p:nvSpPr>
              <p:cNvPr id="1052815" name=""/>
              <p:cNvSpPr/>
              <p:nvPr/>
            </p:nvSpPr>
            <p:spPr>
              <a:xfrm>
                <a:off x="2439980" y="4506389"/>
                <a:ext cx="179303" cy="50457"/>
              </a:xfrm>
            </p:spPr>
          </p:sp>
        </mc:Fallback>
      </mc:AlternateContent>
      <mc:AlternateContent xmlns:mc="http://schemas.openxmlformats.org/markup-compatibility/2006">
        <mc:Choice xmlns:p14="http://schemas.microsoft.com/office/powerpoint/2010/main" Requires="p14">
          <p:contentPart p14:bwMode="auto" r:id="rId32">
            <p14:nvContentPartPr>
              <p14:cNvPr id="1052816" name=""/>
              <p14:cNvContentPartPr/>
              <p14:nvPr/>
            </p14:nvContentPartPr>
            <p14:xfrm>
              <a:off x="2417321" y="4476913"/>
              <a:ext cx="158916" cy="357168"/>
            </p14:xfrm>
          </p:contentPart>
        </mc:Choice>
        <mc:Fallback>
          <p:sp>
            <p:nvSpPr>
              <p:cNvPr id="1052816" name=""/>
              <p:cNvSpPr/>
              <p:nvPr/>
            </p:nvSpPr>
            <p:spPr>
              <a:xfrm>
                <a:off x="2417321" y="4476913"/>
                <a:ext cx="158916" cy="357168"/>
              </a:xfrm>
            </p:spPr>
          </p:sp>
        </mc:Fallback>
      </mc:AlternateContent>
      <mc:AlternateContent xmlns:mc="http://schemas.openxmlformats.org/markup-compatibility/2006">
        <mc:Choice xmlns:p14="http://schemas.microsoft.com/office/powerpoint/2010/main" Requires="p14">
          <p:contentPart p14:bwMode="auto" r:id="rId33">
            <p14:nvContentPartPr>
              <p14:cNvPr id="1052817" name=""/>
              <p14:cNvContentPartPr/>
              <p14:nvPr/>
            </p14:nvContentPartPr>
            <p14:xfrm>
              <a:off x="2621307" y="4443253"/>
              <a:ext cx="129944" cy="472883"/>
            </p14:xfrm>
          </p:contentPart>
        </mc:Choice>
        <mc:Fallback>
          <p:sp>
            <p:nvSpPr>
              <p:cNvPr id="1052817" name=""/>
              <p:cNvSpPr/>
              <p:nvPr/>
            </p:nvSpPr>
            <p:spPr>
              <a:xfrm>
                <a:off x="2621307" y="4443253"/>
                <a:ext cx="129944" cy="472883"/>
              </a:xfrm>
            </p:spPr>
          </p:sp>
        </mc:Fallback>
      </mc:AlternateContent>
      <mc:AlternateContent xmlns:mc="http://schemas.openxmlformats.org/markup-compatibility/2006">
        <mc:Choice xmlns:p14="http://schemas.microsoft.com/office/powerpoint/2010/main" Requires="p14">
          <p:contentPart p14:bwMode="auto" r:id="rId34">
            <p14:nvContentPartPr>
              <p14:cNvPr id="1052818" name=""/>
              <p14:cNvContentPartPr/>
              <p14:nvPr/>
            </p14:nvContentPartPr>
            <p14:xfrm>
              <a:off x="2636898" y="4554388"/>
              <a:ext cx="140822" cy="80663"/>
            </p14:xfrm>
          </p:contentPart>
        </mc:Choice>
        <mc:Fallback>
          <p:sp>
            <p:nvSpPr>
              <p:cNvPr id="1052818" name=""/>
              <p:cNvSpPr/>
              <p:nvPr/>
            </p:nvSpPr>
            <p:spPr>
              <a:xfrm>
                <a:off x="2636898" y="4554388"/>
                <a:ext cx="140822" cy="80663"/>
              </a:xfrm>
            </p:spPr>
          </p:sp>
        </mc:Fallback>
      </mc:AlternateContent>
      <mc:AlternateContent xmlns:mc="http://schemas.openxmlformats.org/markup-compatibility/2006">
        <mc:Choice xmlns:p14="http://schemas.microsoft.com/office/powerpoint/2010/main" Requires="p14">
          <p:contentPart p14:bwMode="auto" r:id="rId35">
            <p14:nvContentPartPr>
              <p14:cNvPr id="1052819" name=""/>
              <p14:cNvContentPartPr/>
              <p14:nvPr/>
            </p14:nvContentPartPr>
            <p14:xfrm>
              <a:off x="2666132" y="4627683"/>
              <a:ext cx="209454" cy="202281"/>
            </p14:xfrm>
          </p:contentPart>
        </mc:Choice>
        <mc:Fallback>
          <p:sp>
            <p:nvSpPr>
              <p:cNvPr id="1052819" name=""/>
              <p:cNvSpPr/>
              <p:nvPr/>
            </p:nvSpPr>
            <p:spPr>
              <a:xfrm>
                <a:off x="2666132" y="4627683"/>
                <a:ext cx="209454" cy="202281"/>
              </a:xfrm>
            </p:spPr>
          </p:sp>
        </mc:Fallback>
      </mc:AlternateContent>
      <mc:AlternateContent xmlns:mc="http://schemas.openxmlformats.org/markup-compatibility/2006">
        <mc:Choice xmlns:p14="http://schemas.microsoft.com/office/powerpoint/2010/main" Requires="p14">
          <p:contentPart p14:bwMode="auto" r:id="rId36">
            <p14:nvContentPartPr>
              <p14:cNvPr id="1052820" name=""/>
              <p14:cNvContentPartPr/>
              <p14:nvPr/>
            </p14:nvContentPartPr>
            <p14:xfrm>
              <a:off x="2744088" y="4610136"/>
              <a:ext cx="59182" cy="106184"/>
            </p14:xfrm>
          </p:contentPart>
        </mc:Choice>
        <mc:Fallback>
          <p:sp>
            <p:nvSpPr>
              <p:cNvPr id="1052820" name=""/>
              <p:cNvSpPr/>
              <p:nvPr/>
            </p:nvSpPr>
            <p:spPr>
              <a:xfrm>
                <a:off x="2744088" y="4610136"/>
                <a:ext cx="59182" cy="106184"/>
              </a:xfrm>
            </p:spPr>
          </p:sp>
        </mc:Fallback>
      </mc:AlternateContent>
      <mc:AlternateContent xmlns:mc="http://schemas.openxmlformats.org/markup-compatibility/2006">
        <mc:Choice xmlns:p14="http://schemas.microsoft.com/office/powerpoint/2010/main" Requires="p14">
          <p:contentPart p14:bwMode="auto" r:id="rId37">
            <p14:nvContentPartPr>
              <p14:cNvPr id="1052821" name=""/>
              <p14:cNvContentPartPr/>
              <p14:nvPr/>
            </p14:nvContentPartPr>
            <p14:xfrm>
              <a:off x="2863061" y="4424048"/>
              <a:ext cx="105603" cy="48965"/>
            </p14:xfrm>
          </p:contentPart>
        </mc:Choice>
        <mc:Fallback>
          <p:sp>
            <p:nvSpPr>
              <p:cNvPr id="1052821" name=""/>
              <p:cNvSpPr/>
              <p:nvPr/>
            </p:nvSpPr>
            <p:spPr>
              <a:xfrm>
                <a:off x="2863061" y="4424048"/>
                <a:ext cx="105603" cy="48965"/>
              </a:xfrm>
            </p:spPr>
          </p:sp>
        </mc:Fallback>
      </mc:AlternateContent>
      <mc:AlternateContent xmlns:mc="http://schemas.openxmlformats.org/markup-compatibility/2006">
        <mc:Choice xmlns:p14="http://schemas.microsoft.com/office/powerpoint/2010/main" Requires="p14">
          <p:contentPart p14:bwMode="auto" r:id="rId38">
            <p14:nvContentPartPr>
              <p14:cNvPr id="1052822" name=""/>
              <p14:cNvContentPartPr/>
              <p14:nvPr/>
            </p14:nvContentPartPr>
            <p14:xfrm>
              <a:off x="2889057" y="4402827"/>
              <a:ext cx="56622" cy="149462"/>
            </p14:xfrm>
          </p:contentPart>
        </mc:Choice>
        <mc:Fallback>
          <p:sp>
            <p:nvSpPr>
              <p:cNvPr id="1052822" name=""/>
              <p:cNvSpPr/>
              <p:nvPr/>
            </p:nvSpPr>
            <p:spPr>
              <a:xfrm>
                <a:off x="2889057" y="4402827"/>
                <a:ext cx="56622" cy="149462"/>
              </a:xfrm>
            </p:spPr>
          </p:sp>
        </mc:Fallback>
      </mc:AlternateContent>
      <mc:AlternateContent xmlns:mc="http://schemas.openxmlformats.org/markup-compatibility/2006">
        <mc:Choice xmlns:p14="http://schemas.microsoft.com/office/powerpoint/2010/main" Requires="p14">
          <p:contentPart p14:bwMode="auto" r:id="rId39">
            <p14:nvContentPartPr>
              <p14:cNvPr id="1052823" name=""/>
              <p14:cNvContentPartPr/>
              <p14:nvPr/>
            </p14:nvContentPartPr>
            <p14:xfrm>
              <a:off x="2892827" y="4389829"/>
              <a:ext cx="75516" cy="172516"/>
            </p14:xfrm>
          </p:contentPart>
        </mc:Choice>
        <mc:Fallback>
          <p:sp>
            <p:nvSpPr>
              <p:cNvPr id="1052823" name=""/>
              <p:cNvSpPr/>
              <p:nvPr/>
            </p:nvSpPr>
            <p:spPr>
              <a:xfrm>
                <a:off x="2892827" y="4389829"/>
                <a:ext cx="75516" cy="172516"/>
              </a:xfrm>
            </p:spPr>
          </p:sp>
        </mc:Fallback>
      </mc:AlternateContent>
      <mc:AlternateContent xmlns:mc="http://schemas.openxmlformats.org/markup-compatibility/2006">
        <mc:Choice xmlns:p14="http://schemas.microsoft.com/office/powerpoint/2010/main" Requires="p14">
          <p:contentPart p14:bwMode="auto" r:id="rId40">
            <p14:nvContentPartPr>
              <p14:cNvPr id="1052824" name=""/>
              <p14:cNvContentPartPr/>
              <p14:nvPr/>
            </p14:nvContentPartPr>
            <p14:xfrm>
              <a:off x="2795472" y="4583079"/>
              <a:ext cx="163137" cy="235367"/>
            </p14:xfrm>
          </p:contentPart>
        </mc:Choice>
        <mc:Fallback>
          <p:sp>
            <p:nvSpPr>
              <p:cNvPr id="1052824" name=""/>
              <p:cNvSpPr/>
              <p:nvPr/>
            </p:nvSpPr>
            <p:spPr>
              <a:xfrm>
                <a:off x="2795472" y="4583079"/>
                <a:ext cx="163137" cy="235367"/>
              </a:xfrm>
            </p:spPr>
          </p:sp>
        </mc:Fallback>
      </mc:AlternateContent>
      <mc:AlternateContent xmlns:mc="http://schemas.openxmlformats.org/markup-compatibility/2006">
        <mc:Choice xmlns:p14="http://schemas.microsoft.com/office/powerpoint/2010/main" Requires="p14">
          <p:contentPart p14:bwMode="auto" r:id="rId41">
            <p14:nvContentPartPr>
              <p14:cNvPr id="1052825" name=""/>
              <p14:cNvContentPartPr/>
              <p14:nvPr/>
            </p14:nvContentPartPr>
            <p14:xfrm>
              <a:off x="2913306" y="4547099"/>
              <a:ext cx="10194" cy="67366"/>
            </p14:xfrm>
          </p:contentPart>
        </mc:Choice>
        <mc:Fallback>
          <p:sp>
            <p:nvSpPr>
              <p:cNvPr id="1052825" name=""/>
              <p:cNvSpPr/>
              <p:nvPr/>
            </p:nvSpPr>
            <p:spPr>
              <a:xfrm>
                <a:off x="2913306" y="4547099"/>
                <a:ext cx="10194" cy="67366"/>
              </a:xfrm>
            </p:spPr>
          </p:sp>
        </mc:Fallback>
      </mc:AlternateContent>
      <mc:AlternateContent xmlns:mc="http://schemas.openxmlformats.org/markup-compatibility/2006">
        <mc:Choice xmlns:p14="http://schemas.microsoft.com/office/powerpoint/2010/main" Requires="p14">
          <p:contentPart p14:bwMode="auto" r:id="rId42">
            <p14:nvContentPartPr>
              <p14:cNvPr id="1052826" name=""/>
              <p14:cNvContentPartPr/>
              <p14:nvPr/>
            </p14:nvContentPartPr>
            <p14:xfrm>
              <a:off x="2926499" y="4526897"/>
              <a:ext cx="129331" cy="278645"/>
            </p14:xfrm>
          </p:contentPart>
        </mc:Choice>
        <mc:Fallback>
          <p:sp>
            <p:nvSpPr>
              <p:cNvPr id="1052826" name=""/>
              <p:cNvSpPr/>
              <p:nvPr/>
            </p:nvSpPr>
            <p:spPr>
              <a:xfrm>
                <a:off x="2926499" y="4526897"/>
                <a:ext cx="129331" cy="278645"/>
              </a:xfrm>
            </p:spPr>
          </p:sp>
        </mc:Fallback>
      </mc:AlternateContent>
      <mc:AlternateContent xmlns:mc="http://schemas.openxmlformats.org/markup-compatibility/2006">
        <mc:Choice xmlns:p14="http://schemas.microsoft.com/office/powerpoint/2010/main" Requires="p14">
          <p:contentPart p14:bwMode="auto" r:id="rId43">
            <p14:nvContentPartPr>
              <p14:cNvPr id="1052827" name=""/>
              <p14:cNvContentPartPr/>
              <p14:nvPr/>
            </p14:nvContentPartPr>
            <p14:xfrm>
              <a:off x="2928262" y="4614686"/>
              <a:ext cx="62177" cy="208513"/>
            </p14:xfrm>
          </p:contentPart>
        </mc:Choice>
        <mc:Fallback>
          <p:sp>
            <p:nvSpPr>
              <p:cNvPr id="1052827" name=""/>
              <p:cNvSpPr/>
              <p:nvPr/>
            </p:nvSpPr>
            <p:spPr>
              <a:xfrm>
                <a:off x="2928262" y="4614686"/>
                <a:ext cx="62177" cy="208513"/>
              </a:xfrm>
            </p:spPr>
          </p:sp>
        </mc:Fallback>
      </mc:AlternateContent>
      <mc:AlternateContent xmlns:mc="http://schemas.openxmlformats.org/markup-compatibility/2006">
        <mc:Choice xmlns:p14="http://schemas.microsoft.com/office/powerpoint/2010/main" Requires="p14">
          <p:contentPart p14:bwMode="auto" r:id="rId44">
            <p14:nvContentPartPr>
              <p14:cNvPr id="1052828" name=""/>
              <p14:cNvContentPartPr/>
              <p14:nvPr/>
            </p14:nvContentPartPr>
            <p14:xfrm>
              <a:off x="3098322" y="4423790"/>
              <a:ext cx="139264" cy="75868"/>
            </p14:xfrm>
          </p:contentPart>
        </mc:Choice>
        <mc:Fallback>
          <p:sp>
            <p:nvSpPr>
              <p:cNvPr id="1052828" name=""/>
              <p:cNvSpPr/>
              <p:nvPr/>
            </p:nvSpPr>
            <p:spPr>
              <a:xfrm>
                <a:off x="3098322" y="4423790"/>
                <a:ext cx="139264" cy="75868"/>
              </a:xfrm>
            </p:spPr>
          </p:sp>
        </mc:Fallback>
      </mc:AlternateContent>
      <mc:AlternateContent xmlns:mc="http://schemas.openxmlformats.org/markup-compatibility/2006">
        <mc:Choice xmlns:p14="http://schemas.microsoft.com/office/powerpoint/2010/main" Requires="p14">
          <p:contentPart p14:bwMode="auto" r:id="rId45">
            <p14:nvContentPartPr>
              <p14:cNvPr id="1052829" name=""/>
              <p14:cNvContentPartPr/>
              <p14:nvPr/>
            </p14:nvContentPartPr>
            <p14:xfrm>
              <a:off x="3155287" y="4407203"/>
              <a:ext cx="33369" cy="183068"/>
            </p14:xfrm>
          </p:contentPart>
        </mc:Choice>
        <mc:Fallback>
          <p:sp>
            <p:nvSpPr>
              <p:cNvPr id="1052829" name=""/>
              <p:cNvSpPr/>
              <p:nvPr/>
            </p:nvSpPr>
            <p:spPr>
              <a:xfrm>
                <a:off x="3155287" y="4407203"/>
                <a:ext cx="33369" cy="183068"/>
              </a:xfrm>
            </p:spPr>
          </p:sp>
        </mc:Fallback>
      </mc:AlternateContent>
      <mc:AlternateContent xmlns:mc="http://schemas.openxmlformats.org/markup-compatibility/2006">
        <mc:Choice xmlns:p14="http://schemas.microsoft.com/office/powerpoint/2010/main" Requires="p14">
          <p:contentPart p14:bwMode="auto" r:id="rId46">
            <p14:nvContentPartPr>
              <p14:cNvPr id="1052830" name=""/>
              <p14:cNvContentPartPr/>
              <p14:nvPr/>
            </p14:nvContentPartPr>
            <p14:xfrm>
              <a:off x="3050229" y="4543991"/>
              <a:ext cx="210684" cy="155646"/>
            </p14:xfrm>
          </p:contentPart>
        </mc:Choice>
        <mc:Fallback>
          <p:sp>
            <p:nvSpPr>
              <p:cNvPr id="1052830" name=""/>
              <p:cNvSpPr/>
              <p:nvPr/>
            </p:nvSpPr>
            <p:spPr>
              <a:xfrm>
                <a:off x="3050229" y="4543991"/>
                <a:ext cx="210684" cy="155646"/>
              </a:xfrm>
            </p:spPr>
          </p:sp>
        </mc:Fallback>
      </mc:AlternateContent>
      <mc:AlternateContent xmlns:mc="http://schemas.openxmlformats.org/markup-compatibility/2006">
        <mc:Choice xmlns:p14="http://schemas.microsoft.com/office/powerpoint/2010/main" Requires="p14">
          <p:contentPart p14:bwMode="auto" r:id="rId47">
            <p14:nvContentPartPr>
              <p14:cNvPr id="1052831" name=""/>
              <p14:cNvContentPartPr/>
              <p14:nvPr/>
            </p14:nvContentPartPr>
            <p14:xfrm>
              <a:off x="3051601" y="4596489"/>
              <a:ext cx="103260" cy="158239"/>
            </p14:xfrm>
          </p:contentPart>
        </mc:Choice>
        <mc:Fallback>
          <p:sp>
            <p:nvSpPr>
              <p:cNvPr id="1052831" name=""/>
              <p:cNvSpPr/>
              <p:nvPr/>
            </p:nvSpPr>
            <p:spPr>
              <a:xfrm>
                <a:off x="3051601" y="4596489"/>
                <a:ext cx="103260" cy="158239"/>
              </a:xfrm>
            </p:spPr>
          </p:sp>
        </mc:Fallback>
      </mc:AlternateContent>
      <mc:AlternateContent xmlns:mc="http://schemas.openxmlformats.org/markup-compatibility/2006">
        <mc:Choice xmlns:p14="http://schemas.microsoft.com/office/powerpoint/2010/main" Requires="p14">
          <p:contentPart p14:bwMode="auto" r:id="rId48">
            <p14:nvContentPartPr>
              <p14:cNvPr id="1052832" name=""/>
              <p14:cNvContentPartPr/>
              <p14:nvPr/>
            </p14:nvContentPartPr>
            <p14:xfrm>
              <a:off x="3113270" y="4675108"/>
              <a:ext cx="231655" cy="106426"/>
            </p14:xfrm>
          </p:contentPart>
        </mc:Choice>
        <mc:Fallback>
          <p:sp>
            <p:nvSpPr>
              <p:cNvPr id="1052832" name=""/>
              <p:cNvSpPr/>
              <p:nvPr/>
            </p:nvSpPr>
            <p:spPr>
              <a:xfrm>
                <a:off x="3113270" y="4675108"/>
                <a:ext cx="231655" cy="106426"/>
              </a:xfrm>
            </p:spPr>
          </p:sp>
        </mc:Fallback>
      </mc:AlternateContent>
      <mc:AlternateContent xmlns:mc="http://schemas.openxmlformats.org/markup-compatibility/2006">
        <mc:Choice xmlns:p14="http://schemas.microsoft.com/office/powerpoint/2010/main" Requires="p14">
          <p:contentPart p14:bwMode="auto" r:id="rId49">
            <p14:nvContentPartPr>
              <p14:cNvPr id="1052833" name=""/>
              <p14:cNvContentPartPr/>
              <p14:nvPr/>
            </p14:nvContentPartPr>
            <p14:xfrm>
              <a:off x="3260795" y="4473729"/>
              <a:ext cx="161769" cy="63621"/>
            </p14:xfrm>
          </p:contentPart>
        </mc:Choice>
        <mc:Fallback>
          <p:sp>
            <p:nvSpPr>
              <p:cNvPr id="1052833" name=""/>
              <p:cNvSpPr/>
              <p:nvPr/>
            </p:nvSpPr>
            <p:spPr>
              <a:xfrm>
                <a:off x="3260795" y="4473729"/>
                <a:ext cx="161769" cy="63621"/>
              </a:xfrm>
            </p:spPr>
          </p:sp>
        </mc:Fallback>
      </mc:AlternateContent>
      <mc:AlternateContent xmlns:mc="http://schemas.openxmlformats.org/markup-compatibility/2006">
        <mc:Choice xmlns:p14="http://schemas.microsoft.com/office/powerpoint/2010/main" Requires="p14">
          <p:contentPart p14:bwMode="auto" r:id="rId50">
            <p14:nvContentPartPr>
              <p14:cNvPr id="1052834" name=""/>
              <p14:cNvContentPartPr/>
              <p14:nvPr/>
            </p14:nvContentPartPr>
            <p14:xfrm>
              <a:off x="3252996" y="4423634"/>
              <a:ext cx="216366" cy="310367"/>
            </p14:xfrm>
          </p:contentPart>
        </mc:Choice>
        <mc:Fallback>
          <p:sp>
            <p:nvSpPr>
              <p:cNvPr id="1052834" name=""/>
              <p:cNvSpPr/>
              <p:nvPr/>
            </p:nvSpPr>
            <p:spPr>
              <a:xfrm>
                <a:off x="3252996" y="4423634"/>
                <a:ext cx="216366" cy="310367"/>
              </a:xfrm>
            </p:spPr>
          </p:sp>
        </mc:Fallback>
      </mc:AlternateContent>
      <mc:AlternateContent xmlns:mc="http://schemas.openxmlformats.org/markup-compatibility/2006">
        <mc:Choice xmlns:p14="http://schemas.microsoft.com/office/powerpoint/2010/main" Requires="p14">
          <p:contentPart p14:bwMode="auto" r:id="rId51">
            <p14:nvContentPartPr>
              <p14:cNvPr id="1052835" name=""/>
              <p14:cNvContentPartPr/>
              <p14:nvPr/>
            </p14:nvContentPartPr>
            <p14:xfrm>
              <a:off x="3303075" y="4524353"/>
              <a:ext cx="129291" cy="161194"/>
            </p14:xfrm>
          </p:contentPart>
        </mc:Choice>
        <mc:Fallback>
          <p:sp>
            <p:nvSpPr>
              <p:cNvPr id="1052835" name=""/>
              <p:cNvSpPr/>
              <p:nvPr/>
            </p:nvSpPr>
            <p:spPr>
              <a:xfrm>
                <a:off x="3303075" y="4524353"/>
                <a:ext cx="129291" cy="161194"/>
              </a:xfrm>
            </p:spPr>
          </p:sp>
        </mc:Fallback>
      </mc:AlternateContent>
      <mc:AlternateContent xmlns:mc="http://schemas.openxmlformats.org/markup-compatibility/2006">
        <mc:Choice xmlns:p14="http://schemas.microsoft.com/office/powerpoint/2010/main" Requires="p14">
          <p:contentPart p14:bwMode="auto" r:id="rId52">
            <p14:nvContentPartPr>
              <p14:cNvPr id="1052836" name=""/>
              <p14:cNvContentPartPr/>
              <p14:nvPr/>
            </p14:nvContentPartPr>
            <p14:xfrm>
              <a:off x="3358929" y="4390479"/>
              <a:ext cx="102188" cy="62431"/>
            </p14:xfrm>
          </p:contentPart>
        </mc:Choice>
        <mc:Fallback>
          <p:sp>
            <p:nvSpPr>
              <p:cNvPr id="1052836" name=""/>
              <p:cNvSpPr/>
              <p:nvPr/>
            </p:nvSpPr>
            <p:spPr>
              <a:xfrm>
                <a:off x="3358929" y="4390479"/>
                <a:ext cx="102188" cy="62431"/>
              </a:xfrm>
            </p:spPr>
          </p:sp>
        </mc:Fallback>
      </mc:AlternateContent>
      <mc:AlternateContent xmlns:mc="http://schemas.openxmlformats.org/markup-compatibility/2006">
        <mc:Choice xmlns:p14="http://schemas.microsoft.com/office/powerpoint/2010/main" Requires="p14">
          <p:contentPart p14:bwMode="auto" r:id="rId53">
            <p14:nvContentPartPr>
              <p14:cNvPr id="1052837" name=""/>
              <p14:cNvContentPartPr/>
              <p14:nvPr/>
            </p14:nvContentPartPr>
            <p14:xfrm>
              <a:off x="3512303" y="4339037"/>
              <a:ext cx="82277" cy="35338"/>
            </p14:xfrm>
          </p:contentPart>
        </mc:Choice>
        <mc:Fallback>
          <p:sp>
            <p:nvSpPr>
              <p:cNvPr id="1052837" name=""/>
              <p:cNvSpPr/>
              <p:nvPr/>
            </p:nvSpPr>
            <p:spPr>
              <a:xfrm>
                <a:off x="3512303" y="4339037"/>
                <a:ext cx="82277" cy="35338"/>
              </a:xfrm>
            </p:spPr>
          </p:sp>
        </mc:Fallback>
      </mc:AlternateContent>
      <mc:AlternateContent xmlns:mc="http://schemas.openxmlformats.org/markup-compatibility/2006">
        <mc:Choice xmlns:p14="http://schemas.microsoft.com/office/powerpoint/2010/main" Requires="p14">
          <p:contentPart p14:bwMode="auto" r:id="rId54">
            <p14:nvContentPartPr>
              <p14:cNvPr id="1052838" name=""/>
              <p14:cNvContentPartPr/>
              <p14:nvPr/>
            </p14:nvContentPartPr>
            <p14:xfrm>
              <a:off x="3474610" y="4391779"/>
              <a:ext cx="11025" cy="125008"/>
            </p14:xfrm>
          </p:contentPart>
        </mc:Choice>
        <mc:Fallback>
          <p:sp>
            <p:nvSpPr>
              <p:cNvPr id="1052838" name=""/>
              <p:cNvSpPr/>
              <p:nvPr/>
            </p:nvSpPr>
            <p:spPr>
              <a:xfrm>
                <a:off x="3474610" y="4391779"/>
                <a:ext cx="11025" cy="125008"/>
              </a:xfrm>
            </p:spPr>
          </p:sp>
        </mc:Fallback>
      </mc:AlternateContent>
      <mc:AlternateContent xmlns:mc="http://schemas.openxmlformats.org/markup-compatibility/2006">
        <mc:Choice xmlns:p14="http://schemas.microsoft.com/office/powerpoint/2010/main" Requires="p14">
          <p:contentPart p14:bwMode="auto" r:id="rId55">
            <p14:nvContentPartPr>
              <p14:cNvPr id="1052839" name=""/>
              <p14:cNvContentPartPr/>
              <p14:nvPr/>
            </p14:nvContentPartPr>
            <p14:xfrm>
              <a:off x="3510354" y="4394834"/>
              <a:ext cx="187152" cy="77222"/>
            </p14:xfrm>
          </p:contentPart>
        </mc:Choice>
        <mc:Fallback>
          <p:sp>
            <p:nvSpPr>
              <p:cNvPr id="1052839" name=""/>
              <p:cNvSpPr/>
              <p:nvPr/>
            </p:nvSpPr>
            <p:spPr>
              <a:xfrm>
                <a:off x="3510354" y="4394834"/>
                <a:ext cx="187152" cy="77222"/>
              </a:xfrm>
            </p:spPr>
          </p:sp>
        </mc:Fallback>
      </mc:AlternateContent>
      <mc:AlternateContent xmlns:mc="http://schemas.openxmlformats.org/markup-compatibility/2006">
        <mc:Choice xmlns:p14="http://schemas.microsoft.com/office/powerpoint/2010/main" Requires="p14">
          <p:contentPart p14:bwMode="auto" r:id="rId56">
            <p14:nvContentPartPr>
              <p14:cNvPr id="1052840" name=""/>
              <p14:cNvContentPartPr/>
              <p14:nvPr/>
            </p14:nvContentPartPr>
            <p14:xfrm>
              <a:off x="3531077" y="4421673"/>
              <a:ext cx="23469" cy="132090"/>
            </p14:xfrm>
          </p:contentPart>
        </mc:Choice>
        <mc:Fallback>
          <p:sp>
            <p:nvSpPr>
              <p:cNvPr id="1052840" name=""/>
              <p:cNvSpPr/>
              <p:nvPr/>
            </p:nvSpPr>
            <p:spPr>
              <a:xfrm>
                <a:off x="3531077" y="4421673"/>
                <a:ext cx="23469" cy="132090"/>
              </a:xfrm>
            </p:spPr>
          </p:sp>
        </mc:Fallback>
      </mc:AlternateContent>
      <mc:AlternateContent xmlns:mc="http://schemas.openxmlformats.org/markup-compatibility/2006">
        <mc:Choice xmlns:p14="http://schemas.microsoft.com/office/powerpoint/2010/main" Requires="p14">
          <p:contentPart p14:bwMode="auto" r:id="rId57">
            <p14:nvContentPartPr>
              <p14:cNvPr id="1052841" name=""/>
              <p14:cNvContentPartPr/>
              <p14:nvPr/>
            </p14:nvContentPartPr>
            <p14:xfrm>
              <a:off x="3471455" y="4454713"/>
              <a:ext cx="237172" cy="291957"/>
            </p14:xfrm>
          </p:contentPart>
        </mc:Choice>
        <mc:Fallback>
          <p:sp>
            <p:nvSpPr>
              <p:cNvPr id="1052841" name=""/>
              <p:cNvSpPr/>
              <p:nvPr/>
            </p:nvSpPr>
            <p:spPr>
              <a:xfrm>
                <a:off x="3471455" y="4454713"/>
                <a:ext cx="237172" cy="291957"/>
              </a:xfrm>
            </p:spPr>
          </p:sp>
        </mc:Fallback>
      </mc:AlternateContent>
      <mc:AlternateContent xmlns:mc="http://schemas.openxmlformats.org/markup-compatibility/2006">
        <mc:Choice xmlns:p14="http://schemas.microsoft.com/office/powerpoint/2010/main" Requires="p14">
          <p:contentPart p14:bwMode="auto" r:id="rId58">
            <p14:nvContentPartPr>
              <p14:cNvPr id="1052842" name=""/>
              <p14:cNvContentPartPr/>
              <p14:nvPr/>
            </p14:nvContentPartPr>
            <p14:xfrm>
              <a:off x="3547837" y="4596144"/>
              <a:ext cx="212156" cy="159150"/>
            </p14:xfrm>
          </p:contentPart>
        </mc:Choice>
        <mc:Fallback>
          <p:sp>
            <p:nvSpPr>
              <p:cNvPr id="1052842" name=""/>
              <p:cNvSpPr/>
              <p:nvPr/>
            </p:nvSpPr>
            <p:spPr>
              <a:xfrm>
                <a:off x="3547837" y="4596144"/>
                <a:ext cx="212156" cy="159150"/>
              </a:xfrm>
            </p:spPr>
          </p:sp>
        </mc:Fallback>
      </mc:AlternateContent>
      <mc:AlternateContent xmlns:mc="http://schemas.openxmlformats.org/markup-compatibility/2006">
        <mc:Choice xmlns:p14="http://schemas.microsoft.com/office/powerpoint/2010/main" Requires="p14">
          <p:contentPart p14:bwMode="auto" r:id="rId59">
            <p14:nvContentPartPr>
              <p14:cNvPr id="1052843" name=""/>
              <p14:cNvContentPartPr/>
              <p14:nvPr/>
            </p14:nvContentPartPr>
            <p14:xfrm>
              <a:off x="3750813" y="4367084"/>
              <a:ext cx="19184" cy="165129"/>
            </p14:xfrm>
          </p:contentPart>
        </mc:Choice>
        <mc:Fallback>
          <p:sp>
            <p:nvSpPr>
              <p:cNvPr id="1052843" name=""/>
              <p:cNvSpPr/>
              <p:nvPr/>
            </p:nvSpPr>
            <p:spPr>
              <a:xfrm>
                <a:off x="3750813" y="4367084"/>
                <a:ext cx="19184" cy="165129"/>
              </a:xfrm>
            </p:spPr>
          </p:sp>
        </mc:Fallback>
      </mc:AlternateContent>
      <mc:AlternateContent xmlns:mc="http://schemas.openxmlformats.org/markup-compatibility/2006">
        <mc:Choice xmlns:p14="http://schemas.microsoft.com/office/powerpoint/2010/main" Requires="p14">
          <p:contentPart p14:bwMode="auto" r:id="rId60">
            <p14:nvContentPartPr>
              <p14:cNvPr id="1052844" name=""/>
              <p14:cNvContentPartPr/>
              <p14:nvPr/>
            </p14:nvContentPartPr>
            <p14:xfrm>
              <a:off x="3777459" y="4345607"/>
              <a:ext cx="102439" cy="151956"/>
            </p14:xfrm>
          </p:contentPart>
        </mc:Choice>
        <mc:Fallback>
          <p:sp>
            <p:nvSpPr>
              <p:cNvPr id="1052844" name=""/>
              <p:cNvSpPr/>
              <p:nvPr/>
            </p:nvSpPr>
            <p:spPr>
              <a:xfrm>
                <a:off x="3777459" y="4345607"/>
                <a:ext cx="102439" cy="151956"/>
              </a:xfrm>
            </p:spPr>
          </p:sp>
        </mc:Fallback>
      </mc:AlternateContent>
      <mc:AlternateContent xmlns:mc="http://schemas.openxmlformats.org/markup-compatibility/2006">
        <mc:Choice xmlns:p14="http://schemas.microsoft.com/office/powerpoint/2010/main" Requires="p14">
          <p:contentPart p14:bwMode="auto" r:id="rId61">
            <p14:nvContentPartPr>
              <p14:cNvPr id="1052845" name=""/>
              <p14:cNvContentPartPr/>
              <p14:nvPr/>
            </p14:nvContentPartPr>
            <p14:xfrm>
              <a:off x="3723483" y="4391821"/>
              <a:ext cx="127639" cy="217189"/>
            </p14:xfrm>
          </p:contentPart>
        </mc:Choice>
        <mc:Fallback>
          <p:sp>
            <p:nvSpPr>
              <p:cNvPr id="1052845" name=""/>
              <p:cNvSpPr/>
              <p:nvPr/>
            </p:nvSpPr>
            <p:spPr>
              <a:xfrm>
                <a:off x="3723483" y="4391821"/>
                <a:ext cx="127639" cy="217189"/>
              </a:xfrm>
            </p:spPr>
          </p:sp>
        </mc:Fallback>
      </mc:AlternateContent>
      <mc:AlternateContent xmlns:mc="http://schemas.openxmlformats.org/markup-compatibility/2006">
        <mc:Choice xmlns:p14="http://schemas.microsoft.com/office/powerpoint/2010/main" Requires="p14">
          <p:contentPart p14:bwMode="auto" r:id="rId62">
            <p14:nvContentPartPr>
              <p14:cNvPr id="1052846" name=""/>
              <p14:cNvContentPartPr/>
              <p14:nvPr/>
            </p14:nvContentPartPr>
            <p14:xfrm>
              <a:off x="3819189" y="4489378"/>
              <a:ext cx="228041" cy="186964"/>
            </p14:xfrm>
          </p:contentPart>
        </mc:Choice>
        <mc:Fallback>
          <p:sp>
            <p:nvSpPr>
              <p:cNvPr id="1052846" name=""/>
              <p:cNvSpPr/>
              <p:nvPr/>
            </p:nvSpPr>
            <p:spPr>
              <a:xfrm>
                <a:off x="3819189" y="4489378"/>
                <a:ext cx="228041" cy="186964"/>
              </a:xfrm>
            </p:spPr>
          </p:sp>
        </mc:Fallback>
      </mc:AlternateContent>
      <mc:AlternateContent xmlns:mc="http://schemas.openxmlformats.org/markup-compatibility/2006">
        <mc:Choice xmlns:p14="http://schemas.microsoft.com/office/powerpoint/2010/main" Requires="p14">
          <p:contentPart p14:bwMode="auto" r:id="rId63">
            <p14:nvContentPartPr>
              <p14:cNvPr id="1052847" name=""/>
              <p14:cNvContentPartPr/>
              <p14:nvPr/>
            </p14:nvContentPartPr>
            <p14:xfrm>
              <a:off x="3778008" y="4555547"/>
              <a:ext cx="151526" cy="212780"/>
            </p14:xfrm>
          </p:contentPart>
        </mc:Choice>
        <mc:Fallback>
          <p:sp>
            <p:nvSpPr>
              <p:cNvPr id="1052847" name=""/>
              <p:cNvSpPr/>
              <p:nvPr/>
            </p:nvSpPr>
            <p:spPr>
              <a:xfrm>
                <a:off x="3778008" y="4555547"/>
                <a:ext cx="151526" cy="212780"/>
              </a:xfrm>
            </p:spPr>
          </p:sp>
        </mc:Fallback>
      </mc:AlternateContent>
      <mc:AlternateContent xmlns:mc="http://schemas.openxmlformats.org/markup-compatibility/2006">
        <mc:Choice xmlns:p14="http://schemas.microsoft.com/office/powerpoint/2010/main" Requires="p14">
          <p:contentPart p14:bwMode="auto" r:id="rId64">
            <p14:nvContentPartPr>
              <p14:cNvPr id="1052848" name=""/>
              <p14:cNvContentPartPr/>
              <p14:nvPr/>
            </p14:nvContentPartPr>
            <p14:xfrm>
              <a:off x="814600" y="5406886"/>
              <a:ext cx="116315" cy="48735"/>
            </p14:xfrm>
          </p:contentPart>
        </mc:Choice>
        <mc:Fallback>
          <p:sp>
            <p:nvSpPr>
              <p:cNvPr id="1052848" name=""/>
              <p:cNvSpPr/>
              <p:nvPr/>
            </p:nvSpPr>
            <p:spPr>
              <a:xfrm>
                <a:off x="814600" y="5406886"/>
                <a:ext cx="116315" cy="48735"/>
              </a:xfrm>
            </p:spPr>
          </p:sp>
        </mc:Fallback>
      </mc:AlternateContent>
      <mc:AlternateContent xmlns:mc="http://schemas.openxmlformats.org/markup-compatibility/2006">
        <mc:Choice xmlns:p14="http://schemas.microsoft.com/office/powerpoint/2010/main" Requires="p14">
          <p:contentPart p14:bwMode="auto" r:id="rId65">
            <p14:nvContentPartPr>
              <p14:cNvPr id="1052849" name=""/>
              <p14:cNvContentPartPr/>
              <p14:nvPr/>
            </p14:nvContentPartPr>
            <p14:xfrm>
              <a:off x="928427" y="5308750"/>
              <a:ext cx="166617" cy="326874"/>
            </p14:xfrm>
          </p:contentPart>
        </mc:Choice>
        <mc:Fallback>
          <p:sp>
            <p:nvSpPr>
              <p:cNvPr id="1052849" name=""/>
              <p:cNvSpPr/>
              <p:nvPr/>
            </p:nvSpPr>
            <p:spPr>
              <a:xfrm>
                <a:off x="928427" y="5308750"/>
                <a:ext cx="166617" cy="326874"/>
              </a:xfrm>
            </p:spPr>
          </p:sp>
        </mc:Fallback>
      </mc:AlternateContent>
      <mc:AlternateContent xmlns:mc="http://schemas.openxmlformats.org/markup-compatibility/2006">
        <mc:Choice xmlns:p14="http://schemas.microsoft.com/office/powerpoint/2010/main" Requires="p14">
          <p:contentPart p14:bwMode="auto" r:id="rId66">
            <p14:nvContentPartPr>
              <p14:cNvPr id="1052850" name=""/>
              <p14:cNvContentPartPr/>
              <p14:nvPr/>
            </p14:nvContentPartPr>
            <p14:xfrm>
              <a:off x="1084305" y="5388511"/>
              <a:ext cx="86627" cy="193289"/>
            </p14:xfrm>
          </p:contentPart>
        </mc:Choice>
        <mc:Fallback>
          <p:sp>
            <p:nvSpPr>
              <p:cNvPr id="1052850" name=""/>
              <p:cNvSpPr/>
              <p:nvPr/>
            </p:nvSpPr>
            <p:spPr>
              <a:xfrm>
                <a:off x="1084305" y="5388511"/>
                <a:ext cx="86627" cy="193289"/>
              </a:xfrm>
            </p:spPr>
          </p:sp>
        </mc:Fallback>
      </mc:AlternateContent>
      <mc:AlternateContent xmlns:mc="http://schemas.openxmlformats.org/markup-compatibility/2006">
        <mc:Choice xmlns:p14="http://schemas.microsoft.com/office/powerpoint/2010/main" Requires="p14">
          <p:contentPart p14:bwMode="auto" r:id="rId67">
            <p14:nvContentPartPr>
              <p14:cNvPr id="1052851" name=""/>
              <p14:cNvContentPartPr/>
              <p14:nvPr/>
            </p14:nvContentPartPr>
            <p14:xfrm>
              <a:off x="1095353" y="5501762"/>
              <a:ext cx="156046" cy="73766"/>
            </p14:xfrm>
          </p:contentPart>
        </mc:Choice>
        <mc:Fallback>
          <p:sp>
            <p:nvSpPr>
              <p:cNvPr id="1052851" name=""/>
              <p:cNvSpPr/>
              <p:nvPr/>
            </p:nvSpPr>
            <p:spPr>
              <a:xfrm>
                <a:off x="1095353" y="5501762"/>
                <a:ext cx="156046" cy="73766"/>
              </a:xfrm>
            </p:spPr>
          </p:sp>
        </mc:Fallback>
      </mc:AlternateContent>
      <mc:AlternateContent xmlns:mc="http://schemas.openxmlformats.org/markup-compatibility/2006">
        <mc:Choice xmlns:p14="http://schemas.microsoft.com/office/powerpoint/2010/main" Requires="p14">
          <p:contentPart p14:bwMode="auto" r:id="rId68">
            <p14:nvContentPartPr>
              <p14:cNvPr id="1052852" name=""/>
              <p14:cNvContentPartPr/>
              <p14:nvPr/>
            </p14:nvContentPartPr>
            <p14:xfrm>
              <a:off x="1209084" y="5387385"/>
              <a:ext cx="62256" cy="86249"/>
            </p14:xfrm>
          </p:contentPart>
        </mc:Choice>
        <mc:Fallback>
          <p:sp>
            <p:nvSpPr>
              <p:cNvPr id="1052852" name=""/>
              <p:cNvSpPr/>
              <p:nvPr/>
            </p:nvSpPr>
            <p:spPr>
              <a:xfrm>
                <a:off x="1209084" y="5387385"/>
                <a:ext cx="62256" cy="86249"/>
              </a:xfrm>
            </p:spPr>
          </p:sp>
        </mc:Fallback>
      </mc:AlternateContent>
      <mc:AlternateContent xmlns:mc="http://schemas.openxmlformats.org/markup-compatibility/2006">
        <mc:Choice xmlns:p14="http://schemas.microsoft.com/office/powerpoint/2010/main" Requires="p14">
          <p:contentPart p14:bwMode="auto" r:id="rId69">
            <p14:nvContentPartPr>
              <p14:cNvPr id="1052853" name=""/>
              <p14:cNvContentPartPr/>
              <p14:nvPr/>
            </p14:nvContentPartPr>
            <p14:xfrm>
              <a:off x="1275373" y="5340259"/>
              <a:ext cx="116698" cy="102020"/>
            </p14:xfrm>
          </p:contentPart>
        </mc:Choice>
        <mc:Fallback>
          <p:sp>
            <p:nvSpPr>
              <p:cNvPr id="1052853" name=""/>
              <p:cNvSpPr/>
              <p:nvPr/>
            </p:nvSpPr>
            <p:spPr>
              <a:xfrm>
                <a:off x="1275373" y="5340259"/>
                <a:ext cx="116698" cy="102020"/>
              </a:xfrm>
            </p:spPr>
          </p:sp>
        </mc:Fallback>
      </mc:AlternateContent>
      <mc:AlternateContent xmlns:mc="http://schemas.openxmlformats.org/markup-compatibility/2006">
        <mc:Choice xmlns:p14="http://schemas.microsoft.com/office/powerpoint/2010/main" Requires="p14">
          <p:contentPart p14:bwMode="auto" r:id="rId70">
            <p14:nvContentPartPr>
              <p14:cNvPr id="1052854" name=""/>
              <p14:cNvContentPartPr/>
              <p14:nvPr/>
            </p14:nvContentPartPr>
            <p14:xfrm>
              <a:off x="1263025" y="5398728"/>
              <a:ext cx="99695" cy="57323"/>
            </p14:xfrm>
          </p:contentPart>
        </mc:Choice>
        <mc:Fallback>
          <p:sp>
            <p:nvSpPr>
              <p:cNvPr id="1052854" name=""/>
              <p:cNvSpPr/>
              <p:nvPr/>
            </p:nvSpPr>
            <p:spPr>
              <a:xfrm>
                <a:off x="1263025" y="5398728"/>
                <a:ext cx="99695" cy="57323"/>
              </a:xfrm>
            </p:spPr>
          </p:sp>
        </mc:Fallback>
      </mc:AlternateContent>
      <mc:AlternateContent xmlns:mc="http://schemas.openxmlformats.org/markup-compatibility/2006">
        <mc:Choice xmlns:p14="http://schemas.microsoft.com/office/powerpoint/2010/main" Requires="p14">
          <p:contentPart p14:bwMode="auto" r:id="rId71">
            <p14:nvContentPartPr>
              <p14:cNvPr id="1052855" name=""/>
              <p14:cNvContentPartPr/>
              <p14:nvPr/>
            </p14:nvContentPartPr>
            <p14:xfrm>
              <a:off x="1293570" y="5241813"/>
              <a:ext cx="126016" cy="348695"/>
            </p14:xfrm>
          </p:contentPart>
        </mc:Choice>
        <mc:Fallback>
          <p:sp>
            <p:nvSpPr>
              <p:cNvPr id="1052855" name=""/>
              <p:cNvSpPr/>
              <p:nvPr/>
            </p:nvSpPr>
            <p:spPr>
              <a:xfrm>
                <a:off x="1293570" y="5241813"/>
                <a:ext cx="126016" cy="348695"/>
              </a:xfrm>
            </p:spPr>
          </p:sp>
        </mc:Fallback>
      </mc:AlternateContent>
      <mc:AlternateContent xmlns:mc="http://schemas.openxmlformats.org/markup-compatibility/2006">
        <mc:Choice xmlns:p14="http://schemas.microsoft.com/office/powerpoint/2010/main" Requires="p14">
          <p:contentPart p14:bwMode="auto" r:id="rId72">
            <p14:nvContentPartPr>
              <p14:cNvPr id="1052856" name=""/>
              <p14:cNvContentPartPr/>
              <p14:nvPr/>
            </p14:nvContentPartPr>
            <p14:xfrm>
              <a:off x="1420097" y="5247012"/>
              <a:ext cx="16475" cy="135902"/>
            </p14:xfrm>
          </p:contentPart>
        </mc:Choice>
        <mc:Fallback>
          <p:sp>
            <p:nvSpPr>
              <p:cNvPr id="1052856" name=""/>
              <p:cNvSpPr/>
              <p:nvPr/>
            </p:nvSpPr>
            <p:spPr>
              <a:xfrm>
                <a:off x="1420097" y="5247012"/>
                <a:ext cx="16475" cy="135902"/>
              </a:xfrm>
            </p:spPr>
          </p:sp>
        </mc:Fallback>
      </mc:AlternateContent>
      <mc:AlternateContent xmlns:mc="http://schemas.openxmlformats.org/markup-compatibility/2006">
        <mc:Choice xmlns:p14="http://schemas.microsoft.com/office/powerpoint/2010/main" Requires="p14">
          <p:contentPart p14:bwMode="auto" r:id="rId73">
            <p14:nvContentPartPr>
              <p14:cNvPr id="1052857" name=""/>
              <p14:cNvContentPartPr/>
              <p14:nvPr/>
            </p14:nvContentPartPr>
            <p14:xfrm>
              <a:off x="1420299" y="5244474"/>
              <a:ext cx="129689" cy="113775"/>
            </p14:xfrm>
          </p:contentPart>
        </mc:Choice>
        <mc:Fallback>
          <p:sp>
            <p:nvSpPr>
              <p:cNvPr id="1052857" name=""/>
              <p:cNvSpPr/>
              <p:nvPr/>
            </p:nvSpPr>
            <p:spPr>
              <a:xfrm>
                <a:off x="1420299" y="5244474"/>
                <a:ext cx="129689" cy="113775"/>
              </a:xfrm>
            </p:spPr>
          </p:sp>
        </mc:Fallback>
      </mc:AlternateContent>
      <mc:AlternateContent xmlns:mc="http://schemas.openxmlformats.org/markup-compatibility/2006">
        <mc:Choice xmlns:p14="http://schemas.microsoft.com/office/powerpoint/2010/main" Requires="p14">
          <p:contentPart p14:bwMode="auto" r:id="rId74">
            <p14:nvContentPartPr>
              <p14:cNvPr id="1052858" name=""/>
              <p14:cNvContentPartPr/>
              <p14:nvPr/>
            </p14:nvContentPartPr>
            <p14:xfrm>
              <a:off x="1466391" y="5360090"/>
              <a:ext cx="20215" cy="162923"/>
            </p14:xfrm>
          </p:contentPart>
        </mc:Choice>
        <mc:Fallback>
          <p:sp>
            <p:nvSpPr>
              <p:cNvPr id="1052858" name=""/>
              <p:cNvSpPr/>
              <p:nvPr/>
            </p:nvSpPr>
            <p:spPr>
              <a:xfrm>
                <a:off x="1466391" y="5360090"/>
                <a:ext cx="20215" cy="162923"/>
              </a:xfrm>
            </p:spPr>
          </p:sp>
        </mc:Fallback>
      </mc:AlternateContent>
      <mc:AlternateContent xmlns:mc="http://schemas.openxmlformats.org/markup-compatibility/2006">
        <mc:Choice xmlns:p14="http://schemas.microsoft.com/office/powerpoint/2010/main" Requires="p14">
          <p:contentPart p14:bwMode="auto" r:id="rId75">
            <p14:nvContentPartPr>
              <p14:cNvPr id="1052859" name=""/>
              <p14:cNvContentPartPr/>
              <p14:nvPr/>
            </p14:nvContentPartPr>
            <p14:xfrm>
              <a:off x="1405969" y="5180906"/>
              <a:ext cx="253784" cy="385691"/>
            </p14:xfrm>
          </p:contentPart>
        </mc:Choice>
        <mc:Fallback>
          <p:sp>
            <p:nvSpPr>
              <p:cNvPr id="1052859" name=""/>
              <p:cNvSpPr/>
              <p:nvPr/>
            </p:nvSpPr>
            <p:spPr>
              <a:xfrm>
                <a:off x="1405969" y="5180906"/>
                <a:ext cx="253784" cy="385691"/>
              </a:xfrm>
            </p:spPr>
          </p:sp>
        </mc:Fallback>
      </mc:AlternateContent>
      <mc:AlternateContent xmlns:mc="http://schemas.openxmlformats.org/markup-compatibility/2006">
        <mc:Choice xmlns:p14="http://schemas.microsoft.com/office/powerpoint/2010/main" Requires="p14">
          <p:contentPart p14:bwMode="auto" r:id="rId76">
            <p14:nvContentPartPr>
              <p14:cNvPr id="1052860" name=""/>
              <p14:cNvContentPartPr/>
              <p14:nvPr/>
            </p14:nvContentPartPr>
            <p14:xfrm>
              <a:off x="1571724" y="5350868"/>
              <a:ext cx="126281" cy="24289"/>
            </p14:xfrm>
          </p:contentPart>
        </mc:Choice>
        <mc:Fallback>
          <p:sp>
            <p:nvSpPr>
              <p:cNvPr id="1052860" name=""/>
              <p:cNvSpPr/>
              <p:nvPr/>
            </p:nvSpPr>
            <p:spPr>
              <a:xfrm>
                <a:off x="1571724" y="5350868"/>
                <a:ext cx="126281" cy="24289"/>
              </a:xfrm>
            </p:spPr>
          </p:sp>
        </mc:Fallback>
      </mc:AlternateContent>
      <mc:AlternateContent xmlns:mc="http://schemas.openxmlformats.org/markup-compatibility/2006">
        <mc:Choice xmlns:p14="http://schemas.microsoft.com/office/powerpoint/2010/main" Requires="p14">
          <p:contentPart p14:bwMode="auto" r:id="rId77">
            <p14:nvContentPartPr>
              <p14:cNvPr id="1052861" name=""/>
              <p14:cNvContentPartPr/>
              <p14:nvPr/>
            </p14:nvContentPartPr>
            <p14:xfrm>
              <a:off x="1608890" y="5397783"/>
              <a:ext cx="9879" cy="131012"/>
            </p14:xfrm>
          </p:contentPart>
        </mc:Choice>
        <mc:Fallback>
          <p:sp>
            <p:nvSpPr>
              <p:cNvPr id="1052861" name=""/>
              <p:cNvSpPr/>
              <p:nvPr/>
            </p:nvSpPr>
            <p:spPr>
              <a:xfrm>
                <a:off x="1608890" y="5397783"/>
                <a:ext cx="9879" cy="131012"/>
              </a:xfrm>
            </p:spPr>
          </p:sp>
        </mc:Fallback>
      </mc:AlternateContent>
      <mc:AlternateContent xmlns:mc="http://schemas.openxmlformats.org/markup-compatibility/2006">
        <mc:Choice xmlns:p14="http://schemas.microsoft.com/office/powerpoint/2010/main" Requires="p14">
          <p:contentPart p14:bwMode="auto" r:id="rId78">
            <p14:nvContentPartPr>
              <p14:cNvPr id="1052862" name=""/>
              <p14:cNvContentPartPr/>
              <p14:nvPr/>
            </p14:nvContentPartPr>
            <p14:xfrm>
              <a:off x="1615917" y="5397931"/>
              <a:ext cx="85880" cy="120336"/>
            </p14:xfrm>
          </p:contentPart>
        </mc:Choice>
        <mc:Fallback>
          <p:sp>
            <p:nvSpPr>
              <p:cNvPr id="1052862" name=""/>
              <p:cNvSpPr/>
              <p:nvPr/>
            </p:nvSpPr>
            <p:spPr>
              <a:xfrm>
                <a:off x="1615917" y="5397931"/>
                <a:ext cx="85880" cy="120336"/>
              </a:xfrm>
            </p:spPr>
          </p:sp>
        </mc:Fallback>
      </mc:AlternateContent>
      <mc:AlternateContent xmlns:mc="http://schemas.openxmlformats.org/markup-compatibility/2006">
        <mc:Choice xmlns:p14="http://schemas.microsoft.com/office/powerpoint/2010/main" Requires="p14">
          <p:contentPart p14:bwMode="auto" r:id="rId79">
            <p14:nvContentPartPr>
              <p14:cNvPr id="1052863" name=""/>
              <p14:cNvContentPartPr/>
              <p14:nvPr/>
            </p14:nvContentPartPr>
            <p14:xfrm>
              <a:off x="874389" y="5966204"/>
              <a:ext cx="111301" cy="40510"/>
            </p14:xfrm>
          </p:contentPart>
        </mc:Choice>
        <mc:Fallback>
          <p:sp>
            <p:nvSpPr>
              <p:cNvPr id="1052863" name=""/>
              <p:cNvSpPr/>
              <p:nvPr/>
            </p:nvSpPr>
            <p:spPr>
              <a:xfrm>
                <a:off x="874389" y="5966204"/>
                <a:ext cx="111301" cy="40510"/>
              </a:xfrm>
            </p:spPr>
          </p:sp>
        </mc:Fallback>
      </mc:AlternateContent>
      <mc:AlternateContent xmlns:mc="http://schemas.openxmlformats.org/markup-compatibility/2006">
        <mc:Choice xmlns:p14="http://schemas.microsoft.com/office/powerpoint/2010/main" Requires="p14">
          <p:contentPart p14:bwMode="auto" r:id="rId80">
            <p14:nvContentPartPr>
              <p14:cNvPr id="1052864" name=""/>
              <p14:cNvContentPartPr/>
              <p14:nvPr/>
            </p14:nvContentPartPr>
            <p14:xfrm>
              <a:off x="832147" y="6066727"/>
              <a:ext cx="245855" cy="75161"/>
            </p14:xfrm>
          </p:contentPart>
        </mc:Choice>
        <mc:Fallback>
          <p:sp>
            <p:nvSpPr>
              <p:cNvPr id="1052864" name=""/>
              <p:cNvSpPr/>
              <p:nvPr/>
            </p:nvSpPr>
            <p:spPr>
              <a:xfrm>
                <a:off x="832147" y="6066727"/>
                <a:ext cx="245855" cy="75161"/>
              </a:xfrm>
            </p:spPr>
          </p:sp>
        </mc:Fallback>
      </mc:AlternateContent>
      <mc:AlternateContent xmlns:mc="http://schemas.openxmlformats.org/markup-compatibility/2006">
        <mc:Choice xmlns:p14="http://schemas.microsoft.com/office/powerpoint/2010/main" Requires="p14">
          <p:contentPart p14:bwMode="auto" r:id="rId81">
            <p14:nvContentPartPr>
              <p14:cNvPr id="1052865" name=""/>
              <p14:cNvContentPartPr/>
              <p14:nvPr/>
            </p14:nvContentPartPr>
            <p14:xfrm>
              <a:off x="1047158" y="5904034"/>
              <a:ext cx="116903" cy="410972"/>
            </p14:xfrm>
          </p:contentPart>
        </mc:Choice>
        <mc:Fallback>
          <p:sp>
            <p:nvSpPr>
              <p:cNvPr id="1052865" name=""/>
              <p:cNvSpPr/>
              <p:nvPr/>
            </p:nvSpPr>
            <p:spPr>
              <a:xfrm>
                <a:off x="1047158" y="5904034"/>
                <a:ext cx="116903" cy="410972"/>
              </a:xfrm>
            </p:spPr>
          </p:sp>
        </mc:Fallback>
      </mc:AlternateContent>
      <mc:AlternateContent xmlns:mc="http://schemas.openxmlformats.org/markup-compatibility/2006">
        <mc:Choice xmlns:p14="http://schemas.microsoft.com/office/powerpoint/2010/main" Requires="p14">
          <p:contentPart p14:bwMode="auto" r:id="rId82">
            <p14:nvContentPartPr>
              <p14:cNvPr id="1052866" name=""/>
              <p14:cNvContentPartPr/>
              <p14:nvPr/>
            </p14:nvContentPartPr>
            <p14:xfrm>
              <a:off x="1154859" y="5963823"/>
              <a:ext cx="118738" cy="282021"/>
            </p14:xfrm>
          </p:contentPart>
        </mc:Choice>
        <mc:Fallback>
          <p:sp>
            <p:nvSpPr>
              <p:cNvPr id="1052866" name=""/>
              <p:cNvSpPr/>
              <p:nvPr/>
            </p:nvSpPr>
            <p:spPr>
              <a:xfrm>
                <a:off x="1154859" y="5963823"/>
                <a:ext cx="118738" cy="282021"/>
              </a:xfrm>
            </p:spPr>
          </p:sp>
        </mc:Fallback>
      </mc:AlternateContent>
      <mc:AlternateContent xmlns:mc="http://schemas.openxmlformats.org/markup-compatibility/2006">
        <mc:Choice xmlns:p14="http://schemas.microsoft.com/office/powerpoint/2010/main" Requires="p14">
          <p:contentPart p14:bwMode="auto" r:id="rId83">
            <p14:nvContentPartPr>
              <p14:cNvPr id="1052867" name=""/>
              <p14:cNvContentPartPr/>
              <p14:nvPr/>
            </p14:nvContentPartPr>
            <p14:xfrm>
              <a:off x="1147344" y="6133550"/>
              <a:ext cx="197095" cy="53051"/>
            </p14:xfrm>
          </p:contentPart>
        </mc:Choice>
        <mc:Fallback>
          <p:sp>
            <p:nvSpPr>
              <p:cNvPr id="1052867" name=""/>
              <p:cNvSpPr/>
              <p:nvPr/>
            </p:nvSpPr>
            <p:spPr>
              <a:xfrm>
                <a:off x="1147344" y="6133550"/>
                <a:ext cx="197095" cy="53051"/>
              </a:xfrm>
            </p:spPr>
          </p:sp>
        </mc:Fallback>
      </mc:AlternateContent>
      <mc:AlternateContent xmlns:mc="http://schemas.openxmlformats.org/markup-compatibility/2006">
        <mc:Choice xmlns:p14="http://schemas.microsoft.com/office/powerpoint/2010/main" Requires="p14">
          <p:contentPart p14:bwMode="auto" r:id="rId84">
            <p14:nvContentPartPr>
              <p14:cNvPr id="1052868" name=""/>
              <p14:cNvContentPartPr/>
              <p14:nvPr/>
            </p14:nvContentPartPr>
            <p14:xfrm>
              <a:off x="1293570" y="5938478"/>
              <a:ext cx="23985" cy="110592"/>
            </p14:xfrm>
          </p:contentPart>
        </mc:Choice>
        <mc:Fallback>
          <p:sp>
            <p:nvSpPr>
              <p:cNvPr id="1052868" name=""/>
              <p:cNvSpPr/>
              <p:nvPr/>
            </p:nvSpPr>
            <p:spPr>
              <a:xfrm>
                <a:off x="1293570" y="5938478"/>
                <a:ext cx="23985" cy="110592"/>
              </a:xfrm>
            </p:spPr>
          </p:sp>
        </mc:Fallback>
      </mc:AlternateContent>
      <mc:AlternateContent xmlns:mc="http://schemas.openxmlformats.org/markup-compatibility/2006">
        <mc:Choice xmlns:p14="http://schemas.microsoft.com/office/powerpoint/2010/main" Requires="p14">
          <p:contentPart p14:bwMode="auto" r:id="rId85">
            <p14:nvContentPartPr>
              <p14:cNvPr id="1052869" name=""/>
              <p14:cNvContentPartPr/>
              <p14:nvPr/>
            </p14:nvContentPartPr>
            <p14:xfrm>
              <a:off x="1329314" y="5926614"/>
              <a:ext cx="77620" cy="104818"/>
            </p14:xfrm>
          </p:contentPart>
        </mc:Choice>
        <mc:Fallback>
          <p:sp>
            <p:nvSpPr>
              <p:cNvPr id="1052869" name=""/>
              <p:cNvSpPr/>
              <p:nvPr/>
            </p:nvSpPr>
            <p:spPr>
              <a:xfrm>
                <a:off x="1329314" y="5926614"/>
                <a:ext cx="77620" cy="104818"/>
              </a:xfrm>
            </p:spPr>
          </p:sp>
        </mc:Fallback>
      </mc:AlternateContent>
      <mc:AlternateContent xmlns:mc="http://schemas.openxmlformats.org/markup-compatibility/2006">
        <mc:Choice xmlns:p14="http://schemas.microsoft.com/office/powerpoint/2010/main" Requires="p14">
          <p:contentPart p14:bwMode="auto" r:id="rId86">
            <p14:nvContentPartPr>
              <p14:cNvPr id="1052870" name=""/>
              <p14:cNvContentPartPr/>
              <p14:nvPr/>
            </p14:nvContentPartPr>
            <p14:xfrm>
              <a:off x="1306568" y="5977870"/>
              <a:ext cx="104402" cy="130700"/>
            </p14:xfrm>
          </p:contentPart>
        </mc:Choice>
        <mc:Fallback>
          <p:sp>
            <p:nvSpPr>
              <p:cNvPr id="1052870" name=""/>
              <p:cNvSpPr/>
              <p:nvPr/>
            </p:nvSpPr>
            <p:spPr>
              <a:xfrm>
                <a:off x="1306568" y="5977870"/>
                <a:ext cx="104402" cy="130700"/>
              </a:xfrm>
            </p:spPr>
          </p:sp>
        </mc:Fallback>
      </mc:AlternateContent>
      <mc:AlternateContent xmlns:mc="http://schemas.openxmlformats.org/markup-compatibility/2006">
        <mc:Choice xmlns:p14="http://schemas.microsoft.com/office/powerpoint/2010/main" Requires="p14">
          <p:contentPart p14:bwMode="auto" r:id="rId87">
            <p14:nvContentPartPr>
              <p14:cNvPr id="1052871" name=""/>
              <p14:cNvContentPartPr/>
              <p14:nvPr/>
            </p14:nvContentPartPr>
            <p14:xfrm>
              <a:off x="1337113" y="5882589"/>
              <a:ext cx="181969" cy="349285"/>
            </p14:xfrm>
          </p:contentPart>
        </mc:Choice>
        <mc:Fallback>
          <p:sp>
            <p:nvSpPr>
              <p:cNvPr id="1052871" name=""/>
              <p:cNvSpPr/>
              <p:nvPr/>
            </p:nvSpPr>
            <p:spPr>
              <a:xfrm>
                <a:off x="1337113" y="5882589"/>
                <a:ext cx="181969" cy="349285"/>
              </a:xfrm>
            </p:spPr>
          </p:sp>
        </mc:Fallback>
      </mc:AlternateContent>
      <mc:AlternateContent xmlns:mc="http://schemas.openxmlformats.org/markup-compatibility/2006">
        <mc:Choice xmlns:p14="http://schemas.microsoft.com/office/powerpoint/2010/main" Requires="p14">
          <p:contentPart p14:bwMode="auto" r:id="rId88">
            <p14:nvContentPartPr>
              <p14:cNvPr id="1052872" name=""/>
              <p14:cNvContentPartPr/>
              <p14:nvPr/>
            </p14:nvContentPartPr>
            <p14:xfrm>
              <a:off x="1487888" y="5775162"/>
              <a:ext cx="221125" cy="373734"/>
            </p14:xfrm>
          </p:contentPart>
        </mc:Choice>
        <mc:Fallback>
          <p:sp>
            <p:nvSpPr>
              <p:cNvPr id="1052872" name=""/>
              <p:cNvSpPr/>
              <p:nvPr/>
            </p:nvSpPr>
            <p:spPr>
              <a:xfrm>
                <a:off x="1487888" y="5775162"/>
                <a:ext cx="221125" cy="373734"/>
              </a:xfrm>
            </p:spPr>
          </p:sp>
        </mc:Fallback>
      </mc:AlternateContent>
      <mc:AlternateContent xmlns:mc="http://schemas.openxmlformats.org/markup-compatibility/2006">
        <mc:Choice xmlns:p14="http://schemas.microsoft.com/office/powerpoint/2010/main" Requires="p14">
          <p:contentPart p14:bwMode="auto" r:id="rId89">
            <p14:nvContentPartPr>
              <p14:cNvPr id="1052873" name=""/>
              <p14:cNvContentPartPr/>
              <p14:nvPr/>
            </p14:nvContentPartPr>
            <p14:xfrm>
              <a:off x="1641263" y="5906299"/>
              <a:ext cx="136880" cy="11382"/>
            </p14:xfrm>
          </p:contentPart>
        </mc:Choice>
        <mc:Fallback>
          <p:sp>
            <p:nvSpPr>
              <p:cNvPr id="1052873" name=""/>
              <p:cNvSpPr/>
              <p:nvPr/>
            </p:nvSpPr>
            <p:spPr>
              <a:xfrm>
                <a:off x="1641263" y="5906299"/>
                <a:ext cx="136880" cy="11382"/>
              </a:xfrm>
            </p:spPr>
          </p:sp>
        </mc:Fallback>
      </mc:AlternateContent>
      <mc:AlternateContent xmlns:mc="http://schemas.openxmlformats.org/markup-compatibility/2006">
        <mc:Choice xmlns:p14="http://schemas.microsoft.com/office/powerpoint/2010/main" Requires="p14">
          <p:contentPart p14:bwMode="auto" r:id="rId90">
            <p14:nvContentPartPr>
              <p14:cNvPr id="1052874" name=""/>
              <p14:cNvContentPartPr/>
              <p14:nvPr/>
            </p14:nvContentPartPr>
            <p14:xfrm>
              <a:off x="1653581" y="5974039"/>
              <a:ext cx="126481" cy="111100"/>
            </p14:xfrm>
          </p:contentPart>
        </mc:Choice>
        <mc:Fallback>
          <p:sp>
            <p:nvSpPr>
              <p:cNvPr id="1052874" name=""/>
              <p:cNvSpPr/>
              <p:nvPr/>
            </p:nvSpPr>
            <p:spPr>
              <a:xfrm>
                <a:off x="1653581" y="5974039"/>
                <a:ext cx="126481" cy="111100"/>
              </a:xfrm>
            </p:spPr>
          </p:sp>
        </mc:Fallback>
      </mc:AlternateContent>
      <mc:AlternateContent xmlns:mc="http://schemas.openxmlformats.org/markup-compatibility/2006">
        <mc:Choice xmlns:p14="http://schemas.microsoft.com/office/powerpoint/2010/main" Requires="p14">
          <p:contentPart p14:bwMode="auto" r:id="rId91">
            <p14:nvContentPartPr>
              <p14:cNvPr id="1052875" name=""/>
              <p14:cNvContentPartPr/>
              <p14:nvPr/>
            </p14:nvContentPartPr>
            <p14:xfrm>
              <a:off x="1869375" y="5182252"/>
              <a:ext cx="227390" cy="343650"/>
            </p14:xfrm>
          </p:contentPart>
        </mc:Choice>
        <mc:Fallback>
          <p:sp>
            <p:nvSpPr>
              <p:cNvPr id="1052875" name=""/>
              <p:cNvSpPr/>
              <p:nvPr/>
            </p:nvSpPr>
            <p:spPr>
              <a:xfrm>
                <a:off x="1869375" y="5182252"/>
                <a:ext cx="227390" cy="343650"/>
              </a:xfrm>
            </p:spPr>
          </p:sp>
        </mc:Fallback>
      </mc:AlternateContent>
      <mc:AlternateContent xmlns:mc="http://schemas.openxmlformats.org/markup-compatibility/2006">
        <mc:Choice xmlns:p14="http://schemas.microsoft.com/office/powerpoint/2010/main" Requires="p14">
          <p:contentPart p14:bwMode="auto" r:id="rId92">
            <p14:nvContentPartPr>
              <p14:cNvPr id="1052876" name=""/>
              <p14:cNvContentPartPr/>
              <p14:nvPr/>
            </p14:nvContentPartPr>
            <p14:xfrm>
              <a:off x="1908944" y="5267808"/>
              <a:ext cx="35356" cy="182216"/>
            </p14:xfrm>
          </p:contentPart>
        </mc:Choice>
        <mc:Fallback>
          <p:sp>
            <p:nvSpPr>
              <p:cNvPr id="1052876" name=""/>
              <p:cNvSpPr/>
              <p:nvPr/>
            </p:nvSpPr>
            <p:spPr>
              <a:xfrm>
                <a:off x="1908944" y="5267808"/>
                <a:ext cx="35356" cy="182216"/>
              </a:xfrm>
            </p:spPr>
          </p:sp>
        </mc:Fallback>
      </mc:AlternateContent>
      <mc:AlternateContent xmlns:mc="http://schemas.openxmlformats.org/markup-compatibility/2006">
        <mc:Choice xmlns:p14="http://schemas.microsoft.com/office/powerpoint/2010/main" Requires="p14">
          <p:contentPart p14:bwMode="auto" r:id="rId93">
            <p14:nvContentPartPr>
              <p14:cNvPr id="1052877" name=""/>
              <p14:cNvContentPartPr/>
              <p14:nvPr/>
            </p14:nvContentPartPr>
            <p14:xfrm>
              <a:off x="1968809" y="5373996"/>
              <a:ext cx="122842" cy="9082"/>
            </p14:xfrm>
          </p:contentPart>
        </mc:Choice>
        <mc:Fallback>
          <p:sp>
            <p:nvSpPr>
              <p:cNvPr id="1052877" name=""/>
              <p:cNvSpPr/>
              <p:nvPr/>
            </p:nvSpPr>
            <p:spPr>
              <a:xfrm>
                <a:off x="1968809" y="5373996"/>
                <a:ext cx="122842" cy="9082"/>
              </a:xfrm>
            </p:spPr>
          </p:sp>
        </mc:Fallback>
      </mc:AlternateContent>
      <mc:AlternateContent xmlns:mc="http://schemas.openxmlformats.org/markup-compatibility/2006">
        <mc:Choice xmlns:p14="http://schemas.microsoft.com/office/powerpoint/2010/main" Requires="p14">
          <p:contentPart p14:bwMode="auto" r:id="rId94">
            <p14:nvContentPartPr>
              <p14:cNvPr id="1052878" name=""/>
              <p14:cNvContentPartPr/>
              <p14:nvPr/>
            </p14:nvContentPartPr>
            <p14:xfrm>
              <a:off x="2057844" y="5213219"/>
              <a:ext cx="24897" cy="246305"/>
            </p14:xfrm>
          </p:contentPart>
        </mc:Choice>
        <mc:Fallback>
          <p:sp>
            <p:nvSpPr>
              <p:cNvPr id="1052878" name=""/>
              <p:cNvSpPr/>
              <p:nvPr/>
            </p:nvSpPr>
            <p:spPr>
              <a:xfrm>
                <a:off x="2057844" y="5213219"/>
                <a:ext cx="24897" cy="246305"/>
              </a:xfrm>
            </p:spPr>
          </p:sp>
        </mc:Fallback>
      </mc:AlternateContent>
      <mc:AlternateContent xmlns:mc="http://schemas.openxmlformats.org/markup-compatibility/2006">
        <mc:Choice xmlns:p14="http://schemas.microsoft.com/office/powerpoint/2010/main" Requires="p14">
          <p:contentPart p14:bwMode="auto" r:id="rId95">
            <p14:nvContentPartPr>
              <p14:cNvPr id="1052879" name=""/>
              <p14:cNvContentPartPr/>
              <p14:nvPr/>
            </p14:nvContentPartPr>
            <p14:xfrm>
              <a:off x="2070842" y="5163878"/>
              <a:ext cx="117524" cy="280592"/>
            </p14:xfrm>
          </p:contentPart>
        </mc:Choice>
        <mc:Fallback>
          <p:sp>
            <p:nvSpPr>
              <p:cNvPr id="1052879" name=""/>
              <p:cNvSpPr/>
              <p:nvPr/>
            </p:nvSpPr>
            <p:spPr>
              <a:xfrm>
                <a:off x="2070842" y="5163878"/>
                <a:ext cx="117524" cy="280592"/>
              </a:xfrm>
            </p:spPr>
          </p:sp>
        </mc:Fallback>
      </mc:AlternateContent>
      <mc:AlternateContent xmlns:mc="http://schemas.openxmlformats.org/markup-compatibility/2006">
        <mc:Choice xmlns:p14="http://schemas.microsoft.com/office/powerpoint/2010/main" Requires="p14">
          <p:contentPart p14:bwMode="auto" r:id="rId96">
            <p14:nvContentPartPr>
              <p14:cNvPr id="1052880" name=""/>
              <p14:cNvContentPartPr/>
              <p14:nvPr/>
            </p14:nvContentPartPr>
            <p14:xfrm>
              <a:off x="2033074" y="5246630"/>
              <a:ext cx="135374" cy="181235"/>
            </p14:xfrm>
          </p:contentPart>
        </mc:Choice>
        <mc:Fallback>
          <p:sp>
            <p:nvSpPr>
              <p:cNvPr id="1052880" name=""/>
              <p:cNvSpPr/>
              <p:nvPr/>
            </p:nvSpPr>
            <p:spPr>
              <a:xfrm>
                <a:off x="2033074" y="5246630"/>
                <a:ext cx="135374" cy="181235"/>
              </a:xfrm>
            </p:spPr>
          </p:sp>
        </mc:Fallback>
      </mc:AlternateContent>
      <mc:AlternateContent xmlns:mc="http://schemas.openxmlformats.org/markup-compatibility/2006">
        <mc:Choice xmlns:p14="http://schemas.microsoft.com/office/powerpoint/2010/main" Requires="p14">
          <p:contentPart p14:bwMode="auto" r:id="rId97">
            <p14:nvContentPartPr>
              <p14:cNvPr id="1052881" name=""/>
              <p14:cNvContentPartPr/>
              <p14:nvPr/>
            </p14:nvContentPartPr>
            <p14:xfrm>
              <a:off x="2203999" y="5087793"/>
              <a:ext cx="93366" cy="75608"/>
            </p14:xfrm>
          </p:contentPart>
        </mc:Choice>
        <mc:Fallback>
          <p:sp>
            <p:nvSpPr>
              <p:cNvPr id="1052881" name=""/>
              <p:cNvSpPr/>
              <p:nvPr/>
            </p:nvSpPr>
            <p:spPr>
              <a:xfrm>
                <a:off x="2203999" y="5087793"/>
                <a:ext cx="93366" cy="75608"/>
              </a:xfrm>
            </p:spPr>
          </p:sp>
        </mc:Fallback>
      </mc:AlternateContent>
      <mc:AlternateContent xmlns:mc="http://schemas.openxmlformats.org/markup-compatibility/2006">
        <mc:Choice xmlns:p14="http://schemas.microsoft.com/office/powerpoint/2010/main" Requires="p14">
          <p:contentPart p14:bwMode="auto" r:id="rId98">
            <p14:nvContentPartPr>
              <p14:cNvPr id="1052882" name=""/>
              <p14:cNvContentPartPr/>
              <p14:nvPr/>
            </p14:nvContentPartPr>
            <p14:xfrm>
              <a:off x="2166539" y="5105340"/>
              <a:ext cx="57905" cy="172710"/>
            </p14:xfrm>
          </p:contentPart>
        </mc:Choice>
        <mc:Fallback>
          <p:sp>
            <p:nvSpPr>
              <p:cNvPr id="1052882" name=""/>
              <p:cNvSpPr/>
              <p:nvPr/>
            </p:nvSpPr>
            <p:spPr>
              <a:xfrm>
                <a:off x="2166539" y="5105340"/>
                <a:ext cx="57905" cy="172710"/>
              </a:xfrm>
            </p:spPr>
          </p:sp>
        </mc:Fallback>
      </mc:AlternateContent>
      <mc:AlternateContent xmlns:mc="http://schemas.openxmlformats.org/markup-compatibility/2006">
        <mc:Choice xmlns:p14="http://schemas.microsoft.com/office/powerpoint/2010/main" Requires="p14">
          <p:contentPart p14:bwMode="auto" r:id="rId99">
            <p14:nvContentPartPr>
              <p14:cNvPr id="1052883" name=""/>
              <p14:cNvContentPartPr/>
              <p14:nvPr/>
            </p14:nvContentPartPr>
            <p14:xfrm>
              <a:off x="2216418" y="5165128"/>
              <a:ext cx="47442" cy="294614"/>
            </p14:xfrm>
          </p:contentPart>
        </mc:Choice>
        <mc:Fallback>
          <p:sp>
            <p:nvSpPr>
              <p:cNvPr id="1052883" name=""/>
              <p:cNvSpPr/>
              <p:nvPr/>
            </p:nvSpPr>
            <p:spPr>
              <a:xfrm>
                <a:off x="2216418" y="5165128"/>
                <a:ext cx="47442" cy="294614"/>
              </a:xfrm>
            </p:spPr>
          </p:sp>
        </mc:Fallback>
      </mc:AlternateContent>
      <mc:AlternateContent xmlns:mc="http://schemas.openxmlformats.org/markup-compatibility/2006">
        <mc:Choice xmlns:p14="http://schemas.microsoft.com/office/powerpoint/2010/main" Requires="p14">
          <p:contentPart p14:bwMode="auto" r:id="rId100">
            <p14:nvContentPartPr>
              <p14:cNvPr id="1052884" name=""/>
              <p14:cNvContentPartPr/>
              <p14:nvPr/>
            </p14:nvContentPartPr>
            <p14:xfrm>
              <a:off x="2258011" y="5071723"/>
              <a:ext cx="211046" cy="322004"/>
            </p14:xfrm>
          </p:contentPart>
        </mc:Choice>
        <mc:Fallback>
          <p:sp>
            <p:nvSpPr>
              <p:cNvPr id="1052884" name=""/>
              <p:cNvSpPr/>
              <p:nvPr/>
            </p:nvSpPr>
            <p:spPr>
              <a:xfrm>
                <a:off x="2258011" y="5071723"/>
                <a:ext cx="211046" cy="322004"/>
              </a:xfrm>
            </p:spPr>
          </p:sp>
        </mc:Fallback>
      </mc:AlternateContent>
      <mc:AlternateContent xmlns:mc="http://schemas.openxmlformats.org/markup-compatibility/2006">
        <mc:Choice xmlns:p14="http://schemas.microsoft.com/office/powerpoint/2010/main" Requires="p14">
          <p:contentPart p14:bwMode="auto" r:id="rId101">
            <p14:nvContentPartPr>
              <p14:cNvPr id="1052885" name=""/>
              <p14:cNvContentPartPr/>
              <p14:nvPr/>
            </p14:nvContentPartPr>
            <p14:xfrm>
              <a:off x="3047630" y="4951597"/>
              <a:ext cx="377767" cy="387414"/>
            </p14:xfrm>
          </p:contentPart>
        </mc:Choice>
        <mc:Fallback>
          <p:sp>
            <p:nvSpPr>
              <p:cNvPr id="1052885" name=""/>
              <p:cNvSpPr/>
              <p:nvPr/>
            </p:nvSpPr>
            <p:spPr>
              <a:xfrm>
                <a:off x="3047630" y="4951597"/>
                <a:ext cx="377767" cy="387414"/>
              </a:xfrm>
            </p:spPr>
          </p:sp>
        </mc:Fallback>
      </mc:AlternateContent>
      <mc:AlternateContent xmlns:mc="http://schemas.openxmlformats.org/markup-compatibility/2006">
        <mc:Choice xmlns:p14="http://schemas.microsoft.com/office/powerpoint/2010/main" Requires="p14">
          <p:contentPart p14:bwMode="auto" r:id="rId102">
            <p14:nvContentPartPr>
              <p14:cNvPr id="1052886" name=""/>
              <p14:cNvContentPartPr/>
              <p14:nvPr/>
            </p14:nvContentPartPr>
            <p14:xfrm>
              <a:off x="3343352" y="4905585"/>
              <a:ext cx="164986" cy="164809"/>
            </p14:xfrm>
          </p:contentPart>
        </mc:Choice>
        <mc:Fallback>
          <p:sp>
            <p:nvSpPr>
              <p:cNvPr id="1052886" name=""/>
              <p:cNvSpPr/>
              <p:nvPr/>
            </p:nvSpPr>
            <p:spPr>
              <a:xfrm>
                <a:off x="3343352" y="4905585"/>
                <a:ext cx="164986" cy="164809"/>
              </a:xfrm>
            </p:spPr>
          </p:sp>
        </mc:Fallback>
      </mc:AlternateContent>
      <mc:AlternateContent xmlns:mc="http://schemas.openxmlformats.org/markup-compatibility/2006">
        <mc:Choice xmlns:p14="http://schemas.microsoft.com/office/powerpoint/2010/main" Requires="p14">
          <p:contentPart p14:bwMode="auto" r:id="rId103">
            <p14:nvContentPartPr>
              <p14:cNvPr id="1052887" name=""/>
              <p14:cNvContentPartPr/>
              <p14:nvPr/>
            </p14:nvContentPartPr>
            <p14:xfrm>
              <a:off x="3411570" y="5023212"/>
              <a:ext cx="32277" cy="109044"/>
            </p14:xfrm>
          </p:contentPart>
        </mc:Choice>
        <mc:Fallback>
          <p:sp>
            <p:nvSpPr>
              <p:cNvPr id="1052887" name=""/>
              <p:cNvSpPr/>
              <p:nvPr/>
            </p:nvSpPr>
            <p:spPr>
              <a:xfrm>
                <a:off x="3411570" y="5023212"/>
                <a:ext cx="32277" cy="109044"/>
              </a:xfrm>
            </p:spPr>
          </p:sp>
        </mc:Fallback>
      </mc:AlternateContent>
      <mc:AlternateContent xmlns:mc="http://schemas.openxmlformats.org/markup-compatibility/2006">
        <mc:Choice xmlns:p14="http://schemas.microsoft.com/office/powerpoint/2010/main" Requires="p14">
          <p:contentPart p14:bwMode="auto" r:id="rId104">
            <p14:nvContentPartPr>
              <p14:cNvPr id="1052888" name=""/>
              <p14:cNvContentPartPr/>
              <p14:nvPr/>
            </p14:nvContentPartPr>
            <p14:xfrm>
              <a:off x="3456198" y="5016063"/>
              <a:ext cx="24921" cy="93413"/>
            </p14:xfrm>
          </p:contentPart>
        </mc:Choice>
        <mc:Fallback>
          <p:sp>
            <p:nvSpPr>
              <p:cNvPr id="1052888" name=""/>
              <p:cNvSpPr/>
              <p:nvPr/>
            </p:nvSpPr>
            <p:spPr>
              <a:xfrm>
                <a:off x="3456198" y="5016063"/>
                <a:ext cx="24921" cy="93413"/>
              </a:xfrm>
            </p:spPr>
          </p:sp>
        </mc:Fallback>
      </mc:AlternateContent>
      <mc:AlternateContent xmlns:mc="http://schemas.openxmlformats.org/markup-compatibility/2006">
        <mc:Choice xmlns:p14="http://schemas.microsoft.com/office/powerpoint/2010/main" Requires="p14">
          <p:contentPart p14:bwMode="auto" r:id="rId105">
            <p14:nvContentPartPr>
              <p14:cNvPr id="1052889" name=""/>
              <p14:cNvContentPartPr/>
              <p14:nvPr/>
            </p14:nvContentPartPr>
            <p14:xfrm>
              <a:off x="3332089" y="5046862"/>
              <a:ext cx="206778" cy="263866"/>
            </p14:xfrm>
          </p:contentPart>
        </mc:Choice>
        <mc:Fallback>
          <p:sp>
            <p:nvSpPr>
              <p:cNvPr id="1052889" name=""/>
              <p:cNvSpPr/>
              <p:nvPr/>
            </p:nvSpPr>
            <p:spPr>
              <a:xfrm>
                <a:off x="3332089" y="5046862"/>
                <a:ext cx="206778" cy="263866"/>
              </a:xfrm>
            </p:spPr>
          </p:sp>
        </mc:Fallback>
      </mc:AlternateContent>
      <mc:AlternateContent xmlns:mc="http://schemas.openxmlformats.org/markup-compatibility/2006">
        <mc:Choice xmlns:p14="http://schemas.microsoft.com/office/powerpoint/2010/main" Requires="p14">
          <p:contentPart p14:bwMode="auto" r:id="rId106">
            <p14:nvContentPartPr>
              <p14:cNvPr id="1052890" name=""/>
              <p14:cNvContentPartPr/>
              <p14:nvPr/>
            </p14:nvContentPartPr>
            <p14:xfrm>
              <a:off x="3457062" y="5174633"/>
              <a:ext cx="188079" cy="86272"/>
            </p14:xfrm>
          </p:contentPart>
        </mc:Choice>
        <mc:Fallback>
          <p:sp>
            <p:nvSpPr>
              <p:cNvPr id="1052890" name=""/>
              <p:cNvSpPr/>
              <p:nvPr/>
            </p:nvSpPr>
            <p:spPr>
              <a:xfrm>
                <a:off x="3457062" y="5174633"/>
                <a:ext cx="188079" cy="86272"/>
              </a:xfrm>
            </p:spPr>
          </p:sp>
        </mc:Fallback>
      </mc:AlternateContent>
      <mc:AlternateContent xmlns:mc="http://schemas.openxmlformats.org/markup-compatibility/2006">
        <mc:Choice xmlns:p14="http://schemas.microsoft.com/office/powerpoint/2010/main" Requires="p14">
          <p:contentPart p14:bwMode="auto" r:id="rId107">
            <p14:nvContentPartPr>
              <p14:cNvPr id="1052891" name=""/>
              <p14:cNvContentPartPr/>
              <p14:nvPr/>
            </p14:nvContentPartPr>
            <p14:xfrm>
              <a:off x="3695316" y="5000553"/>
              <a:ext cx="128286" cy="397600"/>
            </p14:xfrm>
          </p:contentPart>
        </mc:Choice>
        <mc:Fallback>
          <p:sp>
            <p:nvSpPr>
              <p:cNvPr id="1052891" name=""/>
              <p:cNvSpPr/>
              <p:nvPr/>
            </p:nvSpPr>
            <p:spPr>
              <a:xfrm>
                <a:off x="3695316" y="5000553"/>
                <a:ext cx="128286" cy="397600"/>
              </a:xfrm>
            </p:spPr>
          </p:sp>
        </mc:Fallback>
      </mc:AlternateContent>
      <mc:AlternateContent xmlns:mc="http://schemas.openxmlformats.org/markup-compatibility/2006">
        <mc:Choice xmlns:p14="http://schemas.microsoft.com/office/powerpoint/2010/main" Requires="p14">
          <p:contentPart p14:bwMode="auto" r:id="rId108">
            <p14:nvContentPartPr>
              <p14:cNvPr id="1052892" name=""/>
              <p14:cNvContentPartPr/>
              <p14:nvPr/>
            </p14:nvContentPartPr>
            <p14:xfrm>
              <a:off x="3852066" y="5039329"/>
              <a:ext cx="108232" cy="120260"/>
            </p14:xfrm>
          </p:contentPart>
        </mc:Choice>
        <mc:Fallback>
          <p:sp>
            <p:nvSpPr>
              <p:cNvPr id="1052892" name=""/>
              <p:cNvSpPr/>
              <p:nvPr/>
            </p:nvSpPr>
            <p:spPr>
              <a:xfrm>
                <a:off x="3852066" y="5039329"/>
                <a:ext cx="108232" cy="120260"/>
              </a:xfrm>
            </p:spPr>
          </p:sp>
        </mc:Fallback>
      </mc:AlternateContent>
      <mc:AlternateContent xmlns:mc="http://schemas.openxmlformats.org/markup-compatibility/2006">
        <mc:Choice xmlns:p14="http://schemas.microsoft.com/office/powerpoint/2010/main" Requires="p14">
          <p:contentPart p14:bwMode="auto" r:id="rId109">
            <p14:nvContentPartPr>
              <p14:cNvPr id="1052893" name=""/>
              <p14:cNvContentPartPr/>
              <p14:nvPr/>
            </p14:nvContentPartPr>
            <p14:xfrm>
              <a:off x="3990624" y="4940678"/>
              <a:ext cx="44175" cy="81234"/>
            </p14:xfrm>
          </p:contentPart>
        </mc:Choice>
        <mc:Fallback>
          <p:sp>
            <p:nvSpPr>
              <p:cNvPr id="1052893" name=""/>
              <p:cNvSpPr/>
              <p:nvPr/>
            </p:nvSpPr>
            <p:spPr>
              <a:xfrm>
                <a:off x="3990624" y="4940678"/>
                <a:ext cx="44175" cy="81234"/>
              </a:xfrm>
            </p:spPr>
          </p:sp>
        </mc:Fallback>
      </mc:AlternateContent>
      <mc:AlternateContent xmlns:mc="http://schemas.openxmlformats.org/markup-compatibility/2006">
        <mc:Choice xmlns:p14="http://schemas.microsoft.com/office/powerpoint/2010/main" Requires="p14">
          <p:contentPart p14:bwMode="auto" r:id="rId110">
            <p14:nvContentPartPr>
              <p14:cNvPr id="1052894" name=""/>
              <p14:cNvContentPartPr/>
              <p14:nvPr/>
            </p14:nvContentPartPr>
            <p14:xfrm>
              <a:off x="1972708" y="5713097"/>
              <a:ext cx="212443" cy="461302"/>
            </p14:xfrm>
          </p:contentPart>
        </mc:Choice>
        <mc:Fallback>
          <p:sp>
            <p:nvSpPr>
              <p:cNvPr id="1052894" name=""/>
              <p:cNvSpPr/>
              <p:nvPr/>
            </p:nvSpPr>
            <p:spPr>
              <a:xfrm>
                <a:off x="1972708" y="5713097"/>
                <a:ext cx="212443" cy="461302"/>
              </a:xfrm>
            </p:spPr>
          </p:sp>
        </mc:Fallback>
      </mc:AlternateContent>
      <mc:AlternateContent xmlns:mc="http://schemas.openxmlformats.org/markup-compatibility/2006">
        <mc:Choice xmlns:p14="http://schemas.microsoft.com/office/powerpoint/2010/main" Requires="p14">
          <p:contentPart p14:bwMode="auto" r:id="rId111">
            <p14:nvContentPartPr>
              <p14:cNvPr id="1052895" name=""/>
              <p14:cNvContentPartPr/>
              <p14:nvPr/>
            </p14:nvContentPartPr>
            <p14:xfrm>
              <a:off x="2104871" y="5847252"/>
              <a:ext cx="36159" cy="151505"/>
            </p14:xfrm>
          </p:contentPart>
        </mc:Choice>
        <mc:Fallback>
          <p:sp>
            <p:nvSpPr>
              <p:cNvPr id="1052895" name=""/>
              <p:cNvSpPr/>
              <p:nvPr/>
            </p:nvSpPr>
            <p:spPr>
              <a:xfrm>
                <a:off x="2104871" y="5847252"/>
                <a:ext cx="36159" cy="151505"/>
              </a:xfrm>
            </p:spPr>
          </p:sp>
        </mc:Fallback>
      </mc:AlternateContent>
      <mc:AlternateContent xmlns:mc="http://schemas.openxmlformats.org/markup-compatibility/2006">
        <mc:Choice xmlns:p14="http://schemas.microsoft.com/office/powerpoint/2010/main" Requires="p14">
          <p:contentPart p14:bwMode="auto" r:id="rId112">
            <p14:nvContentPartPr>
              <p14:cNvPr id="1052896" name=""/>
              <p14:cNvContentPartPr/>
              <p14:nvPr/>
            </p14:nvContentPartPr>
            <p14:xfrm>
              <a:off x="2171575" y="5726178"/>
              <a:ext cx="180006" cy="361453"/>
            </p14:xfrm>
          </p:contentPart>
        </mc:Choice>
        <mc:Fallback>
          <p:sp>
            <p:nvSpPr>
              <p:cNvPr id="1052896" name=""/>
              <p:cNvSpPr/>
              <p:nvPr/>
            </p:nvSpPr>
            <p:spPr>
              <a:xfrm>
                <a:off x="2171575" y="5726178"/>
                <a:ext cx="180006" cy="361453"/>
              </a:xfrm>
            </p:spPr>
          </p:sp>
        </mc:Fallback>
      </mc:AlternateContent>
      <mc:AlternateContent xmlns:mc="http://schemas.openxmlformats.org/markup-compatibility/2006">
        <mc:Choice xmlns:p14="http://schemas.microsoft.com/office/powerpoint/2010/main" Requires="p14">
          <p:contentPart p14:bwMode="auto" r:id="rId113">
            <p14:nvContentPartPr>
              <p14:cNvPr id="1052897" name=""/>
              <p14:cNvContentPartPr/>
              <p14:nvPr/>
            </p14:nvContentPartPr>
            <p14:xfrm>
              <a:off x="2242510" y="5862315"/>
              <a:ext cx="129232" cy="116039"/>
            </p14:xfrm>
          </p:contentPart>
        </mc:Choice>
        <mc:Fallback>
          <p:sp>
            <p:nvSpPr>
              <p:cNvPr id="1052897" name=""/>
              <p:cNvSpPr/>
              <p:nvPr/>
            </p:nvSpPr>
            <p:spPr>
              <a:xfrm>
                <a:off x="2242510" y="5862315"/>
                <a:ext cx="129232" cy="116039"/>
              </a:xfrm>
            </p:spPr>
          </p:sp>
        </mc:Fallback>
      </mc:AlternateContent>
      <mc:AlternateContent xmlns:mc="http://schemas.openxmlformats.org/markup-compatibility/2006">
        <mc:Choice xmlns:p14="http://schemas.microsoft.com/office/powerpoint/2010/main" Requires="p14">
          <p:contentPart p14:bwMode="auto" r:id="rId114">
            <p14:nvContentPartPr>
              <p14:cNvPr id="1052898" name=""/>
              <p14:cNvContentPartPr/>
              <p14:nvPr/>
            </p14:nvContentPartPr>
            <p14:xfrm>
              <a:off x="2351600" y="5667887"/>
              <a:ext cx="73433" cy="412109"/>
            </p14:xfrm>
          </p:contentPart>
        </mc:Choice>
        <mc:Fallback>
          <p:sp>
            <p:nvSpPr>
              <p:cNvPr id="1052898" name=""/>
              <p:cNvSpPr/>
              <p:nvPr/>
            </p:nvSpPr>
            <p:spPr>
              <a:xfrm>
                <a:off x="2351600" y="5667887"/>
                <a:ext cx="73433" cy="412109"/>
              </a:xfrm>
            </p:spPr>
          </p:sp>
        </mc:Fallback>
      </mc:AlternateContent>
      <mc:AlternateContent xmlns:mc="http://schemas.openxmlformats.org/markup-compatibility/2006">
        <mc:Choice xmlns:p14="http://schemas.microsoft.com/office/powerpoint/2010/main" Requires="p14">
          <p:contentPart p14:bwMode="auto" r:id="rId115">
            <p14:nvContentPartPr>
              <p14:cNvPr id="1052899" name=""/>
              <p14:cNvContentPartPr/>
              <p14:nvPr/>
            </p14:nvContentPartPr>
            <p14:xfrm>
              <a:off x="2437755" y="5707529"/>
              <a:ext cx="225052" cy="308016"/>
            </p14:xfrm>
          </p:contentPart>
        </mc:Choice>
        <mc:Fallback>
          <p:sp>
            <p:nvSpPr>
              <p:cNvPr id="1052899" name=""/>
              <p:cNvSpPr/>
              <p:nvPr/>
            </p:nvSpPr>
            <p:spPr>
              <a:xfrm>
                <a:off x="2437755" y="5707529"/>
                <a:ext cx="225052" cy="308016"/>
              </a:xfrm>
            </p:spPr>
          </p:sp>
        </mc:Fallback>
      </mc:AlternateContent>
      <mc:AlternateContent xmlns:mc="http://schemas.openxmlformats.org/markup-compatibility/2006">
        <mc:Choice xmlns:p14="http://schemas.microsoft.com/office/powerpoint/2010/main" Requires="p14">
          <p:contentPart p14:bwMode="auto" r:id="rId116">
            <p14:nvContentPartPr>
              <p14:cNvPr id="1052900" name=""/>
              <p14:cNvContentPartPr/>
              <p14:nvPr/>
            </p14:nvContentPartPr>
            <p14:xfrm>
              <a:off x="3076225" y="5525530"/>
              <a:ext cx="416240" cy="394574"/>
            </p14:xfrm>
          </p:contentPart>
        </mc:Choice>
        <mc:Fallback>
          <p:sp>
            <p:nvSpPr>
              <p:cNvPr id="1052900" name=""/>
              <p:cNvSpPr/>
              <p:nvPr/>
            </p:nvSpPr>
            <p:spPr>
              <a:xfrm>
                <a:off x="3076225" y="5525530"/>
                <a:ext cx="416240" cy="394574"/>
              </a:xfrm>
            </p:spPr>
          </p:sp>
        </mc:Fallback>
      </mc:AlternateContent>
      <mc:AlternateContent xmlns:mc="http://schemas.openxmlformats.org/markup-compatibility/2006">
        <mc:Choice xmlns:p14="http://schemas.microsoft.com/office/powerpoint/2010/main" Requires="p14">
          <p:contentPart p14:bwMode="auto" r:id="rId117">
            <p14:nvContentPartPr>
              <p14:cNvPr id="1052901" name=""/>
              <p14:cNvContentPartPr/>
              <p14:nvPr/>
            </p14:nvContentPartPr>
            <p14:xfrm>
              <a:off x="3484358" y="5496169"/>
              <a:ext cx="41147" cy="74807"/>
            </p14:xfrm>
          </p:contentPart>
        </mc:Choice>
        <mc:Fallback>
          <p:sp>
            <p:nvSpPr>
              <p:cNvPr id="1052901" name=""/>
              <p:cNvSpPr/>
              <p:nvPr/>
            </p:nvSpPr>
            <p:spPr>
              <a:xfrm>
                <a:off x="3484358" y="5496169"/>
                <a:ext cx="41147" cy="74807"/>
              </a:xfrm>
            </p:spPr>
          </p:sp>
        </mc:Fallback>
      </mc:AlternateContent>
      <mc:AlternateContent xmlns:mc="http://schemas.openxmlformats.org/markup-compatibility/2006">
        <mc:Choice xmlns:p14="http://schemas.microsoft.com/office/powerpoint/2010/main" Requires="p14">
          <p:contentPart p14:bwMode="auto" r:id="rId118">
            <p14:nvContentPartPr>
              <p14:cNvPr id="1052902" name=""/>
              <p14:cNvContentPartPr/>
              <p14:nvPr/>
            </p14:nvContentPartPr>
            <p14:xfrm>
              <a:off x="3438216" y="5508148"/>
              <a:ext cx="123826" cy="102549"/>
            </p14:xfrm>
          </p:contentPart>
        </mc:Choice>
        <mc:Fallback>
          <p:sp>
            <p:nvSpPr>
              <p:cNvPr id="1052902" name=""/>
              <p:cNvSpPr/>
              <p:nvPr/>
            </p:nvSpPr>
            <p:spPr>
              <a:xfrm>
                <a:off x="3438216" y="5508148"/>
                <a:ext cx="123826" cy="102549"/>
              </a:xfrm>
            </p:spPr>
          </p:sp>
        </mc:Fallback>
      </mc:AlternateContent>
      <mc:AlternateContent xmlns:mc="http://schemas.openxmlformats.org/markup-compatibility/2006">
        <mc:Choice xmlns:p14="http://schemas.microsoft.com/office/powerpoint/2010/main" Requires="p14">
          <p:contentPart p14:bwMode="auto" r:id="rId119">
            <p14:nvContentPartPr>
              <p14:cNvPr id="1052903" name=""/>
              <p14:cNvContentPartPr/>
              <p14:nvPr/>
            </p14:nvContentPartPr>
            <p14:xfrm>
              <a:off x="3486958" y="5584053"/>
              <a:ext cx="13526" cy="46921"/>
            </p14:xfrm>
          </p:contentPart>
        </mc:Choice>
        <mc:Fallback>
          <p:sp>
            <p:nvSpPr>
              <p:cNvPr id="1052903" name=""/>
              <p:cNvSpPr/>
              <p:nvPr/>
            </p:nvSpPr>
            <p:spPr>
              <a:xfrm>
                <a:off x="3486958" y="5584053"/>
                <a:ext cx="13526" cy="46921"/>
              </a:xfrm>
            </p:spPr>
          </p:sp>
        </mc:Fallback>
      </mc:AlternateContent>
      <mc:AlternateContent xmlns:mc="http://schemas.openxmlformats.org/markup-compatibility/2006">
        <mc:Choice xmlns:p14="http://schemas.microsoft.com/office/powerpoint/2010/main" Requires="p14">
          <p:contentPart p14:bwMode="auto" r:id="rId120">
            <p14:nvContentPartPr>
              <p14:cNvPr id="1052904" name=""/>
              <p14:cNvContentPartPr/>
              <p14:nvPr/>
            </p14:nvContentPartPr>
            <p14:xfrm>
              <a:off x="3516912" y="5597051"/>
              <a:ext cx="21370" cy="39681"/>
            </p14:xfrm>
          </p:contentPart>
        </mc:Choice>
        <mc:Fallback>
          <p:sp>
            <p:nvSpPr>
              <p:cNvPr id="1052904" name=""/>
              <p:cNvSpPr/>
              <p:nvPr/>
            </p:nvSpPr>
            <p:spPr>
              <a:xfrm>
                <a:off x="3516912" y="5597051"/>
                <a:ext cx="21370" cy="39681"/>
              </a:xfrm>
            </p:spPr>
          </p:sp>
        </mc:Fallback>
      </mc:AlternateContent>
      <mc:AlternateContent xmlns:mc="http://schemas.openxmlformats.org/markup-compatibility/2006">
        <mc:Choice xmlns:p14="http://schemas.microsoft.com/office/powerpoint/2010/main" Requires="p14">
          <p:contentPart p14:bwMode="auto" r:id="rId121">
            <p14:nvContentPartPr>
              <p14:cNvPr id="1052905" name=""/>
              <p14:cNvContentPartPr/>
              <p14:nvPr/>
            </p14:nvContentPartPr>
            <p14:xfrm>
              <a:off x="3425218" y="5589692"/>
              <a:ext cx="281715" cy="268322"/>
            </p14:xfrm>
          </p:contentPart>
        </mc:Choice>
        <mc:Fallback>
          <p:sp>
            <p:nvSpPr>
              <p:cNvPr id="1052905" name=""/>
              <p:cNvSpPr/>
              <p:nvPr/>
            </p:nvSpPr>
            <p:spPr>
              <a:xfrm>
                <a:off x="3425218" y="5589692"/>
                <a:ext cx="281715" cy="268322"/>
              </a:xfrm>
            </p:spPr>
          </p:sp>
        </mc:Fallback>
      </mc:AlternateContent>
      <mc:AlternateContent xmlns:mc="http://schemas.openxmlformats.org/markup-compatibility/2006">
        <mc:Choice xmlns:p14="http://schemas.microsoft.com/office/powerpoint/2010/main" Requires="p14">
          <p:contentPart p14:bwMode="auto" r:id="rId122">
            <p14:nvContentPartPr>
              <p14:cNvPr id="1052906" name=""/>
              <p14:cNvContentPartPr/>
              <p14:nvPr/>
            </p14:nvContentPartPr>
            <p14:xfrm>
              <a:off x="3532450" y="5722877"/>
              <a:ext cx="253022" cy="111673"/>
            </p14:xfrm>
          </p:contentPart>
        </mc:Choice>
        <mc:Fallback>
          <p:sp>
            <p:nvSpPr>
              <p:cNvPr id="1052906" name=""/>
              <p:cNvSpPr/>
              <p:nvPr/>
            </p:nvSpPr>
            <p:spPr>
              <a:xfrm>
                <a:off x="3532450" y="5722877"/>
                <a:ext cx="253022" cy="111673"/>
              </a:xfrm>
            </p:spPr>
          </p:sp>
        </mc:Fallback>
      </mc:AlternateContent>
      <mc:AlternateContent xmlns:mc="http://schemas.openxmlformats.org/markup-compatibility/2006">
        <mc:Choice xmlns:p14="http://schemas.microsoft.com/office/powerpoint/2010/main" Requires="p14">
          <p:contentPart p14:bwMode="auto" r:id="rId123">
            <p14:nvContentPartPr>
              <p14:cNvPr id="1052907" name=""/>
              <p14:cNvContentPartPr/>
              <p14:nvPr/>
            </p14:nvContentPartPr>
            <p14:xfrm>
              <a:off x="3807922" y="5483272"/>
              <a:ext cx="346115" cy="279245"/>
            </p14:xfrm>
          </p:contentPart>
        </mc:Choice>
        <mc:Fallback>
          <p:sp>
            <p:nvSpPr>
              <p:cNvPr id="1052907" name=""/>
              <p:cNvSpPr/>
              <p:nvPr/>
            </p:nvSpPr>
            <p:spPr>
              <a:xfrm>
                <a:off x="3807922" y="5483272"/>
                <a:ext cx="346115" cy="279245"/>
              </a:xfrm>
            </p:spPr>
          </p:sp>
        </mc:Fallback>
      </mc:AlternateContent>
      <mc:AlternateContent xmlns:mc="http://schemas.openxmlformats.org/markup-compatibility/2006">
        <mc:Choice xmlns:p14="http://schemas.microsoft.com/office/powerpoint/2010/main" Requires="p14">
          <p:contentPart p14:bwMode="auto" r:id="rId124">
            <p14:nvContentPartPr>
              <p14:cNvPr id="1052908" name=""/>
              <p14:cNvContentPartPr/>
              <p14:nvPr/>
            </p14:nvContentPartPr>
            <p14:xfrm>
              <a:off x="4145971" y="5428440"/>
              <a:ext cx="138792" cy="84316"/>
            </p14:xfrm>
          </p:contentPart>
        </mc:Choice>
        <mc:Fallback>
          <p:sp>
            <p:nvSpPr>
              <p:cNvPr id="1052908" name=""/>
              <p:cNvSpPr/>
              <p:nvPr/>
            </p:nvSpPr>
            <p:spPr>
              <a:xfrm>
                <a:off x="4145971" y="5428440"/>
                <a:ext cx="138792" cy="84316"/>
              </a:xfrm>
            </p:spPr>
          </p:sp>
        </mc:Fallback>
      </mc:AlternateContent>
      <mc:AlternateContent xmlns:mc="http://schemas.openxmlformats.org/markup-compatibility/2006">
        <mc:Choice xmlns:p14="http://schemas.microsoft.com/office/powerpoint/2010/main" Requires="p14">
          <p:contentPart p14:bwMode="auto" r:id="rId125">
            <p14:nvContentPartPr>
              <p14:cNvPr id="1052909" name=""/>
              <p14:cNvContentPartPr/>
              <p14:nvPr/>
            </p14:nvContentPartPr>
            <p14:xfrm>
              <a:off x="3777086" y="5567156"/>
              <a:ext cx="56264" cy="346015"/>
            </p14:xfrm>
          </p:contentPart>
        </mc:Choice>
        <mc:Fallback>
          <p:sp>
            <p:nvSpPr>
              <p:cNvPr id="1052909" name=""/>
              <p:cNvSpPr/>
              <p:nvPr/>
            </p:nvSpPr>
            <p:spPr>
              <a:xfrm>
                <a:off x="3777086" y="5567156"/>
                <a:ext cx="56264" cy="346015"/>
              </a:xfrm>
            </p:spPr>
          </p:sp>
        </mc:Fallback>
      </mc:AlternateContent>
      <mc:AlternateContent xmlns:mc="http://schemas.openxmlformats.org/markup-compatibility/2006">
        <mc:Choice xmlns:p14="http://schemas.microsoft.com/office/powerpoint/2010/main" Requires="p14">
          <p:contentPart p14:bwMode="auto" r:id="rId126">
            <p14:nvContentPartPr>
              <p14:cNvPr id="1052910" name=""/>
              <p14:cNvContentPartPr/>
              <p14:nvPr/>
            </p14:nvContentPartPr>
            <p14:xfrm>
              <a:off x="2556311" y="4994618"/>
              <a:ext cx="36272" cy="125369"/>
            </p14:xfrm>
          </p:contentPart>
        </mc:Choice>
        <mc:Fallback>
          <p:sp>
            <p:nvSpPr>
              <p:cNvPr id="1052910" name=""/>
              <p:cNvSpPr/>
              <p:nvPr/>
            </p:nvSpPr>
            <p:spPr>
              <a:xfrm>
                <a:off x="2556311" y="4994618"/>
                <a:ext cx="36272" cy="125369"/>
              </a:xfrm>
            </p:spPr>
          </p:sp>
        </mc:Fallback>
      </mc:AlternateContent>
      <mc:AlternateContent xmlns:mc="http://schemas.openxmlformats.org/markup-compatibility/2006">
        <mc:Choice xmlns:p14="http://schemas.microsoft.com/office/powerpoint/2010/main" Requires="p14">
          <p:contentPart p14:bwMode="auto" r:id="rId127">
            <p14:nvContentPartPr>
              <p14:cNvPr id="1052911" name=""/>
              <p14:cNvContentPartPr/>
              <p14:nvPr/>
            </p14:nvContentPartPr>
            <p14:xfrm>
              <a:off x="2582957" y="4945439"/>
              <a:ext cx="117534" cy="165408"/>
            </p14:xfrm>
          </p:contentPart>
        </mc:Choice>
        <mc:Fallback>
          <p:sp>
            <p:nvSpPr>
              <p:cNvPr id="1052911" name=""/>
              <p:cNvSpPr/>
              <p:nvPr/>
            </p:nvSpPr>
            <p:spPr>
              <a:xfrm>
                <a:off x="2582957" y="4945439"/>
                <a:ext cx="117534" cy="165408"/>
              </a:xfrm>
            </p:spPr>
          </p:sp>
        </mc:Fallback>
      </mc:AlternateContent>
      <mc:AlternateContent xmlns:mc="http://schemas.openxmlformats.org/markup-compatibility/2006">
        <mc:Choice xmlns:p14="http://schemas.microsoft.com/office/powerpoint/2010/main" Requires="p14">
          <p:contentPart p14:bwMode="auto" r:id="rId128">
            <p14:nvContentPartPr>
              <p14:cNvPr id="1052912" name=""/>
              <p14:cNvContentPartPr/>
              <p14:nvPr/>
            </p14:nvContentPartPr>
            <p14:xfrm>
              <a:off x="2563453" y="5061859"/>
              <a:ext cx="76476" cy="90946"/>
            </p14:xfrm>
          </p:contentPart>
        </mc:Choice>
        <mc:Fallback>
          <p:sp>
            <p:nvSpPr>
              <p:cNvPr id="1052912" name=""/>
              <p:cNvSpPr/>
              <p:nvPr/>
            </p:nvSpPr>
            <p:spPr>
              <a:xfrm>
                <a:off x="2563453" y="5061859"/>
                <a:ext cx="76476" cy="90946"/>
              </a:xfrm>
            </p:spPr>
          </p:sp>
        </mc:Fallback>
      </mc:AlternateContent>
      <mc:AlternateContent xmlns:mc="http://schemas.openxmlformats.org/markup-compatibility/2006">
        <mc:Choice xmlns:p14="http://schemas.microsoft.com/office/powerpoint/2010/main" Requires="p14">
          <p:contentPart p14:bwMode="auto" r:id="rId129">
            <p14:nvContentPartPr>
              <p14:cNvPr id="1052913" name=""/>
              <p14:cNvContentPartPr/>
              <p14:nvPr/>
            </p14:nvContentPartPr>
            <p14:xfrm>
              <a:off x="2418534" y="5109559"/>
              <a:ext cx="280694" cy="115114"/>
            </p14:xfrm>
          </p:contentPart>
        </mc:Choice>
        <mc:Fallback>
          <p:sp>
            <p:nvSpPr>
              <p:cNvPr id="1052913" name=""/>
              <p:cNvSpPr/>
              <p:nvPr/>
            </p:nvSpPr>
            <p:spPr>
              <a:xfrm>
                <a:off x="2418534" y="5109559"/>
                <a:ext cx="280694" cy="115114"/>
              </a:xfrm>
            </p:spPr>
          </p:sp>
        </mc:Fallback>
      </mc:AlternateContent>
      <mc:AlternateContent xmlns:mc="http://schemas.openxmlformats.org/markup-compatibility/2006">
        <mc:Choice xmlns:p14="http://schemas.microsoft.com/office/powerpoint/2010/main" Requires="p14">
          <p:contentPart p14:bwMode="auto" r:id="rId130">
            <p14:nvContentPartPr>
              <p14:cNvPr id="1052914" name=""/>
              <p14:cNvContentPartPr/>
              <p14:nvPr/>
            </p14:nvContentPartPr>
            <p14:xfrm>
              <a:off x="2490022" y="5184380"/>
              <a:ext cx="51365" cy="118313"/>
            </p14:xfrm>
          </p:contentPart>
        </mc:Choice>
        <mc:Fallback>
          <p:sp>
            <p:nvSpPr>
              <p:cNvPr id="1052914" name=""/>
              <p:cNvSpPr/>
              <p:nvPr/>
            </p:nvSpPr>
            <p:spPr>
              <a:xfrm>
                <a:off x="2490022" y="5184380"/>
                <a:ext cx="51365" cy="118313"/>
              </a:xfrm>
            </p:spPr>
          </p:sp>
        </mc:Fallback>
      </mc:AlternateContent>
      <mc:AlternateContent xmlns:mc="http://schemas.openxmlformats.org/markup-compatibility/2006">
        <mc:Choice xmlns:p14="http://schemas.microsoft.com/office/powerpoint/2010/main" Requires="p14">
          <p:contentPart p14:bwMode="auto" r:id="rId131">
            <p14:nvContentPartPr>
              <p14:cNvPr id="1052915" name=""/>
              <p14:cNvContentPartPr/>
              <p14:nvPr/>
            </p14:nvContentPartPr>
            <p14:xfrm>
              <a:off x="2611210" y="5146688"/>
              <a:ext cx="33344" cy="330668"/>
            </p14:xfrm>
          </p:contentPart>
        </mc:Choice>
        <mc:Fallback>
          <p:sp>
            <p:nvSpPr>
              <p:cNvPr id="1052915" name=""/>
              <p:cNvSpPr/>
              <p:nvPr/>
            </p:nvSpPr>
            <p:spPr>
              <a:xfrm>
                <a:off x="2611210" y="5146688"/>
                <a:ext cx="33344" cy="330668"/>
              </a:xfrm>
            </p:spPr>
          </p:sp>
        </mc:Fallback>
      </mc:AlternateContent>
      <mc:AlternateContent xmlns:mc="http://schemas.openxmlformats.org/markup-compatibility/2006">
        <mc:Choice xmlns:p14="http://schemas.microsoft.com/office/powerpoint/2010/main" Requires="p14">
          <p:contentPart p14:bwMode="auto" r:id="rId132">
            <p14:nvContentPartPr>
              <p14:cNvPr id="1052916" name=""/>
              <p14:cNvContentPartPr/>
              <p14:nvPr/>
            </p14:nvContentPartPr>
            <p14:xfrm>
              <a:off x="2499858" y="5135714"/>
              <a:ext cx="209876" cy="227965"/>
            </p14:xfrm>
          </p:contentPart>
        </mc:Choice>
        <mc:Fallback>
          <p:sp>
            <p:nvSpPr>
              <p:cNvPr id="1052916" name=""/>
              <p:cNvSpPr/>
              <p:nvPr/>
            </p:nvSpPr>
            <p:spPr>
              <a:xfrm>
                <a:off x="2499858" y="5135714"/>
                <a:ext cx="209876" cy="227965"/>
              </a:xfrm>
            </p:spPr>
          </p:sp>
        </mc:Fallback>
      </mc:AlternateContent>
      <mc:AlternateContent xmlns:mc="http://schemas.openxmlformats.org/markup-compatibility/2006">
        <mc:Choice xmlns:p14="http://schemas.microsoft.com/office/powerpoint/2010/main" Requires="p14">
          <p:contentPart p14:bwMode="auto" r:id="rId133">
            <p14:nvContentPartPr>
              <p14:cNvPr id="1052917" name=""/>
              <p14:cNvContentPartPr/>
              <p14:nvPr/>
            </p14:nvContentPartPr>
            <p14:xfrm>
              <a:off x="2668743" y="5164984"/>
              <a:ext cx="100149" cy="105913"/>
            </p14:xfrm>
          </p:contentPart>
        </mc:Choice>
        <mc:Fallback>
          <p:sp>
            <p:nvSpPr>
              <p:cNvPr id="1052917" name=""/>
              <p:cNvSpPr/>
              <p:nvPr/>
            </p:nvSpPr>
            <p:spPr>
              <a:xfrm>
                <a:off x="2668743" y="5164984"/>
                <a:ext cx="100149" cy="105913"/>
              </a:xfrm>
            </p:spPr>
          </p:sp>
        </mc:Fallback>
      </mc:AlternateContent>
      <mc:AlternateContent xmlns:mc="http://schemas.openxmlformats.org/markup-compatibility/2006">
        <mc:Choice xmlns:p14="http://schemas.microsoft.com/office/powerpoint/2010/main" Requires="p14">
          <p:contentPart p14:bwMode="auto" r:id="rId134">
            <p14:nvContentPartPr>
              <p14:cNvPr id="1052918" name=""/>
              <p14:cNvContentPartPr/>
              <p14:nvPr/>
            </p14:nvContentPartPr>
            <p14:xfrm>
              <a:off x="2672089" y="4905537"/>
              <a:ext cx="222113" cy="595020"/>
            </p14:xfrm>
          </p:contentPart>
        </mc:Choice>
        <mc:Fallback>
          <p:sp>
            <p:nvSpPr>
              <p:cNvPr id="1052918" name=""/>
              <p:cNvSpPr/>
              <p:nvPr/>
            </p:nvSpPr>
            <p:spPr>
              <a:xfrm>
                <a:off x="2672089" y="4905537"/>
                <a:ext cx="222113" cy="595020"/>
              </a:xfrm>
            </p:spPr>
          </p:sp>
        </mc:Fallback>
      </mc:AlternateContent>
      <mc:AlternateContent xmlns:mc="http://schemas.openxmlformats.org/markup-compatibility/2006">
        <mc:Choice xmlns:p14="http://schemas.microsoft.com/office/powerpoint/2010/main" Requires="p14">
          <p:contentPart p14:bwMode="auto" r:id="rId135">
            <p14:nvContentPartPr>
              <p14:cNvPr id="1052919" name=""/>
              <p14:cNvContentPartPr/>
              <p14:nvPr/>
            </p14:nvContentPartPr>
            <p14:xfrm>
              <a:off x="2767526" y="5261716"/>
              <a:ext cx="94284" cy="67473"/>
            </p14:xfrm>
          </p:contentPart>
        </mc:Choice>
        <mc:Fallback>
          <p:sp>
            <p:nvSpPr>
              <p:cNvPr id="1052919" name=""/>
              <p:cNvSpPr/>
              <p:nvPr/>
            </p:nvSpPr>
            <p:spPr>
              <a:xfrm>
                <a:off x="2767526" y="5261716"/>
                <a:ext cx="94284" cy="67473"/>
              </a:xfrm>
            </p:spPr>
          </p:sp>
        </mc:Fallback>
      </mc:AlternateContent>
      <mc:AlternateContent xmlns:mc="http://schemas.openxmlformats.org/markup-compatibility/2006">
        <mc:Choice xmlns:p14="http://schemas.microsoft.com/office/powerpoint/2010/main" Requires="p14">
          <p:contentPart p14:bwMode="auto" r:id="rId136">
            <p14:nvContentPartPr>
              <p14:cNvPr id="1052920" name=""/>
              <p14:cNvContentPartPr/>
              <p14:nvPr/>
            </p14:nvContentPartPr>
            <p14:xfrm>
              <a:off x="2573859" y="5628244"/>
              <a:ext cx="79561" cy="71957"/>
            </p14:xfrm>
          </p:contentPart>
        </mc:Choice>
        <mc:Fallback>
          <p:sp>
            <p:nvSpPr>
              <p:cNvPr id="1052920" name=""/>
              <p:cNvSpPr/>
              <p:nvPr/>
            </p:nvSpPr>
            <p:spPr>
              <a:xfrm>
                <a:off x="2573859" y="5628244"/>
                <a:ext cx="79561" cy="71957"/>
              </a:xfrm>
            </p:spPr>
          </p:sp>
        </mc:Fallback>
      </mc:AlternateContent>
      <mc:AlternateContent xmlns:mc="http://schemas.openxmlformats.org/markup-compatibility/2006">
        <mc:Choice xmlns:p14="http://schemas.microsoft.com/office/powerpoint/2010/main" Requires="p14">
          <p:contentPart p14:bwMode="auto" r:id="rId137">
            <p14:nvContentPartPr>
              <p14:cNvPr id="1052921" name=""/>
              <p14:cNvContentPartPr/>
              <p14:nvPr/>
            </p14:nvContentPartPr>
            <p14:xfrm>
              <a:off x="2637691" y="5594606"/>
              <a:ext cx="68094" cy="147839"/>
            </p14:xfrm>
          </p:contentPart>
        </mc:Choice>
        <mc:Fallback>
          <p:sp>
            <p:nvSpPr>
              <p:cNvPr id="1052921" name=""/>
              <p:cNvSpPr/>
              <p:nvPr/>
            </p:nvSpPr>
            <p:spPr>
              <a:xfrm>
                <a:off x="2637691" y="5594606"/>
                <a:ext cx="68094" cy="147839"/>
              </a:xfrm>
            </p:spPr>
          </p:sp>
        </mc:Fallback>
      </mc:AlternateContent>
      <mc:AlternateContent xmlns:mc="http://schemas.openxmlformats.org/markup-compatibility/2006">
        <mc:Choice xmlns:p14="http://schemas.microsoft.com/office/powerpoint/2010/main" Requires="p14">
          <p:contentPart p14:bwMode="auto" r:id="rId138">
            <p14:nvContentPartPr>
              <p14:cNvPr id="1052922" name=""/>
              <p14:cNvContentPartPr/>
              <p14:nvPr/>
            </p14:nvContentPartPr>
            <p14:xfrm>
              <a:off x="2512119" y="5710599"/>
              <a:ext cx="189236" cy="209820"/>
            </p14:xfrm>
          </p:contentPart>
        </mc:Choice>
        <mc:Fallback>
          <p:sp>
            <p:nvSpPr>
              <p:cNvPr id="1052922" name=""/>
              <p:cNvSpPr/>
              <p:nvPr/>
            </p:nvSpPr>
            <p:spPr>
              <a:xfrm>
                <a:off x="2512119" y="5710599"/>
                <a:ext cx="189236" cy="209820"/>
              </a:xfrm>
            </p:spPr>
          </p:sp>
        </mc:Fallback>
      </mc:AlternateContent>
      <mc:AlternateContent xmlns:mc="http://schemas.openxmlformats.org/markup-compatibility/2006">
        <mc:Choice xmlns:p14="http://schemas.microsoft.com/office/powerpoint/2010/main" Requires="p14">
          <p:contentPart p14:bwMode="auto" r:id="rId139">
            <p14:nvContentPartPr>
              <p14:cNvPr id="1052923" name=""/>
              <p14:cNvContentPartPr/>
              <p14:nvPr/>
            </p14:nvContentPartPr>
            <p14:xfrm>
              <a:off x="2659983" y="5747171"/>
              <a:ext cx="24308" cy="393061"/>
            </p14:xfrm>
          </p:contentPart>
        </mc:Choice>
        <mc:Fallback>
          <p:sp>
            <p:nvSpPr>
              <p:cNvPr id="1052923" name=""/>
              <p:cNvSpPr/>
              <p:nvPr/>
            </p:nvSpPr>
            <p:spPr>
              <a:xfrm>
                <a:off x="2659983" y="5747171"/>
                <a:ext cx="24308" cy="393061"/>
              </a:xfrm>
            </p:spPr>
          </p:sp>
        </mc:Fallback>
      </mc:AlternateContent>
      <mc:AlternateContent xmlns:mc="http://schemas.openxmlformats.org/markup-compatibility/2006">
        <mc:Choice xmlns:p14="http://schemas.microsoft.com/office/powerpoint/2010/main" Requires="p14">
          <p:contentPart p14:bwMode="auto" r:id="rId140">
            <p14:nvContentPartPr>
              <p14:cNvPr id="1052924" name=""/>
              <p14:cNvContentPartPr/>
              <p14:nvPr/>
            </p14:nvContentPartPr>
            <p14:xfrm>
              <a:off x="2607243" y="5733094"/>
              <a:ext cx="217171" cy="305957"/>
            </p14:xfrm>
          </p:contentPart>
        </mc:Choice>
        <mc:Fallback>
          <p:sp>
            <p:nvSpPr>
              <p:cNvPr id="1052924" name=""/>
              <p:cNvSpPr/>
              <p:nvPr/>
            </p:nvSpPr>
            <p:spPr>
              <a:xfrm>
                <a:off x="2607243" y="5733094"/>
                <a:ext cx="217171" cy="305957"/>
              </a:xfrm>
            </p:spPr>
          </p:sp>
        </mc:Fallback>
      </mc:AlternateContent>
      <mc:AlternateContent xmlns:mc="http://schemas.openxmlformats.org/markup-compatibility/2006">
        <mc:Choice xmlns:p14="http://schemas.microsoft.com/office/powerpoint/2010/main" Requires="p14">
          <p:contentPart p14:bwMode="auto" r:id="rId141">
            <p14:nvContentPartPr>
              <p14:cNvPr id="1052925" name=""/>
              <p14:cNvContentPartPr/>
              <p14:nvPr/>
            </p14:nvContentPartPr>
            <p14:xfrm>
              <a:off x="2714627" y="5594578"/>
              <a:ext cx="250492" cy="595960"/>
            </p14:xfrm>
          </p:contentPart>
        </mc:Choice>
        <mc:Fallback>
          <p:sp>
            <p:nvSpPr>
              <p:cNvPr id="1052925" name=""/>
              <p:cNvSpPr/>
              <p:nvPr/>
            </p:nvSpPr>
            <p:spPr>
              <a:xfrm>
                <a:off x="2714627" y="5594578"/>
                <a:ext cx="250492" cy="595960"/>
              </a:xfrm>
            </p:spPr>
          </p:sp>
        </mc:Fallback>
      </mc:AlternateContent>
      <mc:AlternateContent xmlns:mc="http://schemas.openxmlformats.org/markup-compatibility/2006">
        <mc:Choice xmlns:p14="http://schemas.microsoft.com/office/powerpoint/2010/main" Requires="p14">
          <p:contentPart p14:bwMode="auto" r:id="rId142">
            <p14:nvContentPartPr>
              <p14:cNvPr id="1052926" name=""/>
              <p14:cNvContentPartPr/>
              <p14:nvPr/>
            </p14:nvContentPartPr>
            <p14:xfrm>
              <a:off x="2901404" y="5869347"/>
              <a:ext cx="42426" cy="37977"/>
            </p14:xfrm>
          </p:contentPart>
        </mc:Choice>
        <mc:Fallback>
          <p:sp>
            <p:nvSpPr>
              <p:cNvPr id="1052926" name=""/>
              <p:cNvSpPr/>
              <p:nvPr/>
            </p:nvSpPr>
            <p:spPr>
              <a:xfrm>
                <a:off x="2901404" y="5869347"/>
                <a:ext cx="42426" cy="37977"/>
              </a:xfrm>
            </p:spPr>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604" name=""/>
        <p:cNvGrpSpPr/>
        <p:nvPr/>
      </p:nvGrpSpPr>
      <p:grpSpPr>
        <a:xfrm>
          <a:off x="0" y="0"/>
          <a:ext cx="0" cy="0"/>
          <a:chOff x="0" y="0"/>
          <a:chExt cx="0" cy="0"/>
        </a:xfrm>
      </p:grpSpPr>
      <p:sp>
        <p:nvSpPr>
          <p:cNvPr id="105293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931" name="文本框 79"/>
          <p:cNvSpPr txBox="1"/>
          <p:nvPr/>
        </p:nvSpPr>
        <p:spPr bwMode="auto">
          <a:xfrm>
            <a:off x="303689" y="398553"/>
            <a:ext cx="8174470" cy="400110"/>
          </a:xfrm>
          <a:prstGeom prst="rect"/>
          <a:noFill/>
          <a:ln>
            <a:noFill/>
          </a:ln>
          <a:effectLst/>
        </p:spPr>
        <p:txBody>
          <a:bodyPr rtlCol="0" wrap="square">
            <a:spAutoFit/>
          </a:bodyPr>
          <a:p>
            <a:pPr>
              <a:spcBef>
                <a:spcPct val="50000"/>
              </a:spcBef>
            </a:pPr>
            <a:r>
              <a:rPr altLang="zh-CN" b="1" dirty="0" sz="2000" kumimoji="1" lang="en-US" smtClean="0">
                <a:latin typeface="Arial" panose="020B0604020202020204" pitchFamily="34" charset="0"/>
                <a:cs typeface="Arial" panose="020B0604020202020204" pitchFamily="34" charset="0"/>
              </a:rPr>
              <a:t>High frequency: Amplitude and phase frequency characteristics</a:t>
            </a:r>
            <a:endParaRPr altLang="en-US" b="1" dirty="0" sz="2000" kumimoji="1" lang="zh-CN" smtClean="0">
              <a:latin typeface="Arial" panose="020B0604020202020204" pitchFamily="34" charset="0"/>
              <a:cs typeface="Arial" panose="020B0604020202020204" pitchFamily="34" charset="0"/>
            </a:endParaRPr>
          </a:p>
        </p:txBody>
      </p:sp>
      <p:sp>
        <p:nvSpPr>
          <p:cNvPr id="1052932" name="矩形 153"/>
          <p:cNvSpPr>
            <a:spLocks noChangeAspect="1" noMove="1" noResize="1" noRot="1" noAdjustHandles="1" noEditPoints="1" noChangeArrowheads="1" noChangeShapeType="1" noTextEdit="1"/>
          </p:cNvSpPr>
          <p:nvPr/>
        </p:nvSpPr>
        <p:spPr>
          <a:xfrm>
            <a:off x="352666" y="1818400"/>
            <a:ext cx="4038258" cy="1349087"/>
          </a:xfrm>
          <a:prstGeom prst="rect"/>
          <a:blipFill>
            <a:blip xmlns:r="http://schemas.openxmlformats.org/officeDocument/2006/relationships" r:embed="rId1"/>
            <a:stretch>
              <a:fillRect/>
            </a:stretch>
          </a:blipFill>
        </p:spPr>
        <p:txBody>
          <a:bodyPr/>
          <a:p>
            <a:r>
              <a:rPr altLang="en-US" lang="zh-CN">
                <a:noFill/>
              </a:rPr>
              <a:t> </a:t>
            </a:r>
          </a:p>
        </p:txBody>
      </p:sp>
      <p:cxnSp>
        <p:nvCxnSpPr>
          <p:cNvPr id="3146142" name="直接连接符 168"/>
          <p:cNvCxnSpPr>
            <a:cxnSpLocks/>
          </p:cNvCxnSpPr>
          <p:nvPr/>
        </p:nvCxnSpPr>
        <p:spPr>
          <a:xfrm>
            <a:off x="5262963" y="1562544"/>
            <a:ext cx="1220814" cy="0"/>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43" name="直接连接符 169"/>
          <p:cNvCxnSpPr>
            <a:cxnSpLocks/>
          </p:cNvCxnSpPr>
          <p:nvPr/>
        </p:nvCxnSpPr>
        <p:spPr>
          <a:xfrm>
            <a:off x="5262963" y="1798834"/>
            <a:ext cx="2988782" cy="0"/>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44" name="直接连接符 170"/>
          <p:cNvCxnSpPr>
            <a:cxnSpLocks/>
          </p:cNvCxnSpPr>
          <p:nvPr/>
        </p:nvCxnSpPr>
        <p:spPr>
          <a:xfrm>
            <a:off x="8109616" y="1608913"/>
            <a:ext cx="0" cy="3751522"/>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05" name="组合 172"/>
          <p:cNvGrpSpPr/>
          <p:nvPr/>
        </p:nvGrpSpPr>
        <p:grpSpPr>
          <a:xfrm>
            <a:off x="4667339" y="970018"/>
            <a:ext cx="4433210" cy="2639680"/>
            <a:chOff x="4122295" y="1588140"/>
            <a:chExt cx="4433210" cy="2639680"/>
          </a:xfrm>
        </p:grpSpPr>
        <p:cxnSp>
          <p:nvCxnSpPr>
            <p:cNvPr id="3146145" name="直接箭头连接符 175"/>
            <p:cNvCxnSpPr>
              <a:cxnSpLocks/>
            </p:cNvCxnSpPr>
            <p:nvPr/>
          </p:nvCxnSpPr>
          <p:spPr>
            <a:xfrm flipV="1">
              <a:off x="4722786" y="2098282"/>
              <a:ext cx="0" cy="1778467"/>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146" name="直接箭头连接符 176"/>
            <p:cNvCxnSpPr>
              <a:cxnSpLocks/>
            </p:cNvCxnSpPr>
            <p:nvPr/>
          </p:nvCxnSpPr>
          <p:spPr>
            <a:xfrm>
              <a:off x="4722786" y="3867618"/>
              <a:ext cx="3728909"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933" name="矩形 177"/>
            <p:cNvSpPr>
              <a:spLocks noChangeAspect="1" noMove="1" noResize="1" noRot="1" noAdjustHandles="1" noEditPoints="1" noChangeArrowheads="1" noChangeShapeType="1" noTextEdit="1"/>
            </p:cNvSpPr>
            <p:nvPr/>
          </p:nvSpPr>
          <p:spPr>
            <a:xfrm>
              <a:off x="4122295" y="1588140"/>
              <a:ext cx="1112677" cy="404983"/>
            </a:xfrm>
            <a:prstGeom prst="rect"/>
            <a:blipFill>
              <a:blip xmlns:r="http://schemas.openxmlformats.org/officeDocument/2006/relationships" r:embed="rId2"/>
              <a:stretch>
                <a:fillRect b="-8955"/>
              </a:stretch>
            </a:blipFill>
          </p:spPr>
          <p:txBody>
            <a:bodyPr/>
            <a:p>
              <a:r>
                <a:rPr altLang="en-US" lang="zh-CN">
                  <a:noFill/>
                </a:rPr>
                <a:t> </a:t>
              </a:r>
            </a:p>
          </p:txBody>
        </p:sp>
        <p:sp>
          <p:nvSpPr>
            <p:cNvPr id="1052934" name="矩形 139"/>
            <p:cNvSpPr>
              <a:spLocks noChangeAspect="1" noMove="1" noResize="1" noRot="1" noAdjustHandles="1" noEditPoints="1" noChangeArrowheads="1" noChangeShapeType="1" noTextEdit="1"/>
            </p:cNvSpPr>
            <p:nvPr/>
          </p:nvSpPr>
          <p:spPr>
            <a:xfrm>
              <a:off x="8140751" y="3858488"/>
              <a:ext cx="414754" cy="369332"/>
            </a:xfrm>
            <a:prstGeom prst="rect"/>
            <a:blipFill>
              <a:blip xmlns:r="http://schemas.openxmlformats.org/officeDocument/2006/relationships" r:embed="rId3"/>
              <a:stretch>
                <a:fillRect b="-13333"/>
              </a:stretch>
            </a:blipFill>
          </p:spPr>
          <p:txBody>
            <a:bodyPr/>
            <a:p>
              <a:r>
                <a:rPr altLang="en-US" lang="zh-CN">
                  <a:noFill/>
                </a:rPr>
                <a:t> </a:t>
              </a:r>
            </a:p>
          </p:txBody>
        </p:sp>
      </p:grpSp>
      <p:cxnSp>
        <p:nvCxnSpPr>
          <p:cNvPr id="3146147" name="直接连接符 180"/>
          <p:cNvCxnSpPr>
            <a:cxnSpLocks/>
          </p:cNvCxnSpPr>
          <p:nvPr/>
        </p:nvCxnSpPr>
        <p:spPr>
          <a:xfrm>
            <a:off x="5292414" y="4702392"/>
            <a:ext cx="3239813" cy="0"/>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35" name="矩形 182"/>
          <p:cNvSpPr>
            <a:spLocks noChangeAspect="1" noMove="1" noResize="1" noRot="1" noAdjustHandles="1" noEditPoints="1" noChangeArrowheads="1" noChangeShapeType="1" noTextEdit="1"/>
          </p:cNvSpPr>
          <p:nvPr/>
        </p:nvSpPr>
        <p:spPr>
          <a:xfrm>
            <a:off x="4571999" y="4476102"/>
            <a:ext cx="777713" cy="369332"/>
          </a:xfrm>
          <a:prstGeom prst="rect"/>
          <a:blipFill>
            <a:blip xmlns:r="http://schemas.openxmlformats.org/officeDocument/2006/relationships" r:embed="rId4"/>
            <a:stretch>
              <a:fillRect/>
            </a:stretch>
          </a:blipFill>
        </p:spPr>
        <p:txBody>
          <a:bodyPr/>
          <a:p>
            <a:r>
              <a:rPr altLang="en-US" lang="zh-CN">
                <a:noFill/>
              </a:rPr>
              <a:t> </a:t>
            </a:r>
          </a:p>
        </p:txBody>
      </p:sp>
      <p:grpSp>
        <p:nvGrpSpPr>
          <p:cNvPr id="606" name="组合 183"/>
          <p:cNvGrpSpPr/>
          <p:nvPr/>
        </p:nvGrpSpPr>
        <p:grpSpPr>
          <a:xfrm>
            <a:off x="4816065" y="3264838"/>
            <a:ext cx="4291939" cy="2071766"/>
            <a:chOff x="4777142" y="3733302"/>
            <a:chExt cx="4291939" cy="2071766"/>
          </a:xfrm>
        </p:grpSpPr>
        <p:cxnSp>
          <p:nvCxnSpPr>
            <p:cNvPr id="3146148" name="直接箭头连接符 184"/>
            <p:cNvCxnSpPr>
              <a:cxnSpLocks/>
            </p:cNvCxnSpPr>
            <p:nvPr/>
          </p:nvCxnSpPr>
          <p:spPr>
            <a:xfrm flipV="1">
              <a:off x="5228907" y="4026601"/>
              <a:ext cx="0" cy="1778467"/>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149" name="直接箭头连接符 185"/>
            <p:cNvCxnSpPr>
              <a:cxnSpLocks/>
            </p:cNvCxnSpPr>
            <p:nvPr/>
          </p:nvCxnSpPr>
          <p:spPr>
            <a:xfrm>
              <a:off x="5233774" y="4531630"/>
              <a:ext cx="3728909"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936" name="矩形 186"/>
            <p:cNvSpPr/>
            <p:nvPr/>
          </p:nvSpPr>
          <p:spPr>
            <a:xfrm>
              <a:off x="4829738" y="3733302"/>
              <a:ext cx="184731" cy="369332"/>
            </a:xfrm>
            <a:prstGeom prst="rect"/>
          </p:spPr>
          <p:txBody>
            <a:bodyPr wrap="none">
              <a:spAutoFit/>
            </a:bodyPr>
            <a:p>
              <a:endParaRPr altLang="en-US" dirty="0" lang="zh-CN">
                <a:latin typeface="Arial" panose="020B0604020202020204" pitchFamily="34" charset="0"/>
                <a:cs typeface="Arial" panose="020B0604020202020204" pitchFamily="34" charset="0"/>
              </a:endParaRPr>
            </a:p>
          </p:txBody>
        </p:sp>
        <p:sp>
          <p:nvSpPr>
            <p:cNvPr id="1052937" name="矩形 187"/>
            <p:cNvSpPr>
              <a:spLocks noChangeAspect="1" noMove="1" noResize="1" noRot="1" noAdjustHandles="1" noEditPoints="1" noChangeArrowheads="1" noChangeShapeType="1" noTextEdit="1"/>
            </p:cNvSpPr>
            <p:nvPr/>
          </p:nvSpPr>
          <p:spPr>
            <a:xfrm>
              <a:off x="4777142" y="4344497"/>
              <a:ext cx="476349" cy="369332"/>
            </a:xfrm>
            <a:prstGeom prst="rect"/>
            <a:blipFill>
              <a:blip xmlns:r="http://schemas.openxmlformats.org/officeDocument/2006/relationships" r:embed="rId5"/>
              <a:stretch>
                <a:fillRect/>
              </a:stretch>
            </a:blipFill>
          </p:spPr>
          <p:txBody>
            <a:bodyPr/>
            <a:p>
              <a:r>
                <a:rPr altLang="en-US" lang="zh-CN">
                  <a:noFill/>
                </a:rPr>
                <a:t> </a:t>
              </a:r>
            </a:p>
          </p:txBody>
        </p:sp>
        <p:sp>
          <p:nvSpPr>
            <p:cNvPr id="1052938" name="矩形 188"/>
            <p:cNvSpPr>
              <a:spLocks noChangeAspect="1" noMove="1" noResize="1" noRot="1" noAdjustHandles="1" noEditPoints="1" noChangeArrowheads="1" noChangeShapeType="1" noTextEdit="1"/>
            </p:cNvSpPr>
            <p:nvPr/>
          </p:nvSpPr>
          <p:spPr>
            <a:xfrm>
              <a:off x="8654327" y="4547116"/>
              <a:ext cx="414754" cy="369332"/>
            </a:xfrm>
            <a:prstGeom prst="rect"/>
            <a:blipFill>
              <a:blip xmlns:r="http://schemas.openxmlformats.org/officeDocument/2006/relationships" r:embed="rId6"/>
              <a:stretch>
                <a:fillRect b="-13115"/>
              </a:stretch>
            </a:blipFill>
          </p:spPr>
          <p:txBody>
            <a:bodyPr/>
            <a:p>
              <a:r>
                <a:rPr altLang="en-US" lang="zh-CN">
                  <a:noFill/>
                </a:rPr>
                <a:t> </a:t>
              </a:r>
            </a:p>
          </p:txBody>
        </p:sp>
        <p:sp>
          <p:nvSpPr>
            <p:cNvPr id="1052939" name="任意多边形 191"/>
            <p:cNvSpPr/>
            <p:nvPr/>
          </p:nvSpPr>
          <p:spPr>
            <a:xfrm flipH="1" flipV="1">
              <a:off x="6676263" y="4532289"/>
              <a:ext cx="2089763" cy="1261467"/>
            </a:xfrm>
            <a:custGeom>
              <a:avLst/>
              <a:gdLst>
                <a:gd name="connsiteX0" fmla="*/ 0 w 2969703"/>
                <a:gd name="connsiteY0" fmla="*/ 0 h 1211246"/>
                <a:gd name="connsiteX1" fmla="*/ 587229 w 2969703"/>
                <a:gd name="connsiteY1" fmla="*/ 209725 h 1211246"/>
                <a:gd name="connsiteX2" fmla="*/ 1459684 w 2969703"/>
                <a:gd name="connsiteY2" fmla="*/ 1057013 h 1211246"/>
                <a:gd name="connsiteX3" fmla="*/ 2969703 w 2969703"/>
                <a:gd name="connsiteY3" fmla="*/ 1208014 h 1211246"/>
              </a:gdLst>
              <a:ahLst/>
              <a:cxnLst>
                <a:cxn ang="0">
                  <a:pos x="connsiteX0" y="connsiteY0"/>
                </a:cxn>
                <a:cxn ang="0">
                  <a:pos x="connsiteX1" y="connsiteY1"/>
                </a:cxn>
                <a:cxn ang="0">
                  <a:pos x="connsiteX2" y="connsiteY2"/>
                </a:cxn>
                <a:cxn ang="0">
                  <a:pos x="connsiteX3" y="connsiteY3"/>
                </a:cxn>
              </a:cxnLst>
              <a:rect l="l" t="t" r="r" b="b"/>
              <a:pathLst>
                <a:path w="2969703" h="1211246">
                  <a:moveTo>
                    <a:pt x="0" y="0"/>
                  </a:moveTo>
                  <a:cubicBezTo>
                    <a:pt x="171974" y="16778"/>
                    <a:pt x="343948" y="33556"/>
                    <a:pt x="587229" y="209725"/>
                  </a:cubicBezTo>
                  <a:cubicBezTo>
                    <a:pt x="830510" y="385894"/>
                    <a:pt x="1062605" y="890632"/>
                    <a:pt x="1459684" y="1057013"/>
                  </a:cubicBezTo>
                  <a:cubicBezTo>
                    <a:pt x="1856763" y="1223394"/>
                    <a:pt x="2413233" y="1215704"/>
                    <a:pt x="2969703" y="1208014"/>
                  </a:cubicBezTo>
                </a:path>
              </a:pathLst>
            </a:custGeom>
            <a:noFill/>
            <a:ln w="381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sp>
        <p:nvSpPr>
          <p:cNvPr id="1052940" name="矩形 192"/>
          <p:cNvSpPr>
            <a:spLocks noChangeAspect="1" noMove="1" noResize="1" noRot="1" noAdjustHandles="1" noEditPoints="1" noChangeArrowheads="1" noChangeShapeType="1" noTextEdit="1"/>
          </p:cNvSpPr>
          <p:nvPr/>
        </p:nvSpPr>
        <p:spPr>
          <a:xfrm>
            <a:off x="7897344" y="3304427"/>
            <a:ext cx="465960" cy="369332"/>
          </a:xfrm>
          <a:prstGeom prst="rect"/>
          <a:blipFill>
            <a:blip xmlns:r="http://schemas.openxmlformats.org/officeDocument/2006/relationships" r:embed="rId7"/>
            <a:stretch>
              <a:fillRect b="-13115"/>
            </a:stretch>
          </a:blipFill>
        </p:spPr>
        <p:txBody>
          <a:bodyPr/>
          <a:p>
            <a:r>
              <a:rPr altLang="en-US" lang="zh-CN">
                <a:noFill/>
              </a:rPr>
              <a:t> </a:t>
            </a:r>
          </a:p>
        </p:txBody>
      </p:sp>
      <p:grpSp>
        <p:nvGrpSpPr>
          <p:cNvPr id="607" name="组合 193"/>
          <p:cNvGrpSpPr/>
          <p:nvPr/>
        </p:nvGrpSpPr>
        <p:grpSpPr>
          <a:xfrm>
            <a:off x="5806582" y="1546200"/>
            <a:ext cx="3013288" cy="1399866"/>
            <a:chOff x="5555308" y="2249123"/>
            <a:chExt cx="3013288" cy="1399866"/>
          </a:xfrm>
        </p:grpSpPr>
        <p:sp>
          <p:nvSpPr>
            <p:cNvPr id="1052941" name="任意多边形 196"/>
            <p:cNvSpPr/>
            <p:nvPr/>
          </p:nvSpPr>
          <p:spPr>
            <a:xfrm flipH="1">
              <a:off x="7192801" y="2251274"/>
              <a:ext cx="1375795" cy="1397715"/>
            </a:xfrm>
            <a:custGeom>
              <a:avLst/>
              <a:gdLst>
                <a:gd name="connsiteX0" fmla="*/ 0 w 1375795"/>
                <a:gd name="connsiteY0" fmla="*/ 1082180 h 1082180"/>
                <a:gd name="connsiteX1" fmla="*/ 721453 w 1375795"/>
                <a:gd name="connsiteY1" fmla="*/ 192947 h 1082180"/>
                <a:gd name="connsiteX2" fmla="*/ 1375795 w 1375795"/>
                <a:gd name="connsiteY2" fmla="*/ 0 h 1082180"/>
              </a:gdLst>
              <a:ahLst/>
              <a:cxnLst>
                <a:cxn ang="0">
                  <a:pos x="connsiteX0" y="connsiteY0"/>
                </a:cxn>
                <a:cxn ang="0">
                  <a:pos x="connsiteX1" y="connsiteY1"/>
                </a:cxn>
                <a:cxn ang="0">
                  <a:pos x="connsiteX2" y="connsiteY2"/>
                </a:cxn>
              </a:cxnLst>
              <a:rect l="l" t="t" r="r" b="b"/>
              <a:pathLst>
                <a:path w="1375795" h="1082180">
                  <a:moveTo>
                    <a:pt x="0" y="1082180"/>
                  </a:moveTo>
                  <a:cubicBezTo>
                    <a:pt x="246077" y="727745"/>
                    <a:pt x="492154" y="373310"/>
                    <a:pt x="721453" y="192947"/>
                  </a:cubicBezTo>
                  <a:cubicBezTo>
                    <a:pt x="950752" y="12584"/>
                    <a:pt x="1163273" y="6292"/>
                    <a:pt x="1375795" y="0"/>
                  </a:cubicBezTo>
                </a:path>
              </a:pathLst>
            </a:custGeom>
            <a:noFill/>
            <a:ln w="381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150" name="直接连接符 197"/>
            <p:cNvCxnSpPr>
              <a:cxnSpLocks/>
            </p:cNvCxnSpPr>
            <p:nvPr/>
          </p:nvCxnSpPr>
          <p:spPr>
            <a:xfrm>
              <a:off x="5555308" y="2249123"/>
              <a:ext cx="2318753" cy="15676"/>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8" name="组合 198"/>
          <p:cNvGrpSpPr/>
          <p:nvPr/>
        </p:nvGrpSpPr>
        <p:grpSpPr>
          <a:xfrm>
            <a:off x="4521469" y="5122939"/>
            <a:ext cx="4092896" cy="369332"/>
            <a:chOff x="4482546" y="5591403"/>
            <a:chExt cx="4092896" cy="369332"/>
          </a:xfrm>
        </p:grpSpPr>
        <p:cxnSp>
          <p:nvCxnSpPr>
            <p:cNvPr id="3146151" name="直接连接符 199"/>
            <p:cNvCxnSpPr>
              <a:cxnSpLocks/>
            </p:cNvCxnSpPr>
            <p:nvPr/>
          </p:nvCxnSpPr>
          <p:spPr>
            <a:xfrm>
              <a:off x="5249083" y="5805068"/>
              <a:ext cx="3326359" cy="0"/>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42" name="矩形 200"/>
            <p:cNvSpPr>
              <a:spLocks noChangeAspect="1" noMove="1" noResize="1" noRot="1" noAdjustHandles="1" noEditPoints="1" noChangeArrowheads="1" noChangeShapeType="1" noTextEdit="1"/>
            </p:cNvSpPr>
            <p:nvPr/>
          </p:nvSpPr>
          <p:spPr>
            <a:xfrm>
              <a:off x="4482546" y="5591403"/>
              <a:ext cx="777713" cy="369332"/>
            </a:xfrm>
            <a:prstGeom prst="rect"/>
            <a:blipFill>
              <a:blip xmlns:r="http://schemas.openxmlformats.org/officeDocument/2006/relationships" r:embed="rId8"/>
              <a:stretch>
                <a:fillRect/>
              </a:stretch>
            </a:blipFill>
          </p:spPr>
          <p:txBody>
            <a:bodyPr/>
            <a:p>
              <a:r>
                <a:rPr altLang="en-US" lang="zh-CN">
                  <a:noFill/>
                </a:rPr>
                <a:t> </a:t>
              </a:r>
            </a:p>
          </p:txBody>
        </p:sp>
      </p:grpSp>
      <p:cxnSp>
        <p:nvCxnSpPr>
          <p:cNvPr id="3146152" name="直接连接符 207"/>
          <p:cNvCxnSpPr>
            <a:cxnSpLocks/>
          </p:cNvCxnSpPr>
          <p:nvPr/>
        </p:nvCxnSpPr>
        <p:spPr>
          <a:xfrm flipH="1" flipV="1">
            <a:off x="8094031" y="1540492"/>
            <a:ext cx="722918" cy="1415017"/>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53" name="直接连接符 209"/>
          <p:cNvCxnSpPr>
            <a:cxnSpLocks/>
          </p:cNvCxnSpPr>
          <p:nvPr/>
        </p:nvCxnSpPr>
        <p:spPr>
          <a:xfrm flipH="1" flipV="1">
            <a:off x="7743872" y="4037201"/>
            <a:ext cx="783160" cy="1312732"/>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54" name="直接连接符 211"/>
          <p:cNvCxnSpPr>
            <a:cxnSpLocks/>
          </p:cNvCxnSpPr>
          <p:nvPr/>
        </p:nvCxnSpPr>
        <p:spPr>
          <a:xfrm>
            <a:off x="7700208" y="1595557"/>
            <a:ext cx="0" cy="3749811"/>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55" name="直接连接符 218"/>
          <p:cNvCxnSpPr>
            <a:cxnSpLocks/>
          </p:cNvCxnSpPr>
          <p:nvPr/>
        </p:nvCxnSpPr>
        <p:spPr>
          <a:xfrm flipH="1">
            <a:off x="5878055" y="4063825"/>
            <a:ext cx="1871013"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56" name="直接连接符 219"/>
          <p:cNvCxnSpPr>
            <a:cxnSpLocks/>
          </p:cNvCxnSpPr>
          <p:nvPr/>
        </p:nvCxnSpPr>
        <p:spPr>
          <a:xfrm>
            <a:off x="8483369" y="1579029"/>
            <a:ext cx="0" cy="3766339"/>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57" name="直接连接符 220"/>
          <p:cNvCxnSpPr>
            <a:cxnSpLocks/>
          </p:cNvCxnSpPr>
          <p:nvPr/>
        </p:nvCxnSpPr>
        <p:spPr>
          <a:xfrm flipH="1">
            <a:off x="8498174" y="5340877"/>
            <a:ext cx="318775"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2943" name="矩形 221"/>
          <p:cNvSpPr>
            <a:spLocks noChangeAspect="1" noMove="1" noResize="1" noRot="1" noAdjustHandles="1" noEditPoints="1" noChangeArrowheads="1" noChangeShapeType="1" noTextEdit="1"/>
          </p:cNvSpPr>
          <p:nvPr/>
        </p:nvSpPr>
        <p:spPr>
          <a:xfrm>
            <a:off x="7264933" y="3299098"/>
            <a:ext cx="770531" cy="369332"/>
          </a:xfrm>
          <a:prstGeom prst="rect"/>
          <a:blipFill>
            <a:blip xmlns:r="http://schemas.openxmlformats.org/officeDocument/2006/relationships" r:embed="rId9"/>
            <a:stretch>
              <a:fillRect b="-13115"/>
            </a:stretch>
          </a:blipFill>
        </p:spPr>
        <p:txBody>
          <a:bodyPr/>
          <a:p>
            <a:r>
              <a:rPr altLang="en-US" lang="zh-CN">
                <a:noFill/>
              </a:rPr>
              <a:t> </a:t>
            </a:r>
          </a:p>
        </p:txBody>
      </p:sp>
      <p:sp>
        <p:nvSpPr>
          <p:cNvPr id="1052944" name="矩形 222"/>
          <p:cNvSpPr>
            <a:spLocks noChangeAspect="1" noMove="1" noResize="1" noRot="1" noAdjustHandles="1" noEditPoints="1" noChangeArrowheads="1" noChangeShapeType="1" noTextEdit="1"/>
          </p:cNvSpPr>
          <p:nvPr/>
        </p:nvSpPr>
        <p:spPr>
          <a:xfrm>
            <a:off x="8131365" y="3314584"/>
            <a:ext cx="722441" cy="369332"/>
          </a:xfrm>
          <a:prstGeom prst="rect"/>
          <a:blipFill>
            <a:blip xmlns:r="http://schemas.openxmlformats.org/officeDocument/2006/relationships" r:embed="rId10"/>
            <a:stretch>
              <a:fillRect b="-13333"/>
            </a:stretch>
          </a:blipFill>
        </p:spPr>
        <p:txBody>
          <a:bodyPr/>
          <a:p>
            <a:r>
              <a:rPr altLang="en-US" lang="zh-CN">
                <a:noFill/>
              </a:rPr>
              <a:t> </a:t>
            </a:r>
          </a:p>
        </p:txBody>
      </p:sp>
      <p:cxnSp>
        <p:nvCxnSpPr>
          <p:cNvPr id="3146158" name="直接连接符 224"/>
          <p:cNvCxnSpPr>
            <a:cxnSpLocks/>
          </p:cNvCxnSpPr>
          <p:nvPr/>
        </p:nvCxnSpPr>
        <p:spPr>
          <a:xfrm>
            <a:off x="5288006" y="2332934"/>
            <a:ext cx="3012966" cy="0"/>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09" name="组合 226"/>
          <p:cNvGrpSpPr/>
          <p:nvPr/>
        </p:nvGrpSpPr>
        <p:grpSpPr>
          <a:xfrm>
            <a:off x="6721807" y="1527955"/>
            <a:ext cx="721404" cy="307777"/>
            <a:chOff x="6316568" y="1861093"/>
            <a:chExt cx="721404" cy="307777"/>
          </a:xfrm>
        </p:grpSpPr>
        <p:sp>
          <p:nvSpPr>
            <p:cNvPr id="1052945" name="文本框 227"/>
            <p:cNvSpPr txBox="1"/>
            <p:nvPr/>
          </p:nvSpPr>
          <p:spPr bwMode="auto">
            <a:xfrm>
              <a:off x="6316568" y="1861093"/>
              <a:ext cx="721404" cy="307777"/>
            </a:xfrm>
            <a:prstGeom prst="rect"/>
            <a:noFill/>
            <a:ln>
              <a:noFill/>
            </a:ln>
            <a:effectLst/>
          </p:spPr>
          <p:txBody>
            <a:bodyPr rtlCol="0" wrap="square">
              <a:spAutoFit/>
            </a:bodyPr>
            <a:p>
              <a:pPr eaLnBrk="1" hangingPunct="1">
                <a:spcBef>
                  <a:spcPct val="50000"/>
                </a:spcBef>
              </a:pPr>
              <a:r>
                <a:rPr altLang="zh-CN" dirty="0" sz="1400" kumimoji="1" lang="en-US" smtClean="0">
                  <a:latin typeface="Arial" panose="020B0604020202020204" pitchFamily="34" charset="0"/>
                  <a:cs typeface="Arial" panose="020B0604020202020204" pitchFamily="34" charset="0"/>
                </a:rPr>
                <a:t>3 dB</a:t>
              </a:r>
              <a:endParaRPr altLang="en-US" dirty="0" sz="1400" kumimoji="1" lang="zh-CN" smtClean="0">
                <a:latin typeface="Arial" panose="020B0604020202020204" pitchFamily="34" charset="0"/>
                <a:cs typeface="Arial" panose="020B0604020202020204" pitchFamily="34" charset="0"/>
              </a:endParaRPr>
            </a:p>
          </p:txBody>
        </p:sp>
        <p:cxnSp>
          <p:nvCxnSpPr>
            <p:cNvPr id="3146159" name="直接箭头连接符 228"/>
            <p:cNvCxnSpPr>
              <a:cxnSpLocks/>
            </p:cNvCxnSpPr>
            <p:nvPr/>
          </p:nvCxnSpPr>
          <p:spPr>
            <a:xfrm>
              <a:off x="6333688" y="1906437"/>
              <a:ext cx="0" cy="225535"/>
            </a:xfrm>
            <a:prstGeom prst="straightConnector1"/>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10" name="组合 229"/>
          <p:cNvGrpSpPr/>
          <p:nvPr/>
        </p:nvGrpSpPr>
        <p:grpSpPr>
          <a:xfrm>
            <a:off x="6344042" y="1596147"/>
            <a:ext cx="823103" cy="713266"/>
            <a:chOff x="6046524" y="1582079"/>
            <a:chExt cx="823103" cy="713266"/>
          </a:xfrm>
        </p:grpSpPr>
        <p:sp>
          <p:nvSpPr>
            <p:cNvPr id="1052946" name="文本框 230"/>
            <p:cNvSpPr txBox="1"/>
            <p:nvPr/>
          </p:nvSpPr>
          <p:spPr bwMode="auto">
            <a:xfrm>
              <a:off x="6046524" y="1808931"/>
              <a:ext cx="823103" cy="338554"/>
            </a:xfrm>
            <a:prstGeom prst="rect"/>
            <a:noFill/>
            <a:ln>
              <a:noFill/>
            </a:ln>
            <a:effectLst/>
          </p:spPr>
          <p:txBody>
            <a:bodyPr rtlCol="0" wrap="square">
              <a:spAutoFit/>
            </a:bodyPr>
            <a:p>
              <a:pPr eaLnBrk="1" hangingPunct="1">
                <a:spcBef>
                  <a:spcPct val="50000"/>
                </a:spcBef>
              </a:pPr>
              <a:r>
                <a:rPr altLang="zh-CN" dirty="0" sz="1600" kumimoji="1" lang="en-US" smtClean="0">
                  <a:latin typeface="Arial" panose="020B0604020202020204" pitchFamily="34" charset="0"/>
                  <a:cs typeface="Arial" panose="020B0604020202020204" pitchFamily="34" charset="0"/>
                </a:rPr>
                <a:t>20 dB</a:t>
              </a:r>
              <a:endParaRPr altLang="en-US" dirty="0" sz="1600" kumimoji="1" lang="zh-CN" smtClean="0">
                <a:latin typeface="Arial" panose="020B0604020202020204" pitchFamily="34" charset="0"/>
                <a:cs typeface="Arial" panose="020B0604020202020204" pitchFamily="34" charset="0"/>
              </a:endParaRPr>
            </a:p>
          </p:txBody>
        </p:sp>
        <p:cxnSp>
          <p:nvCxnSpPr>
            <p:cNvPr id="3146160" name="直接箭头连接符 231"/>
            <p:cNvCxnSpPr>
              <a:cxnSpLocks/>
            </p:cNvCxnSpPr>
            <p:nvPr/>
          </p:nvCxnSpPr>
          <p:spPr>
            <a:xfrm>
              <a:off x="6073629" y="1582079"/>
              <a:ext cx="0" cy="713266"/>
            </a:xfrm>
            <a:prstGeom prst="straightConnector1"/>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146161" name="直接连接符 59"/>
          <p:cNvCxnSpPr>
            <a:cxnSpLocks/>
          </p:cNvCxnSpPr>
          <p:nvPr/>
        </p:nvCxnSpPr>
        <p:spPr>
          <a:xfrm>
            <a:off x="5288006" y="4063825"/>
            <a:ext cx="307499" cy="0"/>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11" name="组合 47"/>
          <p:cNvGrpSpPr/>
          <p:nvPr/>
        </p:nvGrpSpPr>
        <p:grpSpPr>
          <a:xfrm>
            <a:off x="7509724" y="975882"/>
            <a:ext cx="1707159" cy="856250"/>
            <a:chOff x="7384869" y="1097981"/>
            <a:chExt cx="1707159" cy="856250"/>
          </a:xfrm>
        </p:grpSpPr>
        <p:sp>
          <p:nvSpPr>
            <p:cNvPr id="1052947" name="文本框 48"/>
            <p:cNvSpPr txBox="1"/>
            <p:nvPr/>
          </p:nvSpPr>
          <p:spPr bwMode="auto">
            <a:xfrm>
              <a:off x="7384869" y="1097981"/>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-20dB/</a:t>
              </a:r>
              <a:r>
                <a:rPr altLang="zh-CN" dirty="0" kumimoji="1" lang="en-US" err="1" smtClean="0">
                  <a:solidFill>
                    <a:srgbClr val="C00000"/>
                  </a:solidFill>
                  <a:latin typeface="Arial" panose="020B0604020202020204" pitchFamily="34" charset="0"/>
                  <a:cs typeface="Arial" panose="020B0604020202020204" pitchFamily="34" charset="0"/>
                </a:rPr>
                <a:t>dec</a:t>
              </a:r>
              <a:endPar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endParaRPr>
            </a:p>
          </p:txBody>
        </p:sp>
        <p:cxnSp>
          <p:nvCxnSpPr>
            <p:cNvPr id="3146162" name="直接箭头连接符 49"/>
            <p:cNvCxnSpPr>
              <a:cxnSpLocks/>
            </p:cNvCxnSpPr>
            <p:nvPr/>
          </p:nvCxnSpPr>
          <p:spPr>
            <a:xfrm flipV="1">
              <a:off x="8179266" y="1484983"/>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2948" name="文本框 1"/>
          <p:cNvSpPr txBox="1"/>
          <p:nvPr/>
        </p:nvSpPr>
        <p:spPr bwMode="auto">
          <a:xfrm>
            <a:off x="777652" y="1084535"/>
            <a:ext cx="3207563" cy="461665"/>
          </a:xfrm>
          <a:prstGeom prst="rect"/>
          <a:noFill/>
          <a:ln>
            <a:noFill/>
          </a:ln>
          <a:effectLst/>
        </p:spPr>
        <p:txBody>
          <a:bodyPr rtlCol="0" wrap="square">
            <a:spAutoFit/>
          </a:bodyPr>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One-stage amplifier</a:t>
            </a:r>
            <a:endParaRPr altLang="en-US" b="1" dirty="0" sz="2400" kumimoji="1" lang="zh-CN" smtClean="0">
              <a:latin typeface="Arial" panose="020B0604020202020204" pitchFamily="34" charset="0"/>
              <a:cs typeface="Arial" panose="020B0604020202020204" pitchFamily="34" charset="0"/>
            </a:endParaRPr>
          </a:p>
        </p:txBody>
      </p:sp>
      <p:sp>
        <p:nvSpPr>
          <p:cNvPr id="1052949" name="矩形 2"/>
          <p:cNvSpPr>
            <a:spLocks noChangeAspect="1" noMove="1" noResize="1" noRot="1" noAdjustHandles="1" noEditPoints="1" noChangeArrowheads="1" noChangeShapeType="1" noTextEdit="1"/>
          </p:cNvSpPr>
          <p:nvPr/>
        </p:nvSpPr>
        <p:spPr>
          <a:xfrm>
            <a:off x="4135847" y="3351034"/>
            <a:ext cx="1062983" cy="369332"/>
          </a:xfrm>
          <a:prstGeom prst="rect"/>
          <a:blipFill>
            <a:blip xmlns:r="http://schemas.openxmlformats.org/officeDocument/2006/relationships" r:embed="rId11"/>
            <a:stretch>
              <a:fillRect b="-6667"/>
            </a:stretch>
          </a:blipFill>
        </p:spPr>
        <p:txBody>
          <a:bodyPr/>
          <a:p>
            <a:r>
              <a:rPr altLang="en-US" lang="zh-CN">
                <a:noFill/>
              </a:rPr>
              <a:t> </a:t>
            </a:r>
          </a:p>
        </p:txBody>
      </p:sp>
      <p:sp>
        <p:nvSpPr>
          <p:cNvPr id="1052950" name="矩形 52"/>
          <p:cNvSpPr/>
          <p:nvPr/>
        </p:nvSpPr>
        <p:spPr>
          <a:xfrm>
            <a:off x="330198" y="3717143"/>
            <a:ext cx="4276737" cy="830997"/>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Phase at most changes -90</a:t>
            </a:r>
            <a:r>
              <a:rPr altLang="zh-CN" baseline="30000" b="1" dirty="0" sz="2400" kumimoji="1" lang="en-US" smtClean="0">
                <a:latin typeface="Arial" panose="020B0604020202020204" pitchFamily="34" charset="0"/>
                <a:cs typeface="Arial" panose="020B0604020202020204" pitchFamily="34" charset="0"/>
              </a:rPr>
              <a:t>o</a:t>
            </a:r>
            <a:r>
              <a:rPr altLang="zh-CN" b="1" dirty="0" sz="2400" kumimoji="1" lang="en-US" smtClean="0">
                <a:latin typeface="Arial" panose="020B0604020202020204" pitchFamily="34" charset="0"/>
                <a:cs typeface="Arial" panose="020B0604020202020204" pitchFamily="34" charset="0"/>
              </a:rPr>
              <a:t>, no self-excited oscillation</a:t>
            </a:r>
            <a:endParaRPr altLang="en-US" b="1" dirty="0" sz="2400" lang="zh-CN">
              <a:latin typeface="宋体" panose="02010600030101010101" pitchFamily="2" charset="-122"/>
              <a:ea typeface="宋体" panose="02010600030101010101" pitchFamily="2" charset="-122"/>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950"/>
                                        </p:tgtEl>
                                        <p:attrNameLst>
                                          <p:attrName>style.visibility</p:attrName>
                                        </p:attrNameLst>
                                      </p:cBhvr>
                                      <p:to>
                                        <p:strVal val="visible"/>
                                      </p:to>
                                    </p:set>
                                    <p:animEffect transition="in" filter="wipe(down)">
                                      <p:cBhvr>
                                        <p:cTn dur="500" id="7"/>
                                        <p:tgtEl>
                                          <p:spTgt spid="1052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95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614" name=""/>
        <p:cNvGrpSpPr/>
        <p:nvPr/>
      </p:nvGrpSpPr>
      <p:grpSpPr>
        <a:xfrm>
          <a:off x="0" y="0"/>
          <a:ext cx="0" cy="0"/>
          <a:chOff x="0" y="0"/>
          <a:chExt cx="0" cy="0"/>
        </a:xfrm>
      </p:grpSpPr>
      <p:sp>
        <p:nvSpPr>
          <p:cNvPr id="105295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cxnSp>
        <p:nvCxnSpPr>
          <p:cNvPr id="3146163" name="直接连接符 168"/>
          <p:cNvCxnSpPr>
            <a:cxnSpLocks/>
          </p:cNvCxnSpPr>
          <p:nvPr/>
        </p:nvCxnSpPr>
        <p:spPr>
          <a:xfrm>
            <a:off x="5262963" y="1562544"/>
            <a:ext cx="1220814" cy="0"/>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64" name="直接连接符 170"/>
          <p:cNvCxnSpPr>
            <a:cxnSpLocks/>
          </p:cNvCxnSpPr>
          <p:nvPr/>
        </p:nvCxnSpPr>
        <p:spPr>
          <a:xfrm>
            <a:off x="6959841" y="1556083"/>
            <a:ext cx="0" cy="3751522"/>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15" name="组合 172"/>
          <p:cNvGrpSpPr/>
          <p:nvPr/>
        </p:nvGrpSpPr>
        <p:grpSpPr>
          <a:xfrm>
            <a:off x="4667339" y="970018"/>
            <a:ext cx="4433210" cy="2639680"/>
            <a:chOff x="4122295" y="1588140"/>
            <a:chExt cx="4433210" cy="2639680"/>
          </a:xfrm>
        </p:grpSpPr>
        <p:cxnSp>
          <p:nvCxnSpPr>
            <p:cNvPr id="3146165" name="直接箭头连接符 175"/>
            <p:cNvCxnSpPr>
              <a:cxnSpLocks/>
            </p:cNvCxnSpPr>
            <p:nvPr/>
          </p:nvCxnSpPr>
          <p:spPr>
            <a:xfrm flipV="1">
              <a:off x="4722786" y="2098282"/>
              <a:ext cx="0" cy="1778467"/>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166" name="直接箭头连接符 176"/>
            <p:cNvCxnSpPr>
              <a:cxnSpLocks/>
            </p:cNvCxnSpPr>
            <p:nvPr/>
          </p:nvCxnSpPr>
          <p:spPr>
            <a:xfrm>
              <a:off x="4722786" y="3867618"/>
              <a:ext cx="3728909"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955" name="矩形 177"/>
            <p:cNvSpPr>
              <a:spLocks noChangeAspect="1" noMove="1" noResize="1" noRot="1" noAdjustHandles="1" noEditPoints="1" noChangeArrowheads="1" noChangeShapeType="1" noTextEdit="1"/>
            </p:cNvSpPr>
            <p:nvPr/>
          </p:nvSpPr>
          <p:spPr>
            <a:xfrm>
              <a:off x="4122295" y="1588140"/>
              <a:ext cx="1112677" cy="404983"/>
            </a:xfrm>
            <a:prstGeom prst="rect"/>
            <a:blipFill>
              <a:blip xmlns:r="http://schemas.openxmlformats.org/officeDocument/2006/relationships" r:embed="rId1"/>
              <a:stretch>
                <a:fillRect b="-8955"/>
              </a:stretch>
            </a:blipFill>
          </p:spPr>
          <p:txBody>
            <a:bodyPr/>
            <a:p>
              <a:r>
                <a:rPr altLang="en-US" lang="zh-CN">
                  <a:noFill/>
                </a:rPr>
                <a:t> </a:t>
              </a:r>
            </a:p>
          </p:txBody>
        </p:sp>
        <p:sp>
          <p:nvSpPr>
            <p:cNvPr id="1052956" name="矩形 139"/>
            <p:cNvSpPr>
              <a:spLocks noChangeAspect="1" noMove="1" noResize="1" noRot="1" noAdjustHandles="1" noEditPoints="1" noChangeArrowheads="1" noChangeShapeType="1" noTextEdit="1"/>
            </p:cNvSpPr>
            <p:nvPr/>
          </p:nvSpPr>
          <p:spPr>
            <a:xfrm>
              <a:off x="8140751" y="3858488"/>
              <a:ext cx="414754" cy="369332"/>
            </a:xfrm>
            <a:prstGeom prst="rect"/>
            <a:blipFill>
              <a:blip xmlns:r="http://schemas.openxmlformats.org/officeDocument/2006/relationships" r:embed="rId2"/>
              <a:stretch>
                <a:fillRect b="-13333"/>
              </a:stretch>
            </a:blipFill>
          </p:spPr>
          <p:txBody>
            <a:bodyPr/>
            <a:p>
              <a:r>
                <a:rPr altLang="en-US" lang="zh-CN">
                  <a:noFill/>
                </a:rPr>
                <a:t> </a:t>
              </a:r>
            </a:p>
          </p:txBody>
        </p:sp>
      </p:grpSp>
      <p:sp>
        <p:nvSpPr>
          <p:cNvPr id="1052957" name="矩形 182"/>
          <p:cNvSpPr>
            <a:spLocks noChangeAspect="1" noMove="1" noResize="1" noRot="1" noAdjustHandles="1" noEditPoints="1" noChangeArrowheads="1" noChangeShapeType="1" noTextEdit="1"/>
          </p:cNvSpPr>
          <p:nvPr/>
        </p:nvSpPr>
        <p:spPr>
          <a:xfrm>
            <a:off x="4173399" y="4493439"/>
            <a:ext cx="1143198" cy="369332"/>
          </a:xfrm>
          <a:prstGeom prst="rect"/>
          <a:blipFill>
            <a:blip xmlns:r="http://schemas.openxmlformats.org/officeDocument/2006/relationships" r:embed="rId3"/>
            <a:stretch>
              <a:fillRect/>
            </a:stretch>
          </a:blipFill>
        </p:spPr>
        <p:txBody>
          <a:bodyPr/>
          <a:p>
            <a:r>
              <a:rPr altLang="en-US" lang="zh-CN">
                <a:noFill/>
              </a:rPr>
              <a:t> </a:t>
            </a:r>
          </a:p>
        </p:txBody>
      </p:sp>
      <p:grpSp>
        <p:nvGrpSpPr>
          <p:cNvPr id="616" name="组合 183"/>
          <p:cNvGrpSpPr/>
          <p:nvPr/>
        </p:nvGrpSpPr>
        <p:grpSpPr>
          <a:xfrm>
            <a:off x="4816065" y="3264838"/>
            <a:ext cx="4291939" cy="2071766"/>
            <a:chOff x="4777142" y="3733302"/>
            <a:chExt cx="4291939" cy="2071766"/>
          </a:xfrm>
        </p:grpSpPr>
        <p:cxnSp>
          <p:nvCxnSpPr>
            <p:cNvPr id="3146167" name="直接箭头连接符 184"/>
            <p:cNvCxnSpPr>
              <a:cxnSpLocks/>
            </p:cNvCxnSpPr>
            <p:nvPr/>
          </p:nvCxnSpPr>
          <p:spPr>
            <a:xfrm flipV="1">
              <a:off x="5228907" y="4026601"/>
              <a:ext cx="0" cy="1778467"/>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168" name="直接箭头连接符 185"/>
            <p:cNvCxnSpPr>
              <a:cxnSpLocks/>
            </p:cNvCxnSpPr>
            <p:nvPr/>
          </p:nvCxnSpPr>
          <p:spPr>
            <a:xfrm>
              <a:off x="5233774" y="4531630"/>
              <a:ext cx="3728909"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958" name="矩形 186"/>
            <p:cNvSpPr/>
            <p:nvPr/>
          </p:nvSpPr>
          <p:spPr>
            <a:xfrm>
              <a:off x="4829738" y="3733302"/>
              <a:ext cx="184731" cy="369332"/>
            </a:xfrm>
            <a:prstGeom prst="rect"/>
          </p:spPr>
          <p:txBody>
            <a:bodyPr wrap="none">
              <a:spAutoFit/>
            </a:bodyPr>
            <a:p>
              <a:endParaRPr altLang="en-US" dirty="0" lang="zh-CN">
                <a:latin typeface="Arial" panose="020B0604020202020204" pitchFamily="34" charset="0"/>
                <a:cs typeface="Arial" panose="020B0604020202020204" pitchFamily="34" charset="0"/>
              </a:endParaRPr>
            </a:p>
          </p:txBody>
        </p:sp>
        <p:sp>
          <p:nvSpPr>
            <p:cNvPr id="1052959" name="矩形 187"/>
            <p:cNvSpPr>
              <a:spLocks noChangeAspect="1" noMove="1" noResize="1" noRot="1" noAdjustHandles="1" noEditPoints="1" noChangeArrowheads="1" noChangeShapeType="1" noTextEdit="1"/>
            </p:cNvSpPr>
            <p:nvPr/>
          </p:nvSpPr>
          <p:spPr>
            <a:xfrm>
              <a:off x="4777142" y="4344497"/>
              <a:ext cx="476349" cy="369332"/>
            </a:xfrm>
            <a:prstGeom prst="rect"/>
            <a:blipFill>
              <a:blip xmlns:r="http://schemas.openxmlformats.org/officeDocument/2006/relationships" r:embed="rId4"/>
              <a:stretch>
                <a:fillRect/>
              </a:stretch>
            </a:blipFill>
          </p:spPr>
          <p:txBody>
            <a:bodyPr/>
            <a:p>
              <a:r>
                <a:rPr altLang="en-US" lang="zh-CN">
                  <a:noFill/>
                </a:rPr>
                <a:t> </a:t>
              </a:r>
            </a:p>
          </p:txBody>
        </p:sp>
        <p:sp>
          <p:nvSpPr>
            <p:cNvPr id="1052960" name="矩形 188"/>
            <p:cNvSpPr>
              <a:spLocks noChangeAspect="1" noMove="1" noResize="1" noRot="1" noAdjustHandles="1" noEditPoints="1" noChangeArrowheads="1" noChangeShapeType="1" noTextEdit="1"/>
            </p:cNvSpPr>
            <p:nvPr/>
          </p:nvSpPr>
          <p:spPr>
            <a:xfrm>
              <a:off x="8654327" y="4547116"/>
              <a:ext cx="414754" cy="369332"/>
            </a:xfrm>
            <a:prstGeom prst="rect"/>
            <a:blipFill>
              <a:blip xmlns:r="http://schemas.openxmlformats.org/officeDocument/2006/relationships" r:embed="rId5"/>
              <a:stretch>
                <a:fillRect b="-13115"/>
              </a:stretch>
            </a:blipFill>
          </p:spPr>
          <p:txBody>
            <a:bodyPr/>
            <a:p>
              <a:r>
                <a:rPr altLang="en-US" lang="zh-CN">
                  <a:noFill/>
                </a:rPr>
                <a:t> </a:t>
              </a:r>
            </a:p>
          </p:txBody>
        </p:sp>
      </p:grpSp>
      <p:sp>
        <p:nvSpPr>
          <p:cNvPr id="1052961" name="矩形 192"/>
          <p:cNvSpPr>
            <a:spLocks noChangeAspect="1" noMove="1" noResize="1" noRot="1" noAdjustHandles="1" noEditPoints="1" noChangeArrowheads="1" noChangeShapeType="1" noTextEdit="1"/>
          </p:cNvSpPr>
          <p:nvPr/>
        </p:nvSpPr>
        <p:spPr>
          <a:xfrm>
            <a:off x="6669313" y="3195005"/>
            <a:ext cx="563744" cy="369332"/>
          </a:xfrm>
          <a:prstGeom prst="rect"/>
          <a:blipFill>
            <a:blip xmlns:r="http://schemas.openxmlformats.org/officeDocument/2006/relationships" r:embed="rId6"/>
            <a:stretch>
              <a:fillRect b="-13115"/>
            </a:stretch>
          </a:blipFill>
        </p:spPr>
        <p:txBody>
          <a:bodyPr/>
          <a:p>
            <a:r>
              <a:rPr altLang="en-US" lang="zh-CN">
                <a:noFill/>
              </a:rPr>
              <a:t> </a:t>
            </a:r>
          </a:p>
        </p:txBody>
      </p:sp>
      <p:cxnSp>
        <p:nvCxnSpPr>
          <p:cNvPr id="3146169" name="直接连接符 197"/>
          <p:cNvCxnSpPr>
            <a:cxnSpLocks/>
          </p:cNvCxnSpPr>
          <p:nvPr/>
        </p:nvCxnSpPr>
        <p:spPr>
          <a:xfrm>
            <a:off x="5806582" y="1546200"/>
            <a:ext cx="1153259" cy="7797"/>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70" name="直接连接符 199"/>
          <p:cNvCxnSpPr>
            <a:cxnSpLocks/>
          </p:cNvCxnSpPr>
          <p:nvPr/>
        </p:nvCxnSpPr>
        <p:spPr>
          <a:xfrm>
            <a:off x="5288006" y="5336604"/>
            <a:ext cx="3326359" cy="0"/>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71" name="直接连接符 207"/>
          <p:cNvCxnSpPr>
            <a:cxnSpLocks/>
          </p:cNvCxnSpPr>
          <p:nvPr/>
        </p:nvCxnSpPr>
        <p:spPr>
          <a:xfrm flipH="1" flipV="1">
            <a:off x="6959841" y="1562545"/>
            <a:ext cx="515704" cy="441879"/>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72" name="直接连接符 209"/>
          <p:cNvCxnSpPr>
            <a:cxnSpLocks/>
          </p:cNvCxnSpPr>
          <p:nvPr/>
        </p:nvCxnSpPr>
        <p:spPr>
          <a:xfrm flipH="1" flipV="1">
            <a:off x="6949596" y="4046169"/>
            <a:ext cx="1006984" cy="1290435"/>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73" name="直接连接符 218"/>
          <p:cNvCxnSpPr>
            <a:cxnSpLocks/>
          </p:cNvCxnSpPr>
          <p:nvPr/>
        </p:nvCxnSpPr>
        <p:spPr>
          <a:xfrm flipH="1">
            <a:off x="5878056" y="4063825"/>
            <a:ext cx="1081785"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74" name="直接连接符 220"/>
          <p:cNvCxnSpPr>
            <a:cxnSpLocks/>
          </p:cNvCxnSpPr>
          <p:nvPr/>
        </p:nvCxnSpPr>
        <p:spPr>
          <a:xfrm flipH="1">
            <a:off x="7956580" y="5340877"/>
            <a:ext cx="860370"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75" name="直接连接符 59"/>
          <p:cNvCxnSpPr>
            <a:cxnSpLocks/>
          </p:cNvCxnSpPr>
          <p:nvPr/>
        </p:nvCxnSpPr>
        <p:spPr>
          <a:xfrm>
            <a:off x="5288006" y="4063825"/>
            <a:ext cx="307499" cy="0"/>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17" name="组合 47"/>
          <p:cNvGrpSpPr/>
          <p:nvPr/>
        </p:nvGrpSpPr>
        <p:grpSpPr>
          <a:xfrm>
            <a:off x="6423165" y="780667"/>
            <a:ext cx="1707159" cy="856250"/>
            <a:chOff x="7384869" y="1097981"/>
            <a:chExt cx="1707159" cy="856250"/>
          </a:xfrm>
        </p:grpSpPr>
        <p:sp>
          <p:nvSpPr>
            <p:cNvPr id="1052962" name="文本框 48"/>
            <p:cNvSpPr txBox="1"/>
            <p:nvPr/>
          </p:nvSpPr>
          <p:spPr bwMode="auto">
            <a:xfrm>
              <a:off x="7384869" y="1097981"/>
              <a:ext cx="1707159" cy="369332"/>
            </a:xfrm>
            <a:prstGeom prst="rect"/>
            <a:noFill/>
            <a:ln>
              <a:noFill/>
            </a:ln>
            <a:effectLst/>
          </p:spPr>
          <p:txBody>
            <a:bodyPr rtlCol="0" wrap="square">
              <a:spAutoFit/>
            </a:bodyPr>
            <a:p>
              <a:pPr>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a:t>
              </a:r>
              <a:r>
                <a:rPr altLang="zh-CN" dirty="0" kumimoji="1" lang="en-US">
                  <a:solidFill>
                    <a:srgbClr val="C00000"/>
                  </a:solidFill>
                  <a:latin typeface="Arial" panose="020B0604020202020204" pitchFamily="34" charset="0"/>
                  <a:cs typeface="Arial" panose="020B0604020202020204" pitchFamily="34" charset="0"/>
                </a:rPr>
                <a:t>20dB/</a:t>
              </a:r>
              <a:r>
                <a:rPr altLang="zh-CN" dirty="0" kumimoji="1" lang="en-US" err="1">
                  <a:solidFill>
                    <a:srgbClr val="C00000"/>
                  </a:solidFill>
                  <a:latin typeface="Arial" panose="020B0604020202020204" pitchFamily="34" charset="0"/>
                  <a:cs typeface="Arial" panose="020B0604020202020204" pitchFamily="34" charset="0"/>
                </a:rPr>
                <a:t>dec</a:t>
              </a:r>
              <a:endParaRPr altLang="en-US" dirty="0" kumimoji="1" lang="zh-CN">
                <a:solidFill>
                  <a:srgbClr val="C00000"/>
                </a:solidFill>
                <a:latin typeface="宋体" panose="02010600030101010101" pitchFamily="2" charset="-122"/>
                <a:ea typeface="宋体" panose="02010600030101010101" pitchFamily="2" charset="-122"/>
                <a:cs typeface="Arial" panose="020B0604020202020204" pitchFamily="34" charset="0"/>
              </a:endParaRPr>
            </a:p>
          </p:txBody>
        </p:sp>
        <p:cxnSp>
          <p:nvCxnSpPr>
            <p:cNvPr id="3146176" name="直接箭头连接符 49"/>
            <p:cNvCxnSpPr>
              <a:cxnSpLocks/>
            </p:cNvCxnSpPr>
            <p:nvPr/>
          </p:nvCxnSpPr>
          <p:spPr>
            <a:xfrm flipV="1">
              <a:off x="8179266" y="1484983"/>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2963" name="文本框 1"/>
          <p:cNvSpPr txBox="1"/>
          <p:nvPr/>
        </p:nvSpPr>
        <p:spPr bwMode="auto">
          <a:xfrm>
            <a:off x="777652" y="1084535"/>
            <a:ext cx="3207563" cy="461665"/>
          </a:xfrm>
          <a:prstGeom prst="rect"/>
          <a:noFill/>
          <a:ln>
            <a:noFill/>
          </a:ln>
          <a:effectLst/>
        </p:spPr>
        <p:txBody>
          <a:bodyPr rtlCol="0" wrap="square">
            <a:spAutoFit/>
          </a:bodyPr>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Two-stage amplifier</a:t>
            </a:r>
            <a:endParaRPr altLang="en-US" b="1" dirty="0" sz="2400" kumimoji="1" lang="zh-CN" smtClean="0">
              <a:latin typeface="Arial" panose="020B0604020202020204" pitchFamily="34" charset="0"/>
              <a:cs typeface="Arial" panose="020B0604020202020204" pitchFamily="34" charset="0"/>
            </a:endParaRPr>
          </a:p>
        </p:txBody>
      </p:sp>
      <p:sp>
        <p:nvSpPr>
          <p:cNvPr id="1052964" name="矩形 2"/>
          <p:cNvSpPr>
            <a:spLocks noChangeAspect="1" noMove="1" noResize="1" noRot="1" noAdjustHandles="1" noEditPoints="1" noChangeArrowheads="1" noChangeShapeType="1" noTextEdit="1"/>
          </p:cNvSpPr>
          <p:nvPr/>
        </p:nvSpPr>
        <p:spPr>
          <a:xfrm>
            <a:off x="4135847" y="3351034"/>
            <a:ext cx="1062983" cy="369332"/>
          </a:xfrm>
          <a:prstGeom prst="rect"/>
          <a:blipFill>
            <a:blip xmlns:r="http://schemas.openxmlformats.org/officeDocument/2006/relationships" r:embed="rId7"/>
            <a:stretch>
              <a:fillRect b="-6667"/>
            </a:stretch>
          </a:blipFill>
        </p:spPr>
        <p:txBody>
          <a:bodyPr/>
          <a:p>
            <a:r>
              <a:rPr altLang="en-US" lang="zh-CN">
                <a:noFill/>
              </a:rPr>
              <a:t> </a:t>
            </a:r>
          </a:p>
        </p:txBody>
      </p:sp>
      <p:sp>
        <p:nvSpPr>
          <p:cNvPr id="1052965" name="矩形 52"/>
          <p:cNvSpPr/>
          <p:nvPr/>
        </p:nvSpPr>
        <p:spPr>
          <a:xfrm>
            <a:off x="333483" y="1903774"/>
            <a:ext cx="4418644" cy="942339"/>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Phase at most changes -180</a:t>
            </a:r>
            <a:r>
              <a:rPr altLang="zh-CN" baseline="30000" b="1" dirty="0" sz="2400" kumimoji="1" lang="en-US" smtClean="0">
                <a:latin typeface="Arial" panose="020B0604020202020204" pitchFamily="34" charset="0"/>
                <a:cs typeface="Arial" panose="020B0604020202020204" pitchFamily="34" charset="0"/>
              </a:rPr>
              <a:t>o</a:t>
            </a:r>
            <a:r>
              <a:rPr altLang="zh-CN" b="1" dirty="0" sz="2400" kumimoji="1" lang="en-US" smtClean="0">
                <a:latin typeface="Arial" panose="020B0604020202020204" pitchFamily="34" charset="0"/>
                <a:cs typeface="Arial" panose="020B0604020202020204" pitchFamily="34" charset="0"/>
              </a:rPr>
              <a:t>, </a:t>
            </a:r>
            <a:r>
              <a:rPr altLang="zh-CN" b="1" dirty="0" sz="2400" i="1" kumimoji="1" lang="en-US" err="1" smtClean="0">
                <a:latin typeface="Arial" panose="020B0604020202020204" pitchFamily="34" charset="0"/>
                <a:cs typeface="Arial" panose="020B0604020202020204" pitchFamily="34" charset="0"/>
              </a:rPr>
              <a:t>f</a:t>
            </a:r>
            <a:r>
              <a:rPr altLang="zh-CN" baseline="-25000" b="1" dirty="0" sz="2400" kumimoji="1" lang="en-US" err="1" smtClean="0">
                <a:latin typeface="Arial" panose="020B0604020202020204" pitchFamily="34" charset="0"/>
                <a:cs typeface="Arial" panose="020B0604020202020204" pitchFamily="34" charset="0"/>
              </a:rPr>
              <a:t>o</a:t>
            </a:r>
            <a:r>
              <a:rPr altLang="zh-CN" b="1" dirty="0" sz="2400" kumimoji="1" lang="en-US" smtClean="0">
                <a:latin typeface="Arial" panose="020B0604020202020204" pitchFamily="34" charset="0"/>
                <a:cs typeface="Arial" panose="020B0604020202020204" pitchFamily="34" charset="0"/>
              </a:rPr>
              <a:t> is infinite</a:t>
            </a:r>
            <a:endParaRPr altLang="en-US" b="1" dirty="0" sz="2400" lang="zh-CN">
              <a:latin typeface="宋体" panose="02010600030101010101" pitchFamily="2" charset="-122"/>
              <a:ea typeface="宋体" panose="02010600030101010101" pitchFamily="2" charset="-122"/>
            </a:endParaRPr>
          </a:p>
        </p:txBody>
      </p:sp>
      <p:cxnSp>
        <p:nvCxnSpPr>
          <p:cNvPr id="3146177" name="直接连接符 53"/>
          <p:cNvCxnSpPr>
            <a:cxnSpLocks/>
          </p:cNvCxnSpPr>
          <p:nvPr/>
        </p:nvCxnSpPr>
        <p:spPr>
          <a:xfrm flipH="1" flipV="1">
            <a:off x="7475446" y="2009100"/>
            <a:ext cx="697817" cy="110603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78" name="直接连接符 56"/>
          <p:cNvCxnSpPr>
            <a:cxnSpLocks/>
          </p:cNvCxnSpPr>
          <p:nvPr/>
        </p:nvCxnSpPr>
        <p:spPr>
          <a:xfrm>
            <a:off x="7480502" y="2004424"/>
            <a:ext cx="0" cy="3178621"/>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66" name="矩形 58"/>
          <p:cNvSpPr>
            <a:spLocks noChangeAspect="1" noMove="1" noResize="1" noRot="1" noAdjustHandles="1" noEditPoints="1" noChangeArrowheads="1" noChangeShapeType="1" noTextEdit="1"/>
          </p:cNvSpPr>
          <p:nvPr/>
        </p:nvSpPr>
        <p:spPr>
          <a:xfrm>
            <a:off x="7276744" y="3198200"/>
            <a:ext cx="563744" cy="369332"/>
          </a:xfrm>
          <a:prstGeom prst="rect"/>
          <a:blipFill>
            <a:blip xmlns:r="http://schemas.openxmlformats.org/officeDocument/2006/relationships" r:embed="rId8"/>
            <a:stretch>
              <a:fillRect b="-13333"/>
            </a:stretch>
          </a:blipFill>
        </p:spPr>
        <p:txBody>
          <a:bodyPr/>
          <a:p>
            <a:r>
              <a:rPr altLang="en-US" lang="zh-CN">
                <a:noFill/>
              </a:rPr>
              <a:t> </a:t>
            </a:r>
          </a:p>
        </p:txBody>
      </p:sp>
      <p:grpSp>
        <p:nvGrpSpPr>
          <p:cNvPr id="618" name="组合 60"/>
          <p:cNvGrpSpPr/>
          <p:nvPr/>
        </p:nvGrpSpPr>
        <p:grpSpPr>
          <a:xfrm>
            <a:off x="7435906" y="1762570"/>
            <a:ext cx="1707159" cy="917796"/>
            <a:chOff x="7531195" y="1036435"/>
            <a:chExt cx="1707159" cy="917796"/>
          </a:xfrm>
        </p:grpSpPr>
        <p:sp>
          <p:nvSpPr>
            <p:cNvPr id="1052967" name="文本框 61"/>
            <p:cNvSpPr txBox="1"/>
            <p:nvPr/>
          </p:nvSpPr>
          <p:spPr bwMode="auto">
            <a:xfrm>
              <a:off x="7531195" y="1036435"/>
              <a:ext cx="1707159" cy="369332"/>
            </a:xfrm>
            <a:prstGeom prst="rect"/>
            <a:noFill/>
            <a:ln>
              <a:noFill/>
            </a:ln>
            <a:effectLst/>
          </p:spPr>
          <p:txBody>
            <a:bodyPr rtlCol="0" wrap="square">
              <a:spAutoFit/>
            </a:bodyPr>
            <a:p>
              <a:pPr>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a:t>
              </a:r>
              <a:r>
                <a:rPr altLang="zh-CN" dirty="0" kumimoji="1" lang="en-US">
                  <a:solidFill>
                    <a:srgbClr val="C00000"/>
                  </a:solidFill>
                  <a:latin typeface="Arial" panose="020B0604020202020204" pitchFamily="34" charset="0"/>
                  <a:cs typeface="Arial" panose="020B0604020202020204" pitchFamily="34" charset="0"/>
                </a:rPr>
                <a:t>40dB/</a:t>
              </a:r>
              <a:r>
                <a:rPr altLang="zh-CN" dirty="0" kumimoji="1" lang="en-US" err="1">
                  <a:solidFill>
                    <a:srgbClr val="C00000"/>
                  </a:solidFill>
                  <a:latin typeface="Arial" panose="020B0604020202020204" pitchFamily="34" charset="0"/>
                  <a:cs typeface="Arial" panose="020B0604020202020204" pitchFamily="34" charset="0"/>
                </a:rPr>
                <a:t>dec</a:t>
              </a:r>
              <a:endParaRPr altLang="en-US" dirty="0" kumimoji="1" lang="zh-CN">
                <a:solidFill>
                  <a:srgbClr val="C00000"/>
                </a:solidFill>
                <a:latin typeface="宋体" panose="02010600030101010101" pitchFamily="2" charset="-122"/>
                <a:ea typeface="宋体" panose="02010600030101010101" pitchFamily="2" charset="-122"/>
                <a:cs typeface="Arial" panose="020B0604020202020204" pitchFamily="34" charset="0"/>
              </a:endParaRPr>
            </a:p>
          </p:txBody>
        </p:sp>
        <p:cxnSp>
          <p:nvCxnSpPr>
            <p:cNvPr id="3146179" name="直接箭头连接符 62"/>
            <p:cNvCxnSpPr>
              <a:cxnSpLocks/>
            </p:cNvCxnSpPr>
            <p:nvPr/>
          </p:nvCxnSpPr>
          <p:spPr>
            <a:xfrm flipV="1">
              <a:off x="8179266" y="1484983"/>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46180" name="直接连接符 65"/>
          <p:cNvCxnSpPr>
            <a:cxnSpLocks/>
          </p:cNvCxnSpPr>
          <p:nvPr/>
        </p:nvCxnSpPr>
        <p:spPr>
          <a:xfrm>
            <a:off x="5262963" y="4726282"/>
            <a:ext cx="2255919" cy="0"/>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68" name="矩形 67"/>
          <p:cNvSpPr>
            <a:spLocks noChangeAspect="1" noMove="1" noResize="1" noRot="1" noAdjustHandles="1" noEditPoints="1" noChangeArrowheads="1" noChangeShapeType="1" noTextEdit="1"/>
          </p:cNvSpPr>
          <p:nvPr/>
        </p:nvSpPr>
        <p:spPr>
          <a:xfrm>
            <a:off x="4233515" y="5139334"/>
            <a:ext cx="1143198" cy="369332"/>
          </a:xfrm>
          <a:prstGeom prst="rect"/>
          <a:blipFill>
            <a:blip xmlns:r="http://schemas.openxmlformats.org/officeDocument/2006/relationships" r:embed="rId9"/>
            <a:stretch>
              <a:fillRect/>
            </a:stretch>
          </a:blipFill>
        </p:spPr>
        <p:txBody>
          <a:bodyPr/>
          <a:p>
            <a:r>
              <a:rPr altLang="en-US" lang="zh-CN">
                <a:noFill/>
              </a:rPr>
              <a:t> </a:t>
            </a:r>
          </a:p>
        </p:txBody>
      </p:sp>
      <p:sp>
        <p:nvSpPr>
          <p:cNvPr id="1052969" name="矩形 68"/>
          <p:cNvSpPr/>
          <p:nvPr/>
        </p:nvSpPr>
        <p:spPr>
          <a:xfrm>
            <a:off x="133115" y="2987839"/>
            <a:ext cx="4418644"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No self-excited oscillation</a:t>
            </a:r>
            <a:endParaRPr altLang="en-US" b="1" dirty="0" sz="2400" lang="zh-CN">
              <a:latin typeface="宋体" panose="02010600030101010101" pitchFamily="2" charset="-122"/>
              <a:ea typeface="宋体" panose="02010600030101010101" pitchFamily="2" charset="-122"/>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965"/>
                                        </p:tgtEl>
                                        <p:attrNameLst>
                                          <p:attrName>style.visibility</p:attrName>
                                        </p:attrNameLst>
                                      </p:cBhvr>
                                      <p:to>
                                        <p:strVal val="visible"/>
                                      </p:to>
                                    </p:set>
                                    <p:animEffect transition="in" filter="wipe(down)">
                                      <p:cBhvr>
                                        <p:cTn dur="500" id="7"/>
                                        <p:tgtEl>
                                          <p:spTgt spid="105296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2969"/>
                                        </p:tgtEl>
                                        <p:attrNameLst>
                                          <p:attrName>style.visibility</p:attrName>
                                        </p:attrNameLst>
                                      </p:cBhvr>
                                      <p:to>
                                        <p:strVal val="visible"/>
                                      </p:to>
                                    </p:set>
                                    <p:animEffect transition="in" filter="wipe(down)">
                                      <p:cBhvr>
                                        <p:cTn dur="500" id="12"/>
                                        <p:tgtEl>
                                          <p:spTgt spid="1052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965" grpId="0"/>
      <p:bldP spid="10529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621" name=""/>
        <p:cNvGrpSpPr/>
        <p:nvPr/>
      </p:nvGrpSpPr>
      <p:grpSpPr>
        <a:xfrm>
          <a:off x="0" y="0"/>
          <a:ext cx="0" cy="0"/>
          <a:chOff x="0" y="0"/>
          <a:chExt cx="0" cy="0"/>
        </a:xfrm>
      </p:grpSpPr>
      <p:sp>
        <p:nvSpPr>
          <p:cNvPr id="1052973" name="矩形 50"/>
          <p:cNvSpPr/>
          <p:nvPr/>
        </p:nvSpPr>
        <p:spPr>
          <a:xfrm>
            <a:off x="7246681" y="632713"/>
            <a:ext cx="1588702" cy="2634495"/>
          </a:xfrm>
          <a:prstGeom prst="rect"/>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297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cxnSp>
        <p:nvCxnSpPr>
          <p:cNvPr id="3146181" name="直接连接符 168"/>
          <p:cNvCxnSpPr>
            <a:cxnSpLocks/>
          </p:cNvCxnSpPr>
          <p:nvPr/>
        </p:nvCxnSpPr>
        <p:spPr>
          <a:xfrm>
            <a:off x="5018897" y="1592880"/>
            <a:ext cx="1220814" cy="0"/>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82" name="直接连接符 170"/>
          <p:cNvCxnSpPr>
            <a:cxnSpLocks/>
          </p:cNvCxnSpPr>
          <p:nvPr/>
        </p:nvCxnSpPr>
        <p:spPr>
          <a:xfrm>
            <a:off x="6715775" y="1586419"/>
            <a:ext cx="0" cy="3751522"/>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22" name="组合 172"/>
          <p:cNvGrpSpPr/>
          <p:nvPr/>
        </p:nvGrpSpPr>
        <p:grpSpPr>
          <a:xfrm>
            <a:off x="4423273" y="1000354"/>
            <a:ext cx="4433210" cy="2639680"/>
            <a:chOff x="4122295" y="1588140"/>
            <a:chExt cx="4433210" cy="2639680"/>
          </a:xfrm>
        </p:grpSpPr>
        <p:cxnSp>
          <p:nvCxnSpPr>
            <p:cNvPr id="3146183" name="直接箭头连接符 175"/>
            <p:cNvCxnSpPr>
              <a:cxnSpLocks/>
            </p:cNvCxnSpPr>
            <p:nvPr/>
          </p:nvCxnSpPr>
          <p:spPr>
            <a:xfrm flipV="1">
              <a:off x="4722786" y="2098282"/>
              <a:ext cx="0" cy="1778467"/>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184" name="直接箭头连接符 176"/>
            <p:cNvCxnSpPr>
              <a:cxnSpLocks/>
            </p:cNvCxnSpPr>
            <p:nvPr/>
          </p:nvCxnSpPr>
          <p:spPr>
            <a:xfrm>
              <a:off x="4722786" y="3867618"/>
              <a:ext cx="3728909"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975" name="矩形 177"/>
            <p:cNvSpPr>
              <a:spLocks noChangeAspect="1" noMove="1" noResize="1" noRot="1" noAdjustHandles="1" noEditPoints="1" noChangeArrowheads="1" noChangeShapeType="1" noTextEdit="1"/>
            </p:cNvSpPr>
            <p:nvPr/>
          </p:nvSpPr>
          <p:spPr>
            <a:xfrm>
              <a:off x="4122295" y="1588140"/>
              <a:ext cx="1112677" cy="404983"/>
            </a:xfrm>
            <a:prstGeom prst="rect"/>
            <a:blipFill>
              <a:blip xmlns:r="http://schemas.openxmlformats.org/officeDocument/2006/relationships" r:embed="rId1"/>
              <a:stretch>
                <a:fillRect b="-8955"/>
              </a:stretch>
            </a:blipFill>
          </p:spPr>
          <p:txBody>
            <a:bodyPr/>
            <a:p>
              <a:r>
                <a:rPr altLang="en-US" lang="zh-CN">
                  <a:noFill/>
                </a:rPr>
                <a:t> </a:t>
              </a:r>
            </a:p>
          </p:txBody>
        </p:sp>
        <p:sp>
          <p:nvSpPr>
            <p:cNvPr id="1052976" name="矩形 139"/>
            <p:cNvSpPr>
              <a:spLocks noChangeAspect="1" noMove="1" noResize="1" noRot="1" noAdjustHandles="1" noEditPoints="1" noChangeArrowheads="1" noChangeShapeType="1" noTextEdit="1"/>
            </p:cNvSpPr>
            <p:nvPr/>
          </p:nvSpPr>
          <p:spPr>
            <a:xfrm>
              <a:off x="8140751" y="3858488"/>
              <a:ext cx="414754" cy="369332"/>
            </a:xfrm>
            <a:prstGeom prst="rect"/>
            <a:blipFill>
              <a:blip xmlns:r="http://schemas.openxmlformats.org/officeDocument/2006/relationships" r:embed="rId2"/>
              <a:stretch>
                <a:fillRect b="-13333"/>
              </a:stretch>
            </a:blipFill>
          </p:spPr>
          <p:txBody>
            <a:bodyPr/>
            <a:p>
              <a:r>
                <a:rPr altLang="en-US" lang="zh-CN">
                  <a:noFill/>
                </a:rPr>
                <a:t> </a:t>
              </a:r>
            </a:p>
          </p:txBody>
        </p:sp>
      </p:grpSp>
      <p:sp>
        <p:nvSpPr>
          <p:cNvPr id="1052977" name="矩形 182"/>
          <p:cNvSpPr>
            <a:spLocks noChangeAspect="1" noMove="1" noResize="1" noRot="1" noAdjustHandles="1" noEditPoints="1" noChangeArrowheads="1" noChangeShapeType="1" noTextEdit="1"/>
          </p:cNvSpPr>
          <p:nvPr/>
        </p:nvSpPr>
        <p:spPr>
          <a:xfrm>
            <a:off x="3929333" y="4523775"/>
            <a:ext cx="1143198" cy="369332"/>
          </a:xfrm>
          <a:prstGeom prst="rect"/>
          <a:blipFill>
            <a:blip xmlns:r="http://schemas.openxmlformats.org/officeDocument/2006/relationships" r:embed="rId3"/>
            <a:stretch>
              <a:fillRect/>
            </a:stretch>
          </a:blipFill>
        </p:spPr>
        <p:txBody>
          <a:bodyPr/>
          <a:p>
            <a:r>
              <a:rPr altLang="en-US" lang="zh-CN">
                <a:noFill/>
              </a:rPr>
              <a:t> </a:t>
            </a:r>
          </a:p>
        </p:txBody>
      </p:sp>
      <p:grpSp>
        <p:nvGrpSpPr>
          <p:cNvPr id="623" name="组合 183"/>
          <p:cNvGrpSpPr/>
          <p:nvPr/>
        </p:nvGrpSpPr>
        <p:grpSpPr>
          <a:xfrm>
            <a:off x="4571999" y="3295174"/>
            <a:ext cx="4291939" cy="2071766"/>
            <a:chOff x="4777142" y="3733302"/>
            <a:chExt cx="4291939" cy="2071766"/>
          </a:xfrm>
        </p:grpSpPr>
        <p:cxnSp>
          <p:nvCxnSpPr>
            <p:cNvPr id="3146185" name="直接箭头连接符 184"/>
            <p:cNvCxnSpPr>
              <a:cxnSpLocks/>
            </p:cNvCxnSpPr>
            <p:nvPr/>
          </p:nvCxnSpPr>
          <p:spPr>
            <a:xfrm flipV="1">
              <a:off x="5228907" y="4026601"/>
              <a:ext cx="0" cy="1778467"/>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186" name="直接箭头连接符 185"/>
            <p:cNvCxnSpPr>
              <a:cxnSpLocks/>
            </p:cNvCxnSpPr>
            <p:nvPr/>
          </p:nvCxnSpPr>
          <p:spPr>
            <a:xfrm>
              <a:off x="5233774" y="4531630"/>
              <a:ext cx="3728909"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978" name="矩形 186"/>
            <p:cNvSpPr/>
            <p:nvPr/>
          </p:nvSpPr>
          <p:spPr>
            <a:xfrm>
              <a:off x="4829738" y="3733302"/>
              <a:ext cx="184731" cy="369332"/>
            </a:xfrm>
            <a:prstGeom prst="rect"/>
          </p:spPr>
          <p:txBody>
            <a:bodyPr wrap="none">
              <a:spAutoFit/>
            </a:bodyPr>
            <a:p>
              <a:endParaRPr altLang="en-US" dirty="0" lang="zh-CN">
                <a:latin typeface="Arial" panose="020B0604020202020204" pitchFamily="34" charset="0"/>
                <a:cs typeface="Arial" panose="020B0604020202020204" pitchFamily="34" charset="0"/>
              </a:endParaRPr>
            </a:p>
          </p:txBody>
        </p:sp>
        <p:sp>
          <p:nvSpPr>
            <p:cNvPr id="1052979" name="矩形 187"/>
            <p:cNvSpPr>
              <a:spLocks noChangeAspect="1" noMove="1" noResize="1" noRot="1" noAdjustHandles="1" noEditPoints="1" noChangeArrowheads="1" noChangeShapeType="1" noTextEdit="1"/>
            </p:cNvSpPr>
            <p:nvPr/>
          </p:nvSpPr>
          <p:spPr>
            <a:xfrm>
              <a:off x="4777142" y="4344497"/>
              <a:ext cx="476349" cy="369332"/>
            </a:xfrm>
            <a:prstGeom prst="rect"/>
            <a:blipFill>
              <a:blip xmlns:r="http://schemas.openxmlformats.org/officeDocument/2006/relationships" r:embed="rId4"/>
              <a:stretch>
                <a:fillRect/>
              </a:stretch>
            </a:blipFill>
          </p:spPr>
          <p:txBody>
            <a:bodyPr/>
            <a:p>
              <a:r>
                <a:rPr altLang="en-US" lang="zh-CN">
                  <a:noFill/>
                </a:rPr>
                <a:t> </a:t>
              </a:r>
            </a:p>
          </p:txBody>
        </p:sp>
        <p:sp>
          <p:nvSpPr>
            <p:cNvPr id="1052980" name="矩形 188"/>
            <p:cNvSpPr>
              <a:spLocks noChangeAspect="1" noMove="1" noResize="1" noRot="1" noAdjustHandles="1" noEditPoints="1" noChangeArrowheads="1" noChangeShapeType="1" noTextEdit="1"/>
            </p:cNvSpPr>
            <p:nvPr/>
          </p:nvSpPr>
          <p:spPr>
            <a:xfrm>
              <a:off x="8654327" y="4547116"/>
              <a:ext cx="414754" cy="369332"/>
            </a:xfrm>
            <a:prstGeom prst="rect"/>
            <a:blipFill>
              <a:blip xmlns:r="http://schemas.openxmlformats.org/officeDocument/2006/relationships" r:embed="rId5"/>
              <a:stretch>
                <a:fillRect b="-13115"/>
              </a:stretch>
            </a:blipFill>
          </p:spPr>
          <p:txBody>
            <a:bodyPr/>
            <a:p>
              <a:r>
                <a:rPr altLang="en-US" lang="zh-CN">
                  <a:noFill/>
                </a:rPr>
                <a:t> </a:t>
              </a:r>
            </a:p>
          </p:txBody>
        </p:sp>
      </p:grpSp>
      <p:sp>
        <p:nvSpPr>
          <p:cNvPr id="1052981" name="矩形 192"/>
          <p:cNvSpPr>
            <a:spLocks noChangeAspect="1" noMove="1" noResize="1" noRot="1" noAdjustHandles="1" noEditPoints="1" noChangeArrowheads="1" noChangeShapeType="1" noTextEdit="1"/>
          </p:cNvSpPr>
          <p:nvPr/>
        </p:nvSpPr>
        <p:spPr>
          <a:xfrm>
            <a:off x="6425247" y="3225341"/>
            <a:ext cx="563744" cy="369332"/>
          </a:xfrm>
          <a:prstGeom prst="rect"/>
          <a:blipFill>
            <a:blip xmlns:r="http://schemas.openxmlformats.org/officeDocument/2006/relationships" r:embed="rId6"/>
            <a:stretch>
              <a:fillRect b="-13115"/>
            </a:stretch>
          </a:blipFill>
        </p:spPr>
        <p:txBody>
          <a:bodyPr/>
          <a:p>
            <a:r>
              <a:rPr altLang="en-US" lang="zh-CN">
                <a:noFill/>
              </a:rPr>
              <a:t> </a:t>
            </a:r>
          </a:p>
        </p:txBody>
      </p:sp>
      <p:cxnSp>
        <p:nvCxnSpPr>
          <p:cNvPr id="3146187" name="直接连接符 197"/>
          <p:cNvCxnSpPr>
            <a:cxnSpLocks/>
          </p:cNvCxnSpPr>
          <p:nvPr/>
        </p:nvCxnSpPr>
        <p:spPr>
          <a:xfrm>
            <a:off x="5562516" y="1576536"/>
            <a:ext cx="1153259" cy="7797"/>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88" name="直接连接符 199"/>
          <p:cNvCxnSpPr>
            <a:cxnSpLocks/>
          </p:cNvCxnSpPr>
          <p:nvPr/>
        </p:nvCxnSpPr>
        <p:spPr>
          <a:xfrm>
            <a:off x="5043940" y="5366940"/>
            <a:ext cx="3326359" cy="0"/>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189" name="直接连接符 207"/>
          <p:cNvCxnSpPr>
            <a:cxnSpLocks/>
          </p:cNvCxnSpPr>
          <p:nvPr/>
        </p:nvCxnSpPr>
        <p:spPr>
          <a:xfrm flipH="1" flipV="1">
            <a:off x="6715775" y="1592881"/>
            <a:ext cx="515704" cy="441879"/>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90" name="直接连接符 209"/>
          <p:cNvCxnSpPr>
            <a:cxnSpLocks/>
          </p:cNvCxnSpPr>
          <p:nvPr/>
        </p:nvCxnSpPr>
        <p:spPr>
          <a:xfrm flipH="1" flipV="1">
            <a:off x="6705530" y="4076505"/>
            <a:ext cx="1006984" cy="1290435"/>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91" name="直接连接符 218"/>
          <p:cNvCxnSpPr>
            <a:cxnSpLocks/>
          </p:cNvCxnSpPr>
          <p:nvPr/>
        </p:nvCxnSpPr>
        <p:spPr>
          <a:xfrm flipH="1">
            <a:off x="5633990" y="4094161"/>
            <a:ext cx="1081785"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92" name="直接连接符 220"/>
          <p:cNvCxnSpPr>
            <a:cxnSpLocks/>
          </p:cNvCxnSpPr>
          <p:nvPr/>
        </p:nvCxnSpPr>
        <p:spPr>
          <a:xfrm flipH="1">
            <a:off x="7712514" y="5371213"/>
            <a:ext cx="860370"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93" name="直接连接符 59"/>
          <p:cNvCxnSpPr>
            <a:cxnSpLocks/>
          </p:cNvCxnSpPr>
          <p:nvPr/>
        </p:nvCxnSpPr>
        <p:spPr>
          <a:xfrm>
            <a:off x="4805729" y="4157122"/>
            <a:ext cx="307499" cy="0"/>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24" name="组合 47"/>
          <p:cNvGrpSpPr/>
          <p:nvPr/>
        </p:nvGrpSpPr>
        <p:grpSpPr>
          <a:xfrm>
            <a:off x="6179099" y="811003"/>
            <a:ext cx="1707159" cy="856250"/>
            <a:chOff x="7384869" y="1097981"/>
            <a:chExt cx="1707159" cy="856250"/>
          </a:xfrm>
        </p:grpSpPr>
        <p:sp>
          <p:nvSpPr>
            <p:cNvPr id="1052982" name="文本框 48"/>
            <p:cNvSpPr txBox="1"/>
            <p:nvPr/>
          </p:nvSpPr>
          <p:spPr bwMode="auto">
            <a:xfrm>
              <a:off x="7384869" y="1097981"/>
              <a:ext cx="1707159" cy="369332"/>
            </a:xfrm>
            <a:prstGeom prst="rect"/>
            <a:noFill/>
            <a:ln>
              <a:noFill/>
            </a:ln>
            <a:effectLst/>
          </p:spPr>
          <p:txBody>
            <a:bodyPr rtlCol="0" wrap="square">
              <a:spAutoFit/>
            </a:bodyPr>
            <a:p>
              <a:pPr>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a:t>
              </a:r>
              <a:r>
                <a:rPr altLang="zh-CN" dirty="0" kumimoji="1" lang="en-US">
                  <a:solidFill>
                    <a:srgbClr val="C00000"/>
                  </a:solidFill>
                  <a:latin typeface="Arial" panose="020B0604020202020204" pitchFamily="34" charset="0"/>
                  <a:cs typeface="Arial" panose="020B0604020202020204" pitchFamily="34" charset="0"/>
                </a:rPr>
                <a:t>20dB/</a:t>
              </a:r>
              <a:r>
                <a:rPr altLang="zh-CN" dirty="0" kumimoji="1" lang="en-US" err="1">
                  <a:solidFill>
                    <a:srgbClr val="C00000"/>
                  </a:solidFill>
                  <a:latin typeface="Arial" panose="020B0604020202020204" pitchFamily="34" charset="0"/>
                  <a:cs typeface="Arial" panose="020B0604020202020204" pitchFamily="34" charset="0"/>
                </a:rPr>
                <a:t>dec</a:t>
              </a:r>
              <a:endParaRPr altLang="en-US" dirty="0" kumimoji="1" lang="zh-CN">
                <a:solidFill>
                  <a:srgbClr val="C00000"/>
                </a:solidFill>
                <a:latin typeface="宋体" panose="02010600030101010101" pitchFamily="2" charset="-122"/>
                <a:ea typeface="宋体" panose="02010600030101010101" pitchFamily="2" charset="-122"/>
                <a:cs typeface="Arial" panose="020B0604020202020204" pitchFamily="34" charset="0"/>
              </a:endParaRPr>
            </a:p>
          </p:txBody>
        </p:sp>
        <p:cxnSp>
          <p:nvCxnSpPr>
            <p:cNvPr id="3146194" name="直接箭头连接符 49"/>
            <p:cNvCxnSpPr>
              <a:cxnSpLocks/>
            </p:cNvCxnSpPr>
            <p:nvPr/>
          </p:nvCxnSpPr>
          <p:spPr>
            <a:xfrm flipV="1">
              <a:off x="8179266" y="1484983"/>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2983" name="文本框 1"/>
          <p:cNvSpPr txBox="1"/>
          <p:nvPr/>
        </p:nvSpPr>
        <p:spPr bwMode="auto">
          <a:xfrm>
            <a:off x="452003" y="1147496"/>
            <a:ext cx="3572785" cy="461665"/>
          </a:xfrm>
          <a:prstGeom prst="rect"/>
          <a:noFill/>
          <a:ln>
            <a:noFill/>
          </a:ln>
          <a:effectLst/>
        </p:spPr>
        <p:txBody>
          <a:bodyPr rtlCol="0" wrap="square">
            <a:spAutoFit/>
          </a:bodyPr>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Three-stage amplifier</a:t>
            </a:r>
            <a:endParaRPr altLang="en-US" b="1" dirty="0" sz="2400" kumimoji="1" lang="zh-CN" smtClean="0">
              <a:latin typeface="Arial" panose="020B0604020202020204" pitchFamily="34" charset="0"/>
              <a:cs typeface="Arial" panose="020B0604020202020204" pitchFamily="34" charset="0"/>
            </a:endParaRPr>
          </a:p>
        </p:txBody>
      </p:sp>
      <p:sp>
        <p:nvSpPr>
          <p:cNvPr id="1052984" name="矩形 2"/>
          <p:cNvSpPr>
            <a:spLocks noChangeAspect="1" noMove="1" noResize="1" noRot="1" noAdjustHandles="1" noEditPoints="1" noChangeArrowheads="1" noChangeShapeType="1" noTextEdit="1"/>
          </p:cNvSpPr>
          <p:nvPr/>
        </p:nvSpPr>
        <p:spPr>
          <a:xfrm>
            <a:off x="3975236" y="3362553"/>
            <a:ext cx="1062983" cy="369332"/>
          </a:xfrm>
          <a:prstGeom prst="rect"/>
          <a:blipFill>
            <a:blip xmlns:r="http://schemas.openxmlformats.org/officeDocument/2006/relationships" r:embed="rId7"/>
            <a:stretch>
              <a:fillRect b="-6667"/>
            </a:stretch>
          </a:blipFill>
        </p:spPr>
        <p:txBody>
          <a:bodyPr/>
          <a:p>
            <a:r>
              <a:rPr altLang="en-US" lang="zh-CN">
                <a:noFill/>
              </a:rPr>
              <a:t> </a:t>
            </a:r>
          </a:p>
        </p:txBody>
      </p:sp>
      <p:sp>
        <p:nvSpPr>
          <p:cNvPr id="1052985" name="矩形 52"/>
          <p:cNvSpPr/>
          <p:nvPr/>
        </p:nvSpPr>
        <p:spPr>
          <a:xfrm>
            <a:off x="95272" y="1966735"/>
            <a:ext cx="4418644" cy="497839"/>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Phase at most changes -270</a:t>
            </a:r>
            <a:r>
              <a:rPr altLang="zh-CN" baseline="30000" b="1" dirty="0" sz="2400" kumimoji="1" lang="en-US" smtClean="0">
                <a:latin typeface="Arial" panose="020B0604020202020204" pitchFamily="34" charset="0"/>
                <a:cs typeface="Arial" panose="020B0604020202020204" pitchFamily="34" charset="0"/>
              </a:rPr>
              <a:t>o</a:t>
            </a:r>
            <a:endParaRPr altLang="en-US" b="1" dirty="0" sz="2400" lang="zh-CN">
              <a:latin typeface="宋体" panose="02010600030101010101" pitchFamily="2" charset="-122"/>
              <a:ea typeface="宋体" panose="02010600030101010101" pitchFamily="2" charset="-122"/>
            </a:endParaRPr>
          </a:p>
        </p:txBody>
      </p:sp>
      <p:cxnSp>
        <p:nvCxnSpPr>
          <p:cNvPr id="3146195" name="直接连接符 53"/>
          <p:cNvCxnSpPr>
            <a:cxnSpLocks/>
          </p:cNvCxnSpPr>
          <p:nvPr/>
        </p:nvCxnSpPr>
        <p:spPr>
          <a:xfrm flipH="1" flipV="1">
            <a:off x="7231381" y="2039436"/>
            <a:ext cx="365041" cy="515156"/>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196" name="直接连接符 56"/>
          <p:cNvCxnSpPr>
            <a:cxnSpLocks/>
          </p:cNvCxnSpPr>
          <p:nvPr/>
        </p:nvCxnSpPr>
        <p:spPr>
          <a:xfrm>
            <a:off x="7236436" y="2034760"/>
            <a:ext cx="0" cy="3442973"/>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86" name="矩形 58"/>
          <p:cNvSpPr>
            <a:spLocks noChangeAspect="1" noMove="1" noResize="1" noRot="1" noAdjustHandles="1" noEditPoints="1" noChangeArrowheads="1" noChangeShapeType="1" noTextEdit="1"/>
          </p:cNvSpPr>
          <p:nvPr/>
        </p:nvSpPr>
        <p:spPr>
          <a:xfrm>
            <a:off x="6969571" y="3240022"/>
            <a:ext cx="563744" cy="369332"/>
          </a:xfrm>
          <a:prstGeom prst="rect"/>
          <a:blipFill>
            <a:blip xmlns:r="http://schemas.openxmlformats.org/officeDocument/2006/relationships" r:embed="rId8"/>
            <a:stretch>
              <a:fillRect b="-13115"/>
            </a:stretch>
          </a:blipFill>
        </p:spPr>
        <p:txBody>
          <a:bodyPr/>
          <a:p>
            <a:r>
              <a:rPr altLang="en-US" lang="zh-CN">
                <a:noFill/>
              </a:rPr>
              <a:t> </a:t>
            </a:r>
          </a:p>
        </p:txBody>
      </p:sp>
      <p:grpSp>
        <p:nvGrpSpPr>
          <p:cNvPr id="625" name="组合 60"/>
          <p:cNvGrpSpPr/>
          <p:nvPr/>
        </p:nvGrpSpPr>
        <p:grpSpPr>
          <a:xfrm>
            <a:off x="6922000" y="1360292"/>
            <a:ext cx="1707159" cy="917796"/>
            <a:chOff x="7531195" y="1036435"/>
            <a:chExt cx="1707159" cy="917796"/>
          </a:xfrm>
        </p:grpSpPr>
        <p:sp>
          <p:nvSpPr>
            <p:cNvPr id="1052987" name="文本框 61"/>
            <p:cNvSpPr txBox="1"/>
            <p:nvPr/>
          </p:nvSpPr>
          <p:spPr bwMode="auto">
            <a:xfrm>
              <a:off x="7531195" y="1036435"/>
              <a:ext cx="1707159" cy="369332"/>
            </a:xfrm>
            <a:prstGeom prst="rect"/>
            <a:noFill/>
            <a:ln>
              <a:noFill/>
            </a:ln>
            <a:effectLst/>
          </p:spPr>
          <p:txBody>
            <a:bodyPr rtlCol="0" wrap="square">
              <a:spAutoFit/>
            </a:bodyPr>
            <a:p>
              <a:pPr>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a:t>
              </a:r>
              <a:r>
                <a:rPr altLang="zh-CN" dirty="0" kumimoji="1" lang="en-US">
                  <a:solidFill>
                    <a:srgbClr val="C00000"/>
                  </a:solidFill>
                  <a:latin typeface="Arial" panose="020B0604020202020204" pitchFamily="34" charset="0"/>
                  <a:cs typeface="Arial" panose="020B0604020202020204" pitchFamily="34" charset="0"/>
                </a:rPr>
                <a:t>40dB/</a:t>
              </a:r>
              <a:r>
                <a:rPr altLang="zh-CN" dirty="0" kumimoji="1" lang="en-US" err="1">
                  <a:solidFill>
                    <a:srgbClr val="C00000"/>
                  </a:solidFill>
                  <a:latin typeface="Arial" panose="020B0604020202020204" pitchFamily="34" charset="0"/>
                  <a:cs typeface="Arial" panose="020B0604020202020204" pitchFamily="34" charset="0"/>
                </a:rPr>
                <a:t>dec</a:t>
              </a:r>
              <a:endParaRPr altLang="en-US" dirty="0" kumimoji="1" lang="zh-CN">
                <a:solidFill>
                  <a:srgbClr val="C00000"/>
                </a:solidFill>
                <a:latin typeface="宋体" panose="02010600030101010101" pitchFamily="2" charset="-122"/>
                <a:ea typeface="宋体" panose="02010600030101010101" pitchFamily="2" charset="-122"/>
                <a:cs typeface="Arial" panose="020B0604020202020204" pitchFamily="34" charset="0"/>
              </a:endParaRPr>
            </a:p>
          </p:txBody>
        </p:sp>
        <p:cxnSp>
          <p:nvCxnSpPr>
            <p:cNvPr id="3146197" name="直接箭头连接符 62"/>
            <p:cNvCxnSpPr>
              <a:cxnSpLocks/>
            </p:cNvCxnSpPr>
            <p:nvPr/>
          </p:nvCxnSpPr>
          <p:spPr>
            <a:xfrm flipV="1">
              <a:off x="8179266" y="1484983"/>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46198" name="直接连接符 65"/>
          <p:cNvCxnSpPr>
            <a:cxnSpLocks/>
          </p:cNvCxnSpPr>
          <p:nvPr/>
        </p:nvCxnSpPr>
        <p:spPr>
          <a:xfrm>
            <a:off x="5018897" y="4756618"/>
            <a:ext cx="2255919" cy="0"/>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88" name="矩形 67"/>
          <p:cNvSpPr>
            <a:spLocks noChangeAspect="1" noMove="1" noResize="1" noRot="1" noAdjustHandles="1" noEditPoints="1" noChangeArrowheads="1" noChangeShapeType="1" noTextEdit="1"/>
          </p:cNvSpPr>
          <p:nvPr/>
        </p:nvSpPr>
        <p:spPr>
          <a:xfrm>
            <a:off x="3929333" y="5169670"/>
            <a:ext cx="1143198" cy="369332"/>
          </a:xfrm>
          <a:prstGeom prst="rect"/>
          <a:blipFill>
            <a:blip xmlns:r="http://schemas.openxmlformats.org/officeDocument/2006/relationships" r:embed="rId9"/>
            <a:stretch>
              <a:fillRect/>
            </a:stretch>
          </a:blipFill>
        </p:spPr>
        <p:txBody>
          <a:bodyPr/>
          <a:p>
            <a:r>
              <a:rPr altLang="en-US" lang="zh-CN">
                <a:noFill/>
              </a:rPr>
              <a:t> </a:t>
            </a:r>
          </a:p>
        </p:txBody>
      </p:sp>
      <p:sp>
        <p:nvSpPr>
          <p:cNvPr id="1052989" name="矩形 68"/>
          <p:cNvSpPr/>
          <p:nvPr/>
        </p:nvSpPr>
        <p:spPr>
          <a:xfrm>
            <a:off x="-48524" y="2887828"/>
            <a:ext cx="4418644" cy="802640"/>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Self-excited oscillation is possible!</a:t>
            </a:r>
            <a:endParaRPr altLang="en-US" b="1" dirty="0" sz="2400" lang="zh-CN">
              <a:latin typeface="宋体" panose="02010600030101010101" pitchFamily="2" charset="-122"/>
              <a:ea typeface="宋体" panose="02010600030101010101" pitchFamily="2" charset="-122"/>
            </a:endParaRPr>
          </a:p>
        </p:txBody>
      </p:sp>
      <p:cxnSp>
        <p:nvCxnSpPr>
          <p:cNvPr id="3146199" name="直接连接符 40"/>
          <p:cNvCxnSpPr>
            <a:cxnSpLocks/>
          </p:cNvCxnSpPr>
          <p:nvPr/>
        </p:nvCxnSpPr>
        <p:spPr>
          <a:xfrm flipH="1" flipV="1">
            <a:off x="7593895" y="2549659"/>
            <a:ext cx="369971" cy="944951"/>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00" name="直接连接符 42"/>
          <p:cNvCxnSpPr>
            <a:cxnSpLocks/>
          </p:cNvCxnSpPr>
          <p:nvPr/>
        </p:nvCxnSpPr>
        <p:spPr>
          <a:xfrm>
            <a:off x="7593895" y="2552875"/>
            <a:ext cx="0" cy="3178621"/>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2990" name="矩形 43"/>
          <p:cNvSpPr>
            <a:spLocks noChangeAspect="1" noMove="1" noResize="1" noRot="1" noAdjustHandles="1" noEditPoints="1" noChangeArrowheads="1" noChangeShapeType="1" noTextEdit="1"/>
          </p:cNvSpPr>
          <p:nvPr/>
        </p:nvSpPr>
        <p:spPr>
          <a:xfrm>
            <a:off x="7359996" y="3243326"/>
            <a:ext cx="563744" cy="369332"/>
          </a:xfrm>
          <a:prstGeom prst="rect"/>
          <a:blipFill>
            <a:blip xmlns:r="http://schemas.openxmlformats.org/officeDocument/2006/relationships" r:embed="rId10"/>
            <a:stretch>
              <a:fillRect b="-13115"/>
            </a:stretch>
          </a:blipFill>
        </p:spPr>
        <p:txBody>
          <a:bodyPr/>
          <a:p>
            <a:r>
              <a:rPr altLang="en-US" lang="zh-CN">
                <a:noFill/>
              </a:rPr>
              <a:t> </a:t>
            </a:r>
          </a:p>
        </p:txBody>
      </p:sp>
      <p:grpSp>
        <p:nvGrpSpPr>
          <p:cNvPr id="626" name="组合 44"/>
          <p:cNvGrpSpPr/>
          <p:nvPr/>
        </p:nvGrpSpPr>
        <p:grpSpPr>
          <a:xfrm>
            <a:off x="7477300" y="2213999"/>
            <a:ext cx="1707159" cy="846066"/>
            <a:chOff x="7750048" y="1108165"/>
            <a:chExt cx="1707159" cy="846066"/>
          </a:xfrm>
        </p:grpSpPr>
        <p:sp>
          <p:nvSpPr>
            <p:cNvPr id="1052991" name="文本框 45"/>
            <p:cNvSpPr txBox="1"/>
            <p:nvPr/>
          </p:nvSpPr>
          <p:spPr bwMode="auto">
            <a:xfrm>
              <a:off x="7750048" y="1108165"/>
              <a:ext cx="1707159" cy="369332"/>
            </a:xfrm>
            <a:prstGeom prst="rect"/>
            <a:noFill/>
            <a:ln>
              <a:noFill/>
            </a:ln>
            <a:effectLst/>
          </p:spPr>
          <p:txBody>
            <a:bodyPr rtlCol="0" wrap="square">
              <a:spAutoFit/>
            </a:bodyPr>
            <a:p>
              <a:pPr>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a:t>
              </a:r>
              <a:r>
                <a:rPr altLang="zh-CN" dirty="0" kumimoji="1" lang="en-US">
                  <a:solidFill>
                    <a:srgbClr val="C00000"/>
                  </a:solidFill>
                  <a:latin typeface="Arial" panose="020B0604020202020204" pitchFamily="34" charset="0"/>
                  <a:cs typeface="Arial" panose="020B0604020202020204" pitchFamily="34" charset="0"/>
                </a:rPr>
                <a:t>60dB/</a:t>
              </a:r>
              <a:r>
                <a:rPr altLang="zh-CN" dirty="0" kumimoji="1" lang="en-US" err="1">
                  <a:solidFill>
                    <a:srgbClr val="C00000"/>
                  </a:solidFill>
                  <a:latin typeface="Arial" panose="020B0604020202020204" pitchFamily="34" charset="0"/>
                  <a:cs typeface="Arial" panose="020B0604020202020204" pitchFamily="34" charset="0"/>
                </a:rPr>
                <a:t>dec</a:t>
              </a:r>
              <a:endParaRPr altLang="en-US" dirty="0" kumimoji="1" lang="zh-CN">
                <a:solidFill>
                  <a:srgbClr val="C00000"/>
                </a:solidFill>
                <a:latin typeface="宋体" panose="02010600030101010101" pitchFamily="2" charset="-122"/>
                <a:ea typeface="宋体" panose="02010600030101010101" pitchFamily="2" charset="-122"/>
                <a:cs typeface="Arial" panose="020B0604020202020204" pitchFamily="34" charset="0"/>
              </a:endParaRPr>
            </a:p>
          </p:txBody>
        </p:sp>
        <p:cxnSp>
          <p:nvCxnSpPr>
            <p:cNvPr id="3146201" name="直接箭头连接符 46"/>
            <p:cNvCxnSpPr>
              <a:cxnSpLocks/>
            </p:cNvCxnSpPr>
            <p:nvPr/>
          </p:nvCxnSpPr>
          <p:spPr>
            <a:xfrm flipV="1">
              <a:off x="8179266" y="1484983"/>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2985"/>
                                        </p:tgtEl>
                                        <p:attrNameLst>
                                          <p:attrName>style.visibility</p:attrName>
                                        </p:attrNameLst>
                                      </p:cBhvr>
                                      <p:to>
                                        <p:strVal val="visible"/>
                                      </p:to>
                                    </p:set>
                                    <p:animEffect transition="in" filter="wipe(down)">
                                      <p:cBhvr>
                                        <p:cTn dur="500" id="7"/>
                                        <p:tgtEl>
                                          <p:spTgt spid="105298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2989"/>
                                        </p:tgtEl>
                                        <p:attrNameLst>
                                          <p:attrName>style.visibility</p:attrName>
                                        </p:attrNameLst>
                                      </p:cBhvr>
                                      <p:to>
                                        <p:strVal val="visible"/>
                                      </p:to>
                                    </p:set>
                                    <p:animEffect transition="in" filter="wipe(down)">
                                      <p:cBhvr>
                                        <p:cTn dur="500" id="12"/>
                                        <p:tgtEl>
                                          <p:spTgt spid="1052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985" grpId="0"/>
      <p:bldP spid="105298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629" name=""/>
        <p:cNvGrpSpPr/>
        <p:nvPr/>
      </p:nvGrpSpPr>
      <p:grpSpPr>
        <a:xfrm>
          <a:off x="0" y="0"/>
          <a:ext cx="0" cy="0"/>
          <a:chOff x="0" y="0"/>
          <a:chExt cx="0" cy="0"/>
        </a:xfrm>
      </p:grpSpPr>
      <p:sp>
        <p:nvSpPr>
          <p:cNvPr id="1052995"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2996" name="矩形 89"/>
          <p:cNvSpPr/>
          <p:nvPr/>
        </p:nvSpPr>
        <p:spPr>
          <a:xfrm>
            <a:off x="302331" y="1895798"/>
            <a:ext cx="8660678" cy="802640"/>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Multistage amplifier is more easier to generate the self-excited oscillation (at least three stage). </a:t>
            </a:r>
            <a:endParaRPr altLang="en-US" b="1" dirty="0" sz="2400" lang="zh-CN">
              <a:latin typeface="宋体" panose="02010600030101010101" pitchFamily="2" charset="-122"/>
              <a:ea typeface="宋体" panose="02010600030101010101" pitchFamily="2" charset="-122"/>
            </a:endParaRPr>
          </a:p>
        </p:txBody>
      </p:sp>
      <p:sp>
        <p:nvSpPr>
          <p:cNvPr id="1052997" name="矩形 120"/>
          <p:cNvSpPr>
            <a:spLocks noChangeAspect="1" noMove="1" noResize="1" noRot="1" noAdjustHandles="1" noEditPoints="1" noChangeArrowheads="1" noChangeShapeType="1" noTextEdit="1"/>
          </p:cNvSpPr>
          <p:nvPr/>
        </p:nvSpPr>
        <p:spPr>
          <a:xfrm>
            <a:off x="302331" y="3317957"/>
            <a:ext cx="8660678" cy="844975"/>
          </a:xfrm>
          <a:prstGeom prst="rect"/>
          <a:blipFill>
            <a:blip xmlns:r="http://schemas.openxmlformats.org/officeDocument/2006/relationships" r:embed="rId1"/>
            <a:stretch>
              <a:fillRect l="-986" t="-3597" r="-1690" b="-15827"/>
            </a:stretch>
          </a:blipFill>
        </p:spPr>
        <p:txBody>
          <a:bodyPr/>
          <a:p>
            <a:r>
              <a:rPr altLang="en-US" lang="zh-CN">
                <a:noFill/>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632" name=""/>
        <p:cNvGrpSpPr/>
        <p:nvPr/>
      </p:nvGrpSpPr>
      <p:grpSpPr>
        <a:xfrm>
          <a:off x="0" y="0"/>
          <a:ext cx="0" cy="0"/>
          <a:chOff x="0" y="0"/>
          <a:chExt cx="0" cy="0"/>
        </a:xfrm>
      </p:grpSpPr>
      <p:sp>
        <p:nvSpPr>
          <p:cNvPr id="1053001" name="圆角矩形 10"/>
          <p:cNvSpPr/>
          <p:nvPr/>
        </p:nvSpPr>
        <p:spPr>
          <a:xfrm>
            <a:off x="623172" y="2643787"/>
            <a:ext cx="7849112" cy="3020291"/>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00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003" name="矩形 89"/>
          <p:cNvSpPr/>
          <p:nvPr/>
        </p:nvSpPr>
        <p:spPr>
          <a:xfrm>
            <a:off x="241660" y="618521"/>
            <a:ext cx="8660678"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How to judge the stability of the negative feedback circuit</a:t>
            </a:r>
            <a:endParaRPr altLang="en-US" b="1" dirty="0" sz="2400" lang="zh-CN">
              <a:latin typeface="宋体" panose="02010600030101010101" pitchFamily="2" charset="-122"/>
              <a:ea typeface="宋体" panose="02010600030101010101" pitchFamily="2" charset="-122"/>
            </a:endParaRPr>
          </a:p>
        </p:txBody>
      </p:sp>
      <p:sp>
        <p:nvSpPr>
          <p:cNvPr id="1053004" name="文本框 4"/>
          <p:cNvSpPr txBox="1">
            <a:spLocks noChangeAspect="1" noMove="1" noResize="1" noRot="1" noAdjustHandles="1" noEditPoints="1" noChangeArrowheads="1" noChangeShapeType="1" noTextEdit="1"/>
          </p:cNvSpPr>
          <p:nvPr/>
        </p:nvSpPr>
        <p:spPr bwMode="auto">
          <a:xfrm>
            <a:off x="806270" y="2731133"/>
            <a:ext cx="7618344" cy="461665"/>
          </a:xfrm>
          <a:prstGeom prst="rect"/>
          <a:blipFill>
            <a:blip xmlns:r="http://schemas.openxmlformats.org/officeDocument/2006/relationships" r:embed="rId1"/>
            <a:stretch>
              <a:fillRect l="-1200" t="-9211" b="-30263"/>
            </a:stretch>
          </a:blipFill>
          <a:ln>
            <a:noFill/>
          </a:ln>
          <a:effectLst/>
        </p:spPr>
        <p:txBody>
          <a:bodyPr/>
          <a:p>
            <a:r>
              <a:rPr altLang="en-US" lang="zh-CN">
                <a:noFill/>
              </a:rPr>
              <a:t> </a:t>
            </a:r>
          </a:p>
        </p:txBody>
      </p:sp>
      <p:sp>
        <p:nvSpPr>
          <p:cNvPr id="1053005" name="文本框 5"/>
          <p:cNvSpPr txBox="1">
            <a:spLocks noChangeAspect="1" noMove="1" noResize="1" noRot="1" noAdjustHandles="1" noEditPoints="1" noChangeArrowheads="1" noChangeShapeType="1" noTextEdit="1"/>
          </p:cNvSpPr>
          <p:nvPr/>
        </p:nvSpPr>
        <p:spPr bwMode="auto">
          <a:xfrm>
            <a:off x="1994412" y="3947419"/>
            <a:ext cx="6105178" cy="509178"/>
          </a:xfrm>
          <a:prstGeom prst="rect"/>
          <a:blipFill>
            <a:blip xmlns:r="http://schemas.openxmlformats.org/officeDocument/2006/relationships" r:embed="rId2"/>
            <a:stretch>
              <a:fillRect l="-1497" t="-4819" b="-22892"/>
            </a:stretch>
          </a:blipFill>
          <a:ln>
            <a:noFill/>
          </a:ln>
          <a:effectLst/>
        </p:spPr>
        <p:txBody>
          <a:bodyPr/>
          <a:p>
            <a:r>
              <a:rPr altLang="en-US" lang="zh-CN">
                <a:noFill/>
              </a:rPr>
              <a:t> </a:t>
            </a:r>
          </a:p>
        </p:txBody>
      </p:sp>
      <p:sp>
        <p:nvSpPr>
          <p:cNvPr id="1053006" name="文本框 7"/>
          <p:cNvSpPr txBox="1">
            <a:spLocks noChangeAspect="1" noMove="1" noResize="1" noRot="1" noAdjustHandles="1" noEditPoints="1" noChangeArrowheads="1" noChangeShapeType="1" noTextEdit="1"/>
          </p:cNvSpPr>
          <p:nvPr/>
        </p:nvSpPr>
        <p:spPr bwMode="auto">
          <a:xfrm>
            <a:off x="1994412" y="4716706"/>
            <a:ext cx="5303453" cy="509178"/>
          </a:xfrm>
          <a:prstGeom prst="rect"/>
          <a:blipFill>
            <a:blip xmlns:r="http://schemas.openxmlformats.org/officeDocument/2006/relationships" r:embed="rId3"/>
            <a:stretch>
              <a:fillRect l="-1724" t="-4819" b="-22892"/>
            </a:stretch>
          </a:blipFill>
          <a:ln>
            <a:noFill/>
          </a:ln>
          <a:effectLst/>
        </p:spPr>
        <p:txBody>
          <a:bodyPr/>
          <a:p>
            <a:r>
              <a:rPr altLang="en-US" lang="zh-CN">
                <a:noFill/>
              </a:rPr>
              <a:t> </a:t>
            </a:r>
          </a:p>
        </p:txBody>
      </p:sp>
      <p:sp>
        <p:nvSpPr>
          <p:cNvPr id="1053007" name="左大括号 8"/>
          <p:cNvSpPr/>
          <p:nvPr/>
        </p:nvSpPr>
        <p:spPr>
          <a:xfrm>
            <a:off x="1713534" y="3987126"/>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3008" name="矩形 9"/>
          <p:cNvSpPr/>
          <p:nvPr/>
        </p:nvSpPr>
        <p:spPr>
          <a:xfrm>
            <a:off x="241660" y="1207226"/>
            <a:ext cx="8660678" cy="461665"/>
          </a:xfrm>
          <a:prstGeom prst="rect"/>
        </p:spPr>
        <p:txBody>
          <a:bodyPr wrap="square">
            <a:spAutoFit/>
          </a:bodyPr>
          <a:p>
            <a:pPr algn="ct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怎样判断负反馈电路的稳定性</a:t>
            </a:r>
            <a:endParaRPr altLang="en-US" b="1" dirty="0" sz="2400" lang="zh-CN">
              <a:latin typeface="宋体" panose="02010600030101010101" pitchFamily="2" charset="-122"/>
              <a:ea typeface="宋体" panose="02010600030101010101" pitchFamily="2" charset="-122"/>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3005"/>
                                        </p:tgtEl>
                                        <p:attrNameLst>
                                          <p:attrName>style.visibility</p:attrName>
                                        </p:attrNameLst>
                                      </p:cBhvr>
                                      <p:to>
                                        <p:strVal val="visible"/>
                                      </p:to>
                                    </p:set>
                                    <p:animEffect transition="in" filter="wipe(down)">
                                      <p:cBhvr>
                                        <p:cTn dur="500" id="7"/>
                                        <p:tgtEl>
                                          <p:spTgt spid="1053005"/>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3006"/>
                                        </p:tgtEl>
                                        <p:attrNameLst>
                                          <p:attrName>style.visibility</p:attrName>
                                        </p:attrNameLst>
                                      </p:cBhvr>
                                      <p:to>
                                        <p:strVal val="visible"/>
                                      </p:to>
                                    </p:set>
                                    <p:animEffect transition="in" filter="wipe(down)">
                                      <p:cBhvr>
                                        <p:cTn dur="500" id="10"/>
                                        <p:tgtEl>
                                          <p:spTgt spid="1053006"/>
                                        </p:tgtEl>
                                      </p:cBhvr>
                                    </p:animEffect>
                                  </p:childTnLst>
                                </p:cTn>
                              </p:par>
                              <p:par>
                                <p:cTn fill="hold" grpId="0" id="11" nodeType="withEffect" presetClass="entr" presetID="22" presetSubtype="4">
                                  <p:stCondLst>
                                    <p:cond delay="0"/>
                                  </p:stCondLst>
                                  <p:childTnLst>
                                    <p:set>
                                      <p:cBhvr>
                                        <p:cTn dur="1" fill="hold" id="12">
                                          <p:stCondLst>
                                            <p:cond delay="0"/>
                                          </p:stCondLst>
                                        </p:cTn>
                                        <p:tgtEl>
                                          <p:spTgt spid="1053007"/>
                                        </p:tgtEl>
                                        <p:attrNameLst>
                                          <p:attrName>style.visibility</p:attrName>
                                        </p:attrNameLst>
                                      </p:cBhvr>
                                      <p:to>
                                        <p:strVal val="visible"/>
                                      </p:to>
                                    </p:set>
                                    <p:animEffect transition="in" filter="wipe(down)">
                                      <p:cBhvr>
                                        <p:cTn dur="500" id="13"/>
                                        <p:tgtEl>
                                          <p:spTgt spid="1053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005" grpId="0"/>
      <p:bldP spid="1053006" grpId="0"/>
      <p:bldP spid="105300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635" name=""/>
        <p:cNvGrpSpPr/>
        <p:nvPr/>
      </p:nvGrpSpPr>
      <p:grpSpPr>
        <a:xfrm>
          <a:off x="0" y="0"/>
          <a:ext cx="0" cy="0"/>
          <a:chOff x="0" y="0"/>
          <a:chExt cx="0" cy="0"/>
        </a:xfrm>
      </p:grpSpPr>
      <p:sp>
        <p:nvSpPr>
          <p:cNvPr id="105301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013" name="文本框 84"/>
          <p:cNvSpPr txBox="1">
            <a:spLocks noChangeAspect="1" noMove="1" noResize="1" noRot="1" noAdjustHandles="1" noEditPoints="1" noChangeArrowheads="1" noChangeShapeType="1" noTextEdit="1"/>
          </p:cNvSpPr>
          <p:nvPr/>
        </p:nvSpPr>
        <p:spPr bwMode="auto">
          <a:xfrm>
            <a:off x="2554876" y="367069"/>
            <a:ext cx="1416170" cy="509178"/>
          </a:xfrm>
          <a:prstGeom prst="rect"/>
          <a:blipFill>
            <a:blip xmlns:r="http://schemas.openxmlformats.org/officeDocument/2006/relationships" r:embed="rId1"/>
            <a:stretch>
              <a:fillRect/>
            </a:stretch>
          </a:blipFill>
          <a:ln>
            <a:noFill/>
          </a:ln>
          <a:effectLst/>
        </p:spPr>
        <p:txBody>
          <a:bodyPr/>
          <a:p>
            <a:r>
              <a:rPr altLang="en-US" lang="zh-CN">
                <a:noFill/>
              </a:rPr>
              <a:t> </a:t>
            </a:r>
          </a:p>
        </p:txBody>
      </p:sp>
      <p:sp>
        <p:nvSpPr>
          <p:cNvPr id="1053014" name="文本框 85"/>
          <p:cNvSpPr txBox="1">
            <a:spLocks noChangeAspect="1" noMove="1" noResize="1" noRot="1" noAdjustHandles="1" noEditPoints="1" noChangeArrowheads="1" noChangeShapeType="1" noTextEdit="1"/>
          </p:cNvSpPr>
          <p:nvPr/>
        </p:nvSpPr>
        <p:spPr bwMode="auto">
          <a:xfrm>
            <a:off x="4562078" y="367069"/>
            <a:ext cx="2467102" cy="509178"/>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53015" name="右箭头 82"/>
          <p:cNvSpPr/>
          <p:nvPr/>
        </p:nvSpPr>
        <p:spPr>
          <a:xfrm>
            <a:off x="4073714" y="485368"/>
            <a:ext cx="385695" cy="216683"/>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636" name="组合 87"/>
          <p:cNvGrpSpPr/>
          <p:nvPr/>
        </p:nvGrpSpPr>
        <p:grpSpPr>
          <a:xfrm>
            <a:off x="1326314" y="1218636"/>
            <a:ext cx="3341165" cy="2607977"/>
            <a:chOff x="897282" y="975951"/>
            <a:chExt cx="3341165" cy="2607977"/>
          </a:xfrm>
        </p:grpSpPr>
        <p:cxnSp>
          <p:nvCxnSpPr>
            <p:cNvPr id="3146202" name="直接箭头连接符 73"/>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03" name="直接箭头连接符 74"/>
            <p:cNvCxnSpPr>
              <a:cxnSpLocks/>
            </p:cNvCxnSpPr>
            <p:nvPr/>
          </p:nvCxnSpPr>
          <p:spPr>
            <a:xfrm>
              <a:off x="1622535" y="2667510"/>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16" name="任意多边形 75"/>
            <p:cNvSpPr/>
            <p:nvPr/>
          </p:nvSpPr>
          <p:spPr>
            <a:xfrm flipH="1">
              <a:off x="2264193" y="1732338"/>
              <a:ext cx="1375795" cy="1782251"/>
            </a:xfrm>
            <a:custGeom>
              <a:avLst/>
              <a:gdLst>
                <a:gd name="connsiteX0" fmla="*/ 0 w 1375795"/>
                <a:gd name="connsiteY0" fmla="*/ 1082180 h 1082180"/>
                <a:gd name="connsiteX1" fmla="*/ 721453 w 1375795"/>
                <a:gd name="connsiteY1" fmla="*/ 192947 h 1082180"/>
                <a:gd name="connsiteX2" fmla="*/ 1375795 w 1375795"/>
                <a:gd name="connsiteY2" fmla="*/ 0 h 1082180"/>
              </a:gdLst>
              <a:ahLst/>
              <a:cxnLst>
                <a:cxn ang="0">
                  <a:pos x="connsiteX0" y="connsiteY0"/>
                </a:cxn>
                <a:cxn ang="0">
                  <a:pos x="connsiteX1" y="connsiteY1"/>
                </a:cxn>
                <a:cxn ang="0">
                  <a:pos x="connsiteX2" y="connsiteY2"/>
                </a:cxn>
              </a:cxnLst>
              <a:rect l="l" t="t" r="r" b="b"/>
              <a:pathLst>
                <a:path w="1375795" h="1082180">
                  <a:moveTo>
                    <a:pt x="0" y="1082180"/>
                  </a:moveTo>
                  <a:cubicBezTo>
                    <a:pt x="246077" y="727745"/>
                    <a:pt x="492154" y="373310"/>
                    <a:pt x="721453" y="192947"/>
                  </a:cubicBezTo>
                  <a:cubicBezTo>
                    <a:pt x="950752" y="12584"/>
                    <a:pt x="1163273" y="6292"/>
                    <a:pt x="1375795"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204" name="直接连接符 78"/>
            <p:cNvCxnSpPr>
              <a:cxnSpLocks/>
            </p:cNvCxnSpPr>
            <p:nvPr/>
          </p:nvCxnSpPr>
          <p:spPr>
            <a:xfrm flipH="1">
              <a:off x="1617949" y="1732338"/>
              <a:ext cx="646245" cy="0"/>
            </a:xfrm>
            <a:prstGeom prst="line"/>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53017" name="文本框 90"/>
            <p:cNvSpPr txBox="1">
              <a:spLocks noChangeAspect="1" noMove="1" noResize="1" noRot="1" noAdjustHandles="1" noEditPoints="1" noChangeArrowheads="1" noChangeShapeType="1" noTextEdit="1"/>
            </p:cNvSpPr>
            <p:nvPr/>
          </p:nvSpPr>
          <p:spPr bwMode="auto">
            <a:xfrm>
              <a:off x="897282" y="975951"/>
              <a:ext cx="1441333" cy="439736"/>
            </a:xfrm>
            <a:prstGeom prst="rect"/>
            <a:blipFill>
              <a:blip xmlns:r="http://schemas.openxmlformats.org/officeDocument/2006/relationships" r:embed="rId3"/>
              <a:stretch>
                <a:fillRect b="-9722"/>
              </a:stretch>
            </a:blipFill>
            <a:ln>
              <a:noFill/>
            </a:ln>
            <a:effectLst/>
          </p:spPr>
          <p:txBody>
            <a:bodyPr/>
            <a:p>
              <a:r>
                <a:rPr altLang="en-US" lang="zh-CN">
                  <a:noFill/>
                </a:rPr>
                <a:t> </a:t>
              </a:r>
            </a:p>
          </p:txBody>
        </p:sp>
        <p:sp>
          <p:nvSpPr>
            <p:cNvPr id="1053018" name="文本框 91"/>
            <p:cNvSpPr txBox="1">
              <a:spLocks noChangeAspect="1" noMove="1" noResize="1" noRot="1" noAdjustHandles="1" noEditPoints="1" noChangeArrowheads="1" noChangeShapeType="1" noTextEdit="1"/>
            </p:cNvSpPr>
            <p:nvPr/>
          </p:nvSpPr>
          <p:spPr bwMode="auto">
            <a:xfrm>
              <a:off x="3759042" y="2667510"/>
              <a:ext cx="479405" cy="400110"/>
            </a:xfrm>
            <a:prstGeom prst="rect"/>
            <a:blipFill>
              <a:blip xmlns:r="http://schemas.openxmlformats.org/officeDocument/2006/relationships" r:embed="rId4"/>
              <a:stretch>
                <a:fillRect b="-16667"/>
              </a:stretch>
            </a:blipFill>
            <a:ln>
              <a:noFill/>
            </a:ln>
            <a:effectLst/>
          </p:spPr>
          <p:txBody>
            <a:bodyPr/>
            <a:p>
              <a:r>
                <a:rPr altLang="en-US" lang="zh-CN">
                  <a:noFill/>
                </a:rPr>
                <a:t> </a:t>
              </a:r>
            </a:p>
          </p:txBody>
        </p:sp>
        <p:sp>
          <p:nvSpPr>
            <p:cNvPr id="1053019" name="文本框 92"/>
            <p:cNvSpPr txBox="1">
              <a:spLocks noChangeAspect="1" noMove="1" noResize="1" noRot="1" noAdjustHandles="1" noEditPoints="1" noChangeArrowheads="1" noChangeShapeType="1" noTextEdit="1"/>
            </p:cNvSpPr>
            <p:nvPr/>
          </p:nvSpPr>
          <p:spPr bwMode="auto">
            <a:xfrm>
              <a:off x="1267060" y="2472346"/>
              <a:ext cx="479405" cy="400110"/>
            </a:xfrm>
            <a:prstGeom prst="rect"/>
            <a:blipFill>
              <a:blip xmlns:r="http://schemas.openxmlformats.org/officeDocument/2006/relationships" r:embed="rId5"/>
              <a:stretch>
                <a:fillRect/>
              </a:stretch>
            </a:blipFill>
            <a:ln>
              <a:noFill/>
            </a:ln>
            <a:effectLst/>
          </p:spPr>
          <p:txBody>
            <a:bodyPr/>
            <a:p>
              <a:r>
                <a:rPr altLang="en-US" lang="zh-CN">
                  <a:noFill/>
                </a:rPr>
                <a:t> </a:t>
              </a:r>
            </a:p>
          </p:txBody>
        </p:sp>
      </p:grpSp>
      <p:grpSp>
        <p:nvGrpSpPr>
          <p:cNvPr id="637" name="组合 93"/>
          <p:cNvGrpSpPr/>
          <p:nvPr/>
        </p:nvGrpSpPr>
        <p:grpSpPr>
          <a:xfrm>
            <a:off x="4888441" y="1169456"/>
            <a:ext cx="3341165" cy="2607977"/>
            <a:chOff x="897282" y="975951"/>
            <a:chExt cx="3341165" cy="2607977"/>
          </a:xfrm>
        </p:grpSpPr>
        <p:cxnSp>
          <p:nvCxnSpPr>
            <p:cNvPr id="3146205" name="直接箭头连接符 94"/>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06" name="直接箭头连接符 95"/>
            <p:cNvCxnSpPr>
              <a:cxnSpLocks/>
            </p:cNvCxnSpPr>
            <p:nvPr/>
          </p:nvCxnSpPr>
          <p:spPr>
            <a:xfrm>
              <a:off x="1622535" y="2667510"/>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20" name="任意多边形 96"/>
            <p:cNvSpPr/>
            <p:nvPr/>
          </p:nvSpPr>
          <p:spPr>
            <a:xfrm flipH="1">
              <a:off x="1929861" y="1732955"/>
              <a:ext cx="1375795" cy="1782251"/>
            </a:xfrm>
            <a:custGeom>
              <a:avLst/>
              <a:gdLst>
                <a:gd name="connsiteX0" fmla="*/ 0 w 1375795"/>
                <a:gd name="connsiteY0" fmla="*/ 1082180 h 1082180"/>
                <a:gd name="connsiteX1" fmla="*/ 721453 w 1375795"/>
                <a:gd name="connsiteY1" fmla="*/ 192947 h 1082180"/>
                <a:gd name="connsiteX2" fmla="*/ 1375795 w 1375795"/>
                <a:gd name="connsiteY2" fmla="*/ 0 h 1082180"/>
              </a:gdLst>
              <a:ahLst/>
              <a:cxnLst>
                <a:cxn ang="0">
                  <a:pos x="connsiteX0" y="connsiteY0"/>
                </a:cxn>
                <a:cxn ang="0">
                  <a:pos x="connsiteX1" y="connsiteY1"/>
                </a:cxn>
                <a:cxn ang="0">
                  <a:pos x="connsiteX2" y="connsiteY2"/>
                </a:cxn>
              </a:cxnLst>
              <a:rect l="l" t="t" r="r" b="b"/>
              <a:pathLst>
                <a:path w="1375795" h="1082180">
                  <a:moveTo>
                    <a:pt x="0" y="1082180"/>
                  </a:moveTo>
                  <a:cubicBezTo>
                    <a:pt x="246077" y="727745"/>
                    <a:pt x="492154" y="373310"/>
                    <a:pt x="721453" y="192947"/>
                  </a:cubicBezTo>
                  <a:cubicBezTo>
                    <a:pt x="950752" y="12584"/>
                    <a:pt x="1163273" y="6292"/>
                    <a:pt x="1375795"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207" name="直接连接符 97"/>
            <p:cNvCxnSpPr>
              <a:cxnSpLocks/>
            </p:cNvCxnSpPr>
            <p:nvPr/>
          </p:nvCxnSpPr>
          <p:spPr>
            <a:xfrm flipH="1">
              <a:off x="1622535" y="1732955"/>
              <a:ext cx="307328" cy="0"/>
            </a:xfrm>
            <a:prstGeom prst="line"/>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53021" name="文本框 98"/>
            <p:cNvSpPr txBox="1">
              <a:spLocks noChangeAspect="1" noMove="1" noResize="1" noRot="1" noAdjustHandles="1" noEditPoints="1" noChangeArrowheads="1" noChangeShapeType="1" noTextEdit="1"/>
            </p:cNvSpPr>
            <p:nvPr/>
          </p:nvSpPr>
          <p:spPr bwMode="auto">
            <a:xfrm>
              <a:off x="897282" y="975951"/>
              <a:ext cx="1441333" cy="439736"/>
            </a:xfrm>
            <a:prstGeom prst="rect"/>
            <a:blipFill>
              <a:blip xmlns:r="http://schemas.openxmlformats.org/officeDocument/2006/relationships" r:embed="rId6"/>
              <a:stretch>
                <a:fillRect b="-9722"/>
              </a:stretch>
            </a:blipFill>
            <a:ln>
              <a:noFill/>
            </a:ln>
            <a:effectLst/>
          </p:spPr>
          <p:txBody>
            <a:bodyPr/>
            <a:p>
              <a:r>
                <a:rPr altLang="en-US" lang="zh-CN">
                  <a:noFill/>
                </a:rPr>
                <a:t> </a:t>
              </a:r>
            </a:p>
          </p:txBody>
        </p:sp>
        <p:sp>
          <p:nvSpPr>
            <p:cNvPr id="1053022" name="文本框 99"/>
            <p:cNvSpPr txBox="1">
              <a:spLocks noChangeAspect="1" noMove="1" noResize="1" noRot="1" noAdjustHandles="1" noEditPoints="1" noChangeArrowheads="1" noChangeShapeType="1" noTextEdit="1"/>
            </p:cNvSpPr>
            <p:nvPr/>
          </p:nvSpPr>
          <p:spPr bwMode="auto">
            <a:xfrm>
              <a:off x="3759042" y="2667510"/>
              <a:ext cx="479405" cy="400110"/>
            </a:xfrm>
            <a:prstGeom prst="rect"/>
            <a:blipFill>
              <a:blip xmlns:r="http://schemas.openxmlformats.org/officeDocument/2006/relationships" r:embed="rId7"/>
              <a:stretch>
                <a:fillRect b="-16667"/>
              </a:stretch>
            </a:blipFill>
            <a:ln>
              <a:noFill/>
            </a:ln>
            <a:effectLst/>
          </p:spPr>
          <p:txBody>
            <a:bodyPr/>
            <a:p>
              <a:r>
                <a:rPr altLang="en-US" lang="zh-CN">
                  <a:noFill/>
                </a:rPr>
                <a:t> </a:t>
              </a:r>
            </a:p>
          </p:txBody>
        </p:sp>
        <p:sp>
          <p:nvSpPr>
            <p:cNvPr id="1053023" name="文本框 100"/>
            <p:cNvSpPr txBox="1">
              <a:spLocks noChangeAspect="1" noMove="1" noResize="1" noRot="1" noAdjustHandles="1" noEditPoints="1" noChangeArrowheads="1" noChangeShapeType="1" noTextEdit="1"/>
            </p:cNvSpPr>
            <p:nvPr/>
          </p:nvSpPr>
          <p:spPr bwMode="auto">
            <a:xfrm>
              <a:off x="1267060" y="2472346"/>
              <a:ext cx="479405" cy="400110"/>
            </a:xfrm>
            <a:prstGeom prst="rect"/>
            <a:blipFill>
              <a:blip xmlns:r="http://schemas.openxmlformats.org/officeDocument/2006/relationships" r:embed="rId8"/>
              <a:stretch>
                <a:fillRect/>
              </a:stretch>
            </a:blipFill>
            <a:ln>
              <a:noFill/>
            </a:ln>
            <a:effectLst/>
          </p:spPr>
          <p:txBody>
            <a:bodyPr/>
            <a:p>
              <a:r>
                <a:rPr altLang="en-US" lang="zh-CN">
                  <a:noFill/>
                </a:rPr>
                <a:t> </a:t>
              </a:r>
            </a:p>
          </p:txBody>
        </p:sp>
      </p:grpSp>
      <p:grpSp>
        <p:nvGrpSpPr>
          <p:cNvPr id="638" name="组合 116"/>
          <p:cNvGrpSpPr/>
          <p:nvPr/>
        </p:nvGrpSpPr>
        <p:grpSpPr>
          <a:xfrm>
            <a:off x="1159123" y="3924975"/>
            <a:ext cx="3490780" cy="2607977"/>
            <a:chOff x="730091" y="3682290"/>
            <a:chExt cx="3490780" cy="2607977"/>
          </a:xfrm>
        </p:grpSpPr>
        <p:grpSp>
          <p:nvGrpSpPr>
            <p:cNvPr id="639" name="组合 101"/>
            <p:cNvGrpSpPr/>
            <p:nvPr/>
          </p:nvGrpSpPr>
          <p:grpSpPr>
            <a:xfrm>
              <a:off x="884293" y="3682290"/>
              <a:ext cx="3336578" cy="2607977"/>
              <a:chOff x="897282" y="975951"/>
              <a:chExt cx="3336578" cy="2607977"/>
            </a:xfrm>
          </p:grpSpPr>
          <p:cxnSp>
            <p:nvCxnSpPr>
              <p:cNvPr id="3146208" name="直接箭头连接符 102"/>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09" name="直接箭头连接符 103"/>
              <p:cNvCxnSpPr>
                <a:cxnSpLocks/>
              </p:cNvCxnSpPr>
              <p:nvPr/>
            </p:nvCxnSpPr>
            <p:spPr>
              <a:xfrm>
                <a:off x="1617948" y="1696772"/>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24" name="文本框 106"/>
              <p:cNvSpPr txBox="1">
                <a:spLocks noChangeAspect="1" noMove="1" noResize="1" noRot="1" noAdjustHandles="1" noEditPoints="1" noChangeArrowheads="1" noChangeShapeType="1" noTextEdit="1"/>
              </p:cNvSpPr>
              <p:nvPr/>
            </p:nvSpPr>
            <p:spPr bwMode="auto">
              <a:xfrm>
                <a:off x="897282" y="975951"/>
                <a:ext cx="1441333" cy="400110"/>
              </a:xfrm>
              <a:prstGeom prst="rect"/>
              <a:blipFill>
                <a:blip xmlns:r="http://schemas.openxmlformats.org/officeDocument/2006/relationships" r:embed="rId9"/>
                <a:stretch>
                  <a:fillRect b="-10769"/>
                </a:stretch>
              </a:blipFill>
              <a:ln>
                <a:noFill/>
              </a:ln>
              <a:effectLst/>
            </p:spPr>
            <p:txBody>
              <a:bodyPr/>
              <a:p>
                <a:r>
                  <a:rPr altLang="en-US" lang="zh-CN">
                    <a:noFill/>
                  </a:rPr>
                  <a:t> </a:t>
                </a:r>
              </a:p>
            </p:txBody>
          </p:sp>
          <p:sp>
            <p:nvSpPr>
              <p:cNvPr id="1053025" name="文本框 107"/>
              <p:cNvSpPr txBox="1">
                <a:spLocks noChangeAspect="1" noMove="1" noResize="1" noRot="1" noAdjustHandles="1" noEditPoints="1" noChangeArrowheads="1" noChangeShapeType="1" noTextEdit="1"/>
              </p:cNvSpPr>
              <p:nvPr/>
            </p:nvSpPr>
            <p:spPr bwMode="auto">
              <a:xfrm>
                <a:off x="3754455" y="1696772"/>
                <a:ext cx="479405" cy="400110"/>
              </a:xfrm>
              <a:prstGeom prst="rect"/>
              <a:blipFill>
                <a:blip xmlns:r="http://schemas.openxmlformats.org/officeDocument/2006/relationships" r:embed="rId10"/>
                <a:stretch>
                  <a:fillRect b="-16667"/>
                </a:stretch>
              </a:blipFill>
              <a:ln>
                <a:noFill/>
              </a:ln>
              <a:effectLst/>
            </p:spPr>
            <p:txBody>
              <a:bodyPr/>
              <a:p>
                <a:r>
                  <a:rPr altLang="en-US" lang="zh-CN">
                    <a:noFill/>
                  </a:rPr>
                  <a:t> </a:t>
                </a:r>
              </a:p>
            </p:txBody>
          </p:sp>
          <p:sp>
            <p:nvSpPr>
              <p:cNvPr id="1053026" name="文本框 108"/>
              <p:cNvSpPr txBox="1">
                <a:spLocks noChangeAspect="1" noMove="1" noResize="1" noRot="1" noAdjustHandles="1" noEditPoints="1" noChangeArrowheads="1" noChangeShapeType="1" noTextEdit="1"/>
              </p:cNvSpPr>
              <p:nvPr/>
            </p:nvSpPr>
            <p:spPr bwMode="auto">
              <a:xfrm>
                <a:off x="1280049" y="1492258"/>
                <a:ext cx="479405" cy="400110"/>
              </a:xfrm>
              <a:prstGeom prst="rect"/>
              <a:blipFill>
                <a:blip xmlns:r="http://schemas.openxmlformats.org/officeDocument/2006/relationships" r:embed="rId11"/>
                <a:stretch>
                  <a:fillRect/>
                </a:stretch>
              </a:blipFill>
              <a:ln>
                <a:noFill/>
              </a:ln>
              <a:effectLst/>
            </p:spPr>
            <p:txBody>
              <a:bodyPr/>
              <a:p>
                <a:r>
                  <a:rPr altLang="en-US" lang="zh-CN">
                    <a:noFill/>
                  </a:rPr>
                  <a:t> </a:t>
                </a:r>
              </a:p>
            </p:txBody>
          </p:sp>
        </p:grpSp>
        <p:sp>
          <p:nvSpPr>
            <p:cNvPr id="1053027" name="矩形 109"/>
            <p:cNvSpPr>
              <a:spLocks noChangeAspect="1" noMove="1" noResize="1" noRot="1" noAdjustHandles="1" noEditPoints="1" noChangeArrowheads="1" noChangeShapeType="1" noTextEdit="1"/>
            </p:cNvSpPr>
            <p:nvPr/>
          </p:nvSpPr>
          <p:spPr>
            <a:xfrm>
              <a:off x="776375" y="4994019"/>
              <a:ext cx="777713" cy="369332"/>
            </a:xfrm>
            <a:prstGeom prst="rect"/>
            <a:blipFill>
              <a:blip xmlns:r="http://schemas.openxmlformats.org/officeDocument/2006/relationships" r:embed="rId12"/>
              <a:stretch>
                <a:fillRect/>
              </a:stretch>
            </a:blipFill>
          </p:spPr>
          <p:txBody>
            <a:bodyPr/>
            <a:p>
              <a:r>
                <a:rPr altLang="en-US" lang="zh-CN">
                  <a:noFill/>
                </a:rPr>
                <a:t> </a:t>
              </a:r>
            </a:p>
          </p:txBody>
        </p:sp>
        <p:sp>
          <p:nvSpPr>
            <p:cNvPr id="1053028" name="矩形 110"/>
            <p:cNvSpPr>
              <a:spLocks noChangeAspect="1" noMove="1" noResize="1" noRot="1" noAdjustHandles="1" noEditPoints="1" noChangeArrowheads="1" noChangeShapeType="1" noTextEdit="1"/>
            </p:cNvSpPr>
            <p:nvPr/>
          </p:nvSpPr>
          <p:spPr>
            <a:xfrm>
              <a:off x="730091" y="5665865"/>
              <a:ext cx="905954" cy="369332"/>
            </a:xfrm>
            <a:prstGeom prst="rect"/>
            <a:blipFill>
              <a:blip xmlns:r="http://schemas.openxmlformats.org/officeDocument/2006/relationships" r:embed="rId13"/>
              <a:stretch>
                <a:fillRect/>
              </a:stretch>
            </a:blipFill>
          </p:spPr>
          <p:txBody>
            <a:bodyPr/>
            <a:p>
              <a:r>
                <a:rPr altLang="en-US" lang="zh-CN">
                  <a:noFill/>
                </a:rPr>
                <a:t> </a:t>
              </a:r>
            </a:p>
          </p:txBody>
        </p:sp>
        <p:sp>
          <p:nvSpPr>
            <p:cNvPr id="1053029" name="任意多边形 111"/>
            <p:cNvSpPr/>
            <p:nvPr/>
          </p:nvSpPr>
          <p:spPr>
            <a:xfrm flipH="1" flipV="1">
              <a:off x="1604959" y="4400313"/>
              <a:ext cx="1714616" cy="1590476"/>
            </a:xfrm>
            <a:custGeom>
              <a:avLst/>
              <a:gdLst>
                <a:gd name="connsiteX0" fmla="*/ 0 w 2969703"/>
                <a:gd name="connsiteY0" fmla="*/ 0 h 1211246"/>
                <a:gd name="connsiteX1" fmla="*/ 587229 w 2969703"/>
                <a:gd name="connsiteY1" fmla="*/ 209725 h 1211246"/>
                <a:gd name="connsiteX2" fmla="*/ 1459684 w 2969703"/>
                <a:gd name="connsiteY2" fmla="*/ 1057013 h 1211246"/>
                <a:gd name="connsiteX3" fmla="*/ 2969703 w 2969703"/>
                <a:gd name="connsiteY3" fmla="*/ 1208014 h 1211246"/>
              </a:gdLst>
              <a:ahLst/>
              <a:cxnLst>
                <a:cxn ang="0">
                  <a:pos x="connsiteX0" y="connsiteY0"/>
                </a:cxn>
                <a:cxn ang="0">
                  <a:pos x="connsiteX1" y="connsiteY1"/>
                </a:cxn>
                <a:cxn ang="0">
                  <a:pos x="connsiteX2" y="connsiteY2"/>
                </a:cxn>
                <a:cxn ang="0">
                  <a:pos x="connsiteX3" y="connsiteY3"/>
                </a:cxn>
              </a:cxnLst>
              <a:rect l="l" t="t" r="r" b="b"/>
              <a:pathLst>
                <a:path w="2969703" h="1211246">
                  <a:moveTo>
                    <a:pt x="0" y="0"/>
                  </a:moveTo>
                  <a:cubicBezTo>
                    <a:pt x="171974" y="16778"/>
                    <a:pt x="343948" y="33556"/>
                    <a:pt x="587229" y="209725"/>
                  </a:cubicBezTo>
                  <a:cubicBezTo>
                    <a:pt x="830510" y="385894"/>
                    <a:pt x="1062605" y="890632"/>
                    <a:pt x="1459684" y="1057013"/>
                  </a:cubicBezTo>
                  <a:cubicBezTo>
                    <a:pt x="1856763" y="1223394"/>
                    <a:pt x="2413233" y="1215704"/>
                    <a:pt x="2969703" y="120801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cxnSp>
        <p:nvCxnSpPr>
          <p:cNvPr id="3146210" name="直接连接符 112"/>
          <p:cNvCxnSpPr>
            <a:cxnSpLocks/>
          </p:cNvCxnSpPr>
          <p:nvPr/>
        </p:nvCxnSpPr>
        <p:spPr>
          <a:xfrm>
            <a:off x="3531925" y="2626192"/>
            <a:ext cx="0" cy="3518923"/>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11" name="直接连接符 115"/>
          <p:cNvCxnSpPr>
            <a:cxnSpLocks/>
          </p:cNvCxnSpPr>
          <p:nvPr/>
        </p:nvCxnSpPr>
        <p:spPr>
          <a:xfrm flipH="1">
            <a:off x="2046981" y="6139077"/>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40" name="组合 118"/>
          <p:cNvGrpSpPr/>
          <p:nvPr/>
        </p:nvGrpSpPr>
        <p:grpSpPr>
          <a:xfrm>
            <a:off x="4738826" y="3932715"/>
            <a:ext cx="3490780" cy="2607977"/>
            <a:chOff x="730091" y="3682290"/>
            <a:chExt cx="3490780" cy="2607977"/>
          </a:xfrm>
        </p:grpSpPr>
        <p:grpSp>
          <p:nvGrpSpPr>
            <p:cNvPr id="641" name="组合 119"/>
            <p:cNvGrpSpPr/>
            <p:nvPr/>
          </p:nvGrpSpPr>
          <p:grpSpPr>
            <a:xfrm>
              <a:off x="884293" y="3682290"/>
              <a:ext cx="3336578" cy="2607977"/>
              <a:chOff x="897282" y="975951"/>
              <a:chExt cx="3336578" cy="2607977"/>
            </a:xfrm>
          </p:grpSpPr>
          <p:cxnSp>
            <p:nvCxnSpPr>
              <p:cNvPr id="3146212" name="直接箭头连接符 124"/>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13" name="直接箭头连接符 125"/>
              <p:cNvCxnSpPr>
                <a:cxnSpLocks/>
              </p:cNvCxnSpPr>
              <p:nvPr/>
            </p:nvCxnSpPr>
            <p:spPr>
              <a:xfrm>
                <a:off x="1617948" y="1696772"/>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30" name="文本框 126"/>
              <p:cNvSpPr txBox="1">
                <a:spLocks noChangeAspect="1" noMove="1" noResize="1" noRot="1" noAdjustHandles="1" noEditPoints="1" noChangeArrowheads="1" noChangeShapeType="1" noTextEdit="1"/>
              </p:cNvSpPr>
              <p:nvPr/>
            </p:nvSpPr>
            <p:spPr bwMode="auto">
              <a:xfrm>
                <a:off x="897282" y="975951"/>
                <a:ext cx="1441333" cy="400110"/>
              </a:xfrm>
              <a:prstGeom prst="rect"/>
              <a:blipFill>
                <a:blip xmlns:r="http://schemas.openxmlformats.org/officeDocument/2006/relationships" r:embed="rId14"/>
                <a:stretch>
                  <a:fillRect b="-10606"/>
                </a:stretch>
              </a:blipFill>
              <a:ln>
                <a:noFill/>
              </a:ln>
              <a:effectLst/>
            </p:spPr>
            <p:txBody>
              <a:bodyPr/>
              <a:p>
                <a:r>
                  <a:rPr altLang="en-US" lang="zh-CN">
                    <a:noFill/>
                  </a:rPr>
                  <a:t> </a:t>
                </a:r>
              </a:p>
            </p:txBody>
          </p:sp>
          <p:sp>
            <p:nvSpPr>
              <p:cNvPr id="1053031" name="文本框 127"/>
              <p:cNvSpPr txBox="1">
                <a:spLocks noChangeAspect="1" noMove="1" noResize="1" noRot="1" noAdjustHandles="1" noEditPoints="1" noChangeArrowheads="1" noChangeShapeType="1" noTextEdit="1"/>
              </p:cNvSpPr>
              <p:nvPr/>
            </p:nvSpPr>
            <p:spPr bwMode="auto">
              <a:xfrm>
                <a:off x="3754455" y="1696772"/>
                <a:ext cx="479405" cy="400110"/>
              </a:xfrm>
              <a:prstGeom prst="rect"/>
              <a:blipFill>
                <a:blip xmlns:r="http://schemas.openxmlformats.org/officeDocument/2006/relationships" r:embed="rId15"/>
                <a:stretch>
                  <a:fillRect b="-16667"/>
                </a:stretch>
              </a:blipFill>
              <a:ln>
                <a:noFill/>
              </a:ln>
              <a:effectLst/>
            </p:spPr>
            <p:txBody>
              <a:bodyPr/>
              <a:p>
                <a:r>
                  <a:rPr altLang="en-US" lang="zh-CN">
                    <a:noFill/>
                  </a:rPr>
                  <a:t> </a:t>
                </a:r>
              </a:p>
            </p:txBody>
          </p:sp>
          <p:sp>
            <p:nvSpPr>
              <p:cNvPr id="1053032" name="文本框 128"/>
              <p:cNvSpPr txBox="1">
                <a:spLocks noChangeAspect="1" noMove="1" noResize="1" noRot="1" noAdjustHandles="1" noEditPoints="1" noChangeArrowheads="1" noChangeShapeType="1" noTextEdit="1"/>
              </p:cNvSpPr>
              <p:nvPr/>
            </p:nvSpPr>
            <p:spPr bwMode="auto">
              <a:xfrm>
                <a:off x="1280049" y="1492258"/>
                <a:ext cx="479405" cy="400110"/>
              </a:xfrm>
              <a:prstGeom prst="rect"/>
              <a:blipFill>
                <a:blip xmlns:r="http://schemas.openxmlformats.org/officeDocument/2006/relationships" r:embed="rId16"/>
                <a:stretch>
                  <a:fillRect/>
                </a:stretch>
              </a:blipFill>
              <a:ln>
                <a:noFill/>
              </a:ln>
              <a:effectLst/>
            </p:spPr>
            <p:txBody>
              <a:bodyPr/>
              <a:p>
                <a:r>
                  <a:rPr altLang="en-US" lang="zh-CN">
                    <a:noFill/>
                  </a:rPr>
                  <a:t> </a:t>
                </a:r>
              </a:p>
            </p:txBody>
          </p:sp>
        </p:grpSp>
        <p:sp>
          <p:nvSpPr>
            <p:cNvPr id="1053033" name="矩形 121"/>
            <p:cNvSpPr>
              <a:spLocks noChangeAspect="1" noMove="1" noResize="1" noRot="1" noAdjustHandles="1" noEditPoints="1" noChangeArrowheads="1" noChangeShapeType="1" noTextEdit="1"/>
            </p:cNvSpPr>
            <p:nvPr/>
          </p:nvSpPr>
          <p:spPr>
            <a:xfrm>
              <a:off x="776375" y="4994019"/>
              <a:ext cx="777713" cy="369332"/>
            </a:xfrm>
            <a:prstGeom prst="rect"/>
            <a:blipFill>
              <a:blip xmlns:r="http://schemas.openxmlformats.org/officeDocument/2006/relationships" r:embed="rId17"/>
              <a:stretch>
                <a:fillRect/>
              </a:stretch>
            </a:blipFill>
          </p:spPr>
          <p:txBody>
            <a:bodyPr/>
            <a:p>
              <a:r>
                <a:rPr altLang="en-US" lang="zh-CN">
                  <a:noFill/>
                </a:rPr>
                <a:t> </a:t>
              </a:r>
            </a:p>
          </p:txBody>
        </p:sp>
        <p:sp>
          <p:nvSpPr>
            <p:cNvPr id="1053034" name="矩形 122"/>
            <p:cNvSpPr>
              <a:spLocks noChangeAspect="1" noMove="1" noResize="1" noRot="1" noAdjustHandles="1" noEditPoints="1" noChangeArrowheads="1" noChangeShapeType="1" noTextEdit="1"/>
            </p:cNvSpPr>
            <p:nvPr/>
          </p:nvSpPr>
          <p:spPr>
            <a:xfrm>
              <a:off x="730091" y="5665865"/>
              <a:ext cx="905954" cy="369332"/>
            </a:xfrm>
            <a:prstGeom prst="rect"/>
            <a:blipFill>
              <a:blip xmlns:r="http://schemas.openxmlformats.org/officeDocument/2006/relationships" r:embed="rId18"/>
              <a:stretch>
                <a:fillRect/>
              </a:stretch>
            </a:blipFill>
          </p:spPr>
          <p:txBody>
            <a:bodyPr/>
            <a:p>
              <a:r>
                <a:rPr altLang="en-US" lang="zh-CN">
                  <a:noFill/>
                </a:rPr>
                <a:t> </a:t>
              </a:r>
            </a:p>
          </p:txBody>
        </p:sp>
        <p:sp>
          <p:nvSpPr>
            <p:cNvPr id="1053035" name="任意多边形 123"/>
            <p:cNvSpPr/>
            <p:nvPr/>
          </p:nvSpPr>
          <p:spPr>
            <a:xfrm flipH="1" flipV="1">
              <a:off x="1604959" y="4400313"/>
              <a:ext cx="1714616" cy="1590476"/>
            </a:xfrm>
            <a:custGeom>
              <a:avLst/>
              <a:gdLst>
                <a:gd name="connsiteX0" fmla="*/ 0 w 2969703"/>
                <a:gd name="connsiteY0" fmla="*/ 0 h 1211246"/>
                <a:gd name="connsiteX1" fmla="*/ 587229 w 2969703"/>
                <a:gd name="connsiteY1" fmla="*/ 209725 h 1211246"/>
                <a:gd name="connsiteX2" fmla="*/ 1459684 w 2969703"/>
                <a:gd name="connsiteY2" fmla="*/ 1057013 h 1211246"/>
                <a:gd name="connsiteX3" fmla="*/ 2969703 w 2969703"/>
                <a:gd name="connsiteY3" fmla="*/ 1208014 h 1211246"/>
              </a:gdLst>
              <a:ahLst/>
              <a:cxnLst>
                <a:cxn ang="0">
                  <a:pos x="connsiteX0" y="connsiteY0"/>
                </a:cxn>
                <a:cxn ang="0">
                  <a:pos x="connsiteX1" y="connsiteY1"/>
                </a:cxn>
                <a:cxn ang="0">
                  <a:pos x="connsiteX2" y="connsiteY2"/>
                </a:cxn>
                <a:cxn ang="0">
                  <a:pos x="connsiteX3" y="connsiteY3"/>
                </a:cxn>
              </a:cxnLst>
              <a:rect l="l" t="t" r="r" b="b"/>
              <a:pathLst>
                <a:path w="2969703" h="1211246">
                  <a:moveTo>
                    <a:pt x="0" y="0"/>
                  </a:moveTo>
                  <a:cubicBezTo>
                    <a:pt x="171974" y="16778"/>
                    <a:pt x="343948" y="33556"/>
                    <a:pt x="587229" y="209725"/>
                  </a:cubicBezTo>
                  <a:cubicBezTo>
                    <a:pt x="830510" y="385894"/>
                    <a:pt x="1062605" y="890632"/>
                    <a:pt x="1459684" y="1057013"/>
                  </a:cubicBezTo>
                  <a:cubicBezTo>
                    <a:pt x="1856763" y="1223394"/>
                    <a:pt x="2413233" y="1215704"/>
                    <a:pt x="2969703" y="120801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cxnSp>
        <p:nvCxnSpPr>
          <p:cNvPr id="3146214" name="直接连接符 129"/>
          <p:cNvCxnSpPr>
            <a:cxnSpLocks/>
          </p:cNvCxnSpPr>
          <p:nvPr/>
        </p:nvCxnSpPr>
        <p:spPr>
          <a:xfrm flipH="1">
            <a:off x="2046981" y="2626192"/>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15" name="直接连接符 130"/>
          <p:cNvCxnSpPr>
            <a:cxnSpLocks/>
          </p:cNvCxnSpPr>
          <p:nvPr/>
        </p:nvCxnSpPr>
        <p:spPr>
          <a:xfrm>
            <a:off x="7086240" y="3215568"/>
            <a:ext cx="0" cy="2929547"/>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16" name="直接连接符 131"/>
          <p:cNvCxnSpPr>
            <a:cxnSpLocks/>
          </p:cNvCxnSpPr>
          <p:nvPr/>
        </p:nvCxnSpPr>
        <p:spPr>
          <a:xfrm flipH="1">
            <a:off x="5601296" y="6139077"/>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17" name="直接连接符 132"/>
          <p:cNvCxnSpPr>
            <a:cxnSpLocks/>
          </p:cNvCxnSpPr>
          <p:nvPr/>
        </p:nvCxnSpPr>
        <p:spPr>
          <a:xfrm flipH="1">
            <a:off x="5613694" y="3215568"/>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53036" name="矩形 134"/>
          <p:cNvSpPr>
            <a:spLocks noChangeAspect="1" noMove="1" noResize="1" noRot="1" noAdjustHandles="1" noEditPoints="1" noChangeArrowheads="1" noChangeShapeType="1" noTextEdit="1"/>
          </p:cNvSpPr>
          <p:nvPr/>
        </p:nvSpPr>
        <p:spPr>
          <a:xfrm>
            <a:off x="3480039" y="4598590"/>
            <a:ext cx="463011" cy="400110"/>
          </a:xfrm>
          <a:prstGeom prst="rect"/>
          <a:blipFill>
            <a:blip xmlns:r="http://schemas.openxmlformats.org/officeDocument/2006/relationships" r:embed="rId19"/>
            <a:stretch>
              <a:fillRect b="-13636"/>
            </a:stretch>
          </a:blipFill>
        </p:spPr>
        <p:txBody>
          <a:bodyPr/>
          <a:p>
            <a:r>
              <a:rPr altLang="en-US" lang="zh-CN">
                <a:noFill/>
              </a:rPr>
              <a:t> </a:t>
            </a:r>
          </a:p>
        </p:txBody>
      </p:sp>
      <p:sp>
        <p:nvSpPr>
          <p:cNvPr id="1053037" name="矩形 135"/>
          <p:cNvSpPr>
            <a:spLocks noChangeAspect="1" noMove="1" noResize="1" noRot="1" noAdjustHandles="1" noEditPoints="1" noChangeArrowheads="1" noChangeShapeType="1" noTextEdit="1"/>
          </p:cNvSpPr>
          <p:nvPr/>
        </p:nvSpPr>
        <p:spPr>
          <a:xfrm>
            <a:off x="7028219" y="4605181"/>
            <a:ext cx="463011" cy="400110"/>
          </a:xfrm>
          <a:prstGeom prst="rect"/>
          <a:blipFill>
            <a:blip xmlns:r="http://schemas.openxmlformats.org/officeDocument/2006/relationships" r:embed="rId20"/>
            <a:stretch>
              <a:fillRect b="-13636"/>
            </a:stretch>
          </a:blipFill>
        </p:spPr>
        <p:txBody>
          <a:bodyPr/>
          <a:p>
            <a:r>
              <a:rPr altLang="en-US" lang="zh-CN">
                <a:noFill/>
              </a:rPr>
              <a:t> </a:t>
            </a:r>
          </a:p>
        </p:txBody>
      </p:sp>
      <p:sp>
        <p:nvSpPr>
          <p:cNvPr id="1053038" name="文本框 136"/>
          <p:cNvSpPr txBox="1"/>
          <p:nvPr/>
        </p:nvSpPr>
        <p:spPr bwMode="auto">
          <a:xfrm>
            <a:off x="6771862" y="1239375"/>
            <a:ext cx="1097154" cy="461665"/>
          </a:xfrm>
          <a:prstGeom prst="rect"/>
          <a:solidFill>
            <a:schemeClr val="accent4">
              <a:lumMod val="20000"/>
              <a:lumOff val="80000"/>
            </a:schemeClr>
          </a:solid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Stable</a:t>
            </a:r>
            <a:endParaRPr altLang="en-US" dirty="0" sz="2400" kumimoji="1" lang="zh-CN" smtClean="0">
              <a:latin typeface="Arial" panose="020B0604020202020204" pitchFamily="34" charset="0"/>
              <a:cs typeface="Arial" panose="020B0604020202020204" pitchFamily="34" charset="0"/>
            </a:endParaRPr>
          </a:p>
        </p:txBody>
      </p:sp>
      <p:sp>
        <p:nvSpPr>
          <p:cNvPr id="1053039" name="文本框 137"/>
          <p:cNvSpPr txBox="1"/>
          <p:nvPr/>
        </p:nvSpPr>
        <p:spPr bwMode="auto">
          <a:xfrm>
            <a:off x="3138562" y="1229356"/>
            <a:ext cx="1423516" cy="802639"/>
          </a:xfrm>
          <a:prstGeom prst="rect"/>
          <a:solidFill>
            <a:schemeClr val="accent4">
              <a:lumMod val="20000"/>
              <a:lumOff val="80000"/>
            </a:schemeClr>
          </a:solid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Unstable</a:t>
            </a:r>
            <a:endParaRPr altLang="en-US" dirty="0" sz="2400" kumimoji="1" lang="zh-CN" smtClean="0">
              <a:latin typeface="Arial" panose="020B0604020202020204" pitchFamily="34" charset="0"/>
              <a:cs typeface="Arial" panose="020B0604020202020204" pitchFamily="34" charset="0"/>
            </a:endParaRPr>
          </a:p>
        </p:txBody>
      </p:sp>
      <p:sp>
        <p:nvSpPr>
          <p:cNvPr id="1053040" name="矩形 138"/>
          <p:cNvSpPr>
            <a:spLocks noChangeAspect="1" noMove="1" noResize="1" noRot="1" noAdjustHandles="1" noEditPoints="1" noChangeArrowheads="1" noChangeShapeType="1" noTextEdit="1"/>
          </p:cNvSpPr>
          <p:nvPr/>
        </p:nvSpPr>
        <p:spPr>
          <a:xfrm>
            <a:off x="3646389" y="2539248"/>
            <a:ext cx="438582" cy="400110"/>
          </a:xfrm>
          <a:prstGeom prst="rect"/>
          <a:blipFill>
            <a:blip xmlns:r="http://schemas.openxmlformats.org/officeDocument/2006/relationships" r:embed="rId21"/>
            <a:stretch>
              <a:fillRect b="-15385"/>
            </a:stretch>
          </a:blipFill>
        </p:spPr>
        <p:txBody>
          <a:bodyPr/>
          <a:p>
            <a:r>
              <a:rPr altLang="en-US" lang="zh-CN">
                <a:noFill/>
              </a:rPr>
              <a:t> </a:t>
            </a:r>
          </a:p>
        </p:txBody>
      </p:sp>
      <p:sp>
        <p:nvSpPr>
          <p:cNvPr id="1053041" name="矩形 139"/>
          <p:cNvSpPr>
            <a:spLocks noChangeAspect="1" noMove="1" noResize="1" noRot="1" noAdjustHandles="1" noEditPoints="1" noChangeArrowheads="1" noChangeShapeType="1" noTextEdit="1"/>
          </p:cNvSpPr>
          <p:nvPr/>
        </p:nvSpPr>
        <p:spPr>
          <a:xfrm>
            <a:off x="6455166" y="2460154"/>
            <a:ext cx="438582" cy="400110"/>
          </a:xfrm>
          <a:prstGeom prst="rect"/>
          <a:blipFill>
            <a:blip xmlns:r="http://schemas.openxmlformats.org/officeDocument/2006/relationships" r:embed="rId22"/>
            <a:stretch>
              <a:fillRect b="-15385"/>
            </a:stretch>
          </a:blipFill>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3146210"/>
                                        </p:tgtEl>
                                        <p:attrNameLst>
                                          <p:attrName>style.visibility</p:attrName>
                                        </p:attrNameLst>
                                      </p:cBhvr>
                                      <p:to>
                                        <p:strVal val="visible"/>
                                      </p:to>
                                    </p:set>
                                    <p:animEffect transition="in" filter="wipe(down)">
                                      <p:cBhvr>
                                        <p:cTn dur="500" id="7"/>
                                        <p:tgtEl>
                                          <p:spTgt spid="3146210"/>
                                        </p:tgtEl>
                                      </p:cBhvr>
                                    </p:animEffect>
                                  </p:childTnLst>
                                </p:cTn>
                              </p:par>
                              <p:par>
                                <p:cTn fill="hold" id="8" nodeType="withEffect" presetClass="entr" presetID="22" presetSubtype="4">
                                  <p:stCondLst>
                                    <p:cond delay="0"/>
                                  </p:stCondLst>
                                  <p:childTnLst>
                                    <p:set>
                                      <p:cBhvr>
                                        <p:cTn dur="1" fill="hold" id="9">
                                          <p:stCondLst>
                                            <p:cond delay="0"/>
                                          </p:stCondLst>
                                        </p:cTn>
                                        <p:tgtEl>
                                          <p:spTgt spid="3146214"/>
                                        </p:tgtEl>
                                        <p:attrNameLst>
                                          <p:attrName>style.visibility</p:attrName>
                                        </p:attrNameLst>
                                      </p:cBhvr>
                                      <p:to>
                                        <p:strVal val="visible"/>
                                      </p:to>
                                    </p:set>
                                    <p:animEffect transition="in" filter="wipe(down)">
                                      <p:cBhvr>
                                        <p:cTn dur="500" id="10"/>
                                        <p:tgtEl>
                                          <p:spTgt spid="3146214"/>
                                        </p:tgtEl>
                                      </p:cBhvr>
                                    </p:animEffect>
                                  </p:childTnLst>
                                </p:cTn>
                              </p:par>
                              <p:par>
                                <p:cTn fill="hold" id="11" nodeType="withEffect" presetClass="entr" presetID="22" presetSubtype="4">
                                  <p:stCondLst>
                                    <p:cond delay="0"/>
                                  </p:stCondLst>
                                  <p:childTnLst>
                                    <p:set>
                                      <p:cBhvr>
                                        <p:cTn dur="1" fill="hold" id="12">
                                          <p:stCondLst>
                                            <p:cond delay="0"/>
                                          </p:stCondLst>
                                        </p:cTn>
                                        <p:tgtEl>
                                          <p:spTgt spid="3146217"/>
                                        </p:tgtEl>
                                        <p:attrNameLst>
                                          <p:attrName>style.visibility</p:attrName>
                                        </p:attrNameLst>
                                      </p:cBhvr>
                                      <p:to>
                                        <p:strVal val="visible"/>
                                      </p:to>
                                    </p:set>
                                    <p:animEffect transition="in" filter="wipe(down)">
                                      <p:cBhvr>
                                        <p:cTn dur="500" id="13"/>
                                        <p:tgtEl>
                                          <p:spTgt spid="3146217"/>
                                        </p:tgtEl>
                                      </p:cBhvr>
                                    </p:animEffect>
                                  </p:childTnLst>
                                </p:cTn>
                              </p:par>
                              <p:par>
                                <p:cTn fill="hold" id="14" nodeType="withEffect" presetClass="entr" presetID="22" presetSubtype="4">
                                  <p:stCondLst>
                                    <p:cond delay="0"/>
                                  </p:stCondLst>
                                  <p:childTnLst>
                                    <p:set>
                                      <p:cBhvr>
                                        <p:cTn dur="1" fill="hold" id="15">
                                          <p:stCondLst>
                                            <p:cond delay="0"/>
                                          </p:stCondLst>
                                        </p:cTn>
                                        <p:tgtEl>
                                          <p:spTgt spid="3146215"/>
                                        </p:tgtEl>
                                        <p:attrNameLst>
                                          <p:attrName>style.visibility</p:attrName>
                                        </p:attrNameLst>
                                      </p:cBhvr>
                                      <p:to>
                                        <p:strVal val="visible"/>
                                      </p:to>
                                    </p:set>
                                    <p:animEffect transition="in" filter="wipe(down)">
                                      <p:cBhvr>
                                        <p:cTn dur="500" id="16"/>
                                        <p:tgtEl>
                                          <p:spTgt spid="3146215"/>
                                        </p:tgtEl>
                                      </p:cBhvr>
                                    </p:animEffect>
                                  </p:childTnLst>
                                </p:cTn>
                              </p:par>
                              <p:par>
                                <p:cTn fill="hold" grpId="0" id="17" nodeType="withEffect" presetClass="entr" presetID="22" presetSubtype="4">
                                  <p:stCondLst>
                                    <p:cond delay="0"/>
                                  </p:stCondLst>
                                  <p:childTnLst>
                                    <p:set>
                                      <p:cBhvr>
                                        <p:cTn dur="1" fill="hold" id="18">
                                          <p:stCondLst>
                                            <p:cond delay="0"/>
                                          </p:stCondLst>
                                        </p:cTn>
                                        <p:tgtEl>
                                          <p:spTgt spid="1053036"/>
                                        </p:tgtEl>
                                        <p:attrNameLst>
                                          <p:attrName>style.visibility</p:attrName>
                                        </p:attrNameLst>
                                      </p:cBhvr>
                                      <p:to>
                                        <p:strVal val="visible"/>
                                      </p:to>
                                    </p:set>
                                    <p:animEffect transition="in" filter="wipe(down)">
                                      <p:cBhvr>
                                        <p:cTn dur="500" id="19"/>
                                        <p:tgtEl>
                                          <p:spTgt spid="1053036"/>
                                        </p:tgtEl>
                                      </p:cBhvr>
                                    </p:animEffect>
                                  </p:childTnLst>
                                </p:cTn>
                              </p:par>
                              <p:par>
                                <p:cTn fill="hold" grpId="0" id="20" nodeType="withEffect" presetClass="entr" presetID="22" presetSubtype="4">
                                  <p:stCondLst>
                                    <p:cond delay="0"/>
                                  </p:stCondLst>
                                  <p:childTnLst>
                                    <p:set>
                                      <p:cBhvr>
                                        <p:cTn dur="1" fill="hold" id="21">
                                          <p:stCondLst>
                                            <p:cond delay="0"/>
                                          </p:stCondLst>
                                        </p:cTn>
                                        <p:tgtEl>
                                          <p:spTgt spid="1053037"/>
                                        </p:tgtEl>
                                        <p:attrNameLst>
                                          <p:attrName>style.visibility</p:attrName>
                                        </p:attrNameLst>
                                      </p:cBhvr>
                                      <p:to>
                                        <p:strVal val="visible"/>
                                      </p:to>
                                    </p:set>
                                    <p:animEffect transition="in" filter="wipe(down)">
                                      <p:cBhvr>
                                        <p:cTn dur="500" id="22"/>
                                        <p:tgtEl>
                                          <p:spTgt spid="105303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3039"/>
                                        </p:tgtEl>
                                        <p:attrNameLst>
                                          <p:attrName>style.visibility</p:attrName>
                                        </p:attrNameLst>
                                      </p:cBhvr>
                                      <p:to>
                                        <p:strVal val="visible"/>
                                      </p:to>
                                    </p:set>
                                    <p:animEffect transition="in" filter="wipe(down)">
                                      <p:cBhvr>
                                        <p:cTn dur="500" id="27"/>
                                        <p:tgtEl>
                                          <p:spTgt spid="105303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53038"/>
                                        </p:tgtEl>
                                        <p:attrNameLst>
                                          <p:attrName>style.visibility</p:attrName>
                                        </p:attrNameLst>
                                      </p:cBhvr>
                                      <p:to>
                                        <p:strVal val="visible"/>
                                      </p:to>
                                    </p:set>
                                    <p:animEffect transition="in" filter="wipe(down)">
                                      <p:cBhvr>
                                        <p:cTn dur="500" id="32"/>
                                        <p:tgtEl>
                                          <p:spTgt spid="1053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036" grpId="0"/>
      <p:bldP spid="1053037" grpId="0"/>
      <p:bldP spid="1053038" grpId="0" animBg="1"/>
      <p:bldP spid="105303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644" name=""/>
        <p:cNvGrpSpPr/>
        <p:nvPr/>
      </p:nvGrpSpPr>
      <p:grpSpPr>
        <a:xfrm>
          <a:off x="0" y="0"/>
          <a:ext cx="0" cy="0"/>
          <a:chOff x="0" y="0"/>
          <a:chExt cx="0" cy="0"/>
        </a:xfrm>
      </p:grpSpPr>
      <p:sp>
        <p:nvSpPr>
          <p:cNvPr id="1053045" name="圆角矩形 10"/>
          <p:cNvSpPr/>
          <p:nvPr/>
        </p:nvSpPr>
        <p:spPr>
          <a:xfrm>
            <a:off x="679510" y="2262427"/>
            <a:ext cx="7814443" cy="3275977"/>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04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047" name="矩形 89"/>
          <p:cNvSpPr/>
          <p:nvPr/>
        </p:nvSpPr>
        <p:spPr>
          <a:xfrm>
            <a:off x="241660" y="618521"/>
            <a:ext cx="8660678"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How to judge the stability of the negative feedback circuit</a:t>
            </a:r>
            <a:endParaRPr altLang="en-US" b="1" dirty="0" sz="2400" lang="zh-CN">
              <a:latin typeface="宋体" panose="02010600030101010101" pitchFamily="2" charset="-122"/>
              <a:ea typeface="宋体" panose="02010600030101010101" pitchFamily="2" charset="-122"/>
            </a:endParaRPr>
          </a:p>
        </p:txBody>
      </p:sp>
      <p:sp>
        <p:nvSpPr>
          <p:cNvPr id="1053048" name="文本框 4"/>
          <p:cNvSpPr txBox="1">
            <a:spLocks noChangeAspect="1" noMove="1" noResize="1" noRot="1" noAdjustHandles="1" noEditPoints="1" noChangeArrowheads="1" noChangeShapeType="1" noTextEdit="1"/>
          </p:cNvSpPr>
          <p:nvPr/>
        </p:nvSpPr>
        <p:spPr bwMode="auto">
          <a:xfrm>
            <a:off x="892733" y="2368900"/>
            <a:ext cx="7085516" cy="878510"/>
          </a:xfrm>
          <a:prstGeom prst="rect"/>
          <a:blipFill>
            <a:blip xmlns:r="http://schemas.openxmlformats.org/officeDocument/2006/relationships" r:embed="rId1"/>
            <a:stretch>
              <a:fillRect t="-2778" b="-15278"/>
            </a:stretch>
          </a:blipFill>
          <a:ln>
            <a:noFill/>
          </a:ln>
          <a:effectLst/>
        </p:spPr>
        <p:txBody>
          <a:bodyPr/>
          <a:p>
            <a:r>
              <a:rPr altLang="en-US" lang="zh-CN">
                <a:noFill/>
              </a:rPr>
              <a:t> </a:t>
            </a:r>
          </a:p>
        </p:txBody>
      </p:sp>
      <p:sp>
        <p:nvSpPr>
          <p:cNvPr id="1053049" name="文本框 5"/>
          <p:cNvSpPr txBox="1">
            <a:spLocks noChangeAspect="1" noMove="1" noResize="1" noRot="1" noAdjustHandles="1" noEditPoints="1" noChangeArrowheads="1" noChangeShapeType="1" noTextEdit="1"/>
          </p:cNvSpPr>
          <p:nvPr/>
        </p:nvSpPr>
        <p:spPr bwMode="auto">
          <a:xfrm>
            <a:off x="2627125" y="3947419"/>
            <a:ext cx="4436723" cy="461665"/>
          </a:xfrm>
          <a:prstGeom prst="rect"/>
          <a:blipFill>
            <a:blip xmlns:r="http://schemas.openxmlformats.org/officeDocument/2006/relationships" r:embed="rId2"/>
            <a:stretch>
              <a:fillRect l="-2198" t="-9333" r="-1786" b="-32000"/>
            </a:stretch>
          </a:blipFill>
          <a:ln>
            <a:noFill/>
          </a:ln>
          <a:effectLst/>
        </p:spPr>
        <p:txBody>
          <a:bodyPr/>
          <a:p>
            <a:r>
              <a:rPr altLang="en-US" lang="zh-CN">
                <a:noFill/>
              </a:rPr>
              <a:t> </a:t>
            </a:r>
          </a:p>
        </p:txBody>
      </p:sp>
      <p:sp>
        <p:nvSpPr>
          <p:cNvPr id="1053050" name="文本框 7"/>
          <p:cNvSpPr txBox="1">
            <a:spLocks noChangeAspect="1" noMove="1" noResize="1" noRot="1" noAdjustHandles="1" noEditPoints="1" noChangeArrowheads="1" noChangeShapeType="1" noTextEdit="1"/>
          </p:cNvSpPr>
          <p:nvPr/>
        </p:nvSpPr>
        <p:spPr bwMode="auto">
          <a:xfrm>
            <a:off x="2627125" y="4716706"/>
            <a:ext cx="5303453" cy="461665"/>
          </a:xfrm>
          <a:prstGeom prst="rect"/>
          <a:blipFill>
            <a:blip xmlns:r="http://schemas.openxmlformats.org/officeDocument/2006/relationships" r:embed="rId3"/>
            <a:stretch>
              <a:fillRect l="-1839" t="-9333" b="-32000"/>
            </a:stretch>
          </a:blipFill>
          <a:ln>
            <a:noFill/>
          </a:ln>
          <a:effectLst/>
        </p:spPr>
        <p:txBody>
          <a:bodyPr/>
          <a:p>
            <a:r>
              <a:rPr altLang="en-US" lang="zh-CN">
                <a:noFill/>
              </a:rPr>
              <a:t> </a:t>
            </a:r>
          </a:p>
        </p:txBody>
      </p:sp>
      <p:sp>
        <p:nvSpPr>
          <p:cNvPr id="1053051" name="左大括号 8"/>
          <p:cNvSpPr/>
          <p:nvPr/>
        </p:nvSpPr>
        <p:spPr>
          <a:xfrm>
            <a:off x="2346247" y="3987126"/>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3052" name="矩形 9"/>
          <p:cNvSpPr/>
          <p:nvPr/>
        </p:nvSpPr>
        <p:spPr>
          <a:xfrm>
            <a:off x="241660" y="1207226"/>
            <a:ext cx="8660678" cy="461665"/>
          </a:xfrm>
          <a:prstGeom prst="rect"/>
        </p:spPr>
        <p:txBody>
          <a:bodyPr wrap="square">
            <a:spAutoFit/>
          </a:bodyPr>
          <a:p>
            <a:pPr algn="ct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怎样判断负反馈电路的稳定性</a:t>
            </a:r>
            <a:endParaRPr altLang="en-US" b="1" dirty="0" sz="2400" lang="zh-CN">
              <a:latin typeface="宋体" panose="02010600030101010101" pitchFamily="2" charset="-122"/>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647" name=""/>
        <p:cNvGrpSpPr/>
        <p:nvPr/>
      </p:nvGrpSpPr>
      <p:grpSpPr>
        <a:xfrm>
          <a:off x="0" y="0"/>
          <a:ext cx="0" cy="0"/>
          <a:chOff x="0" y="0"/>
          <a:chExt cx="0" cy="0"/>
        </a:xfrm>
      </p:grpSpPr>
      <p:sp>
        <p:nvSpPr>
          <p:cNvPr id="1053056" name="圆角矩形 49"/>
          <p:cNvSpPr/>
          <p:nvPr/>
        </p:nvSpPr>
        <p:spPr>
          <a:xfrm>
            <a:off x="410824" y="2262998"/>
            <a:ext cx="4921305" cy="2664288"/>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05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058" name="矩形 89"/>
          <p:cNvSpPr/>
          <p:nvPr/>
        </p:nvSpPr>
        <p:spPr>
          <a:xfrm>
            <a:off x="241660" y="461492"/>
            <a:ext cx="8660678"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Gain and phase stability margin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幅值和相位稳定裕度</a:t>
            </a:r>
            <a:r>
              <a:rPr altLang="zh-CN" b="1" dirty="0" sz="2400" kumimoji="1" lang="en-US" smtClean="0">
                <a:latin typeface="宋体" panose="02010600030101010101" pitchFamily="2" charset="-122"/>
                <a:ea typeface="宋体" panose="02010600030101010101" pitchFamily="2" charset="-122"/>
                <a:cs typeface="Arial" panose="020B0604020202020204" pitchFamily="34" charset="0"/>
              </a:rPr>
              <a:t> </a:t>
            </a:r>
            <a:endParaRPr altLang="en-US" b="1" dirty="0" sz="2400" lang="zh-CN">
              <a:latin typeface="宋体" panose="02010600030101010101" pitchFamily="2" charset="-122"/>
              <a:ea typeface="宋体" panose="02010600030101010101" pitchFamily="2" charset="-122"/>
            </a:endParaRPr>
          </a:p>
        </p:txBody>
      </p:sp>
      <p:grpSp>
        <p:nvGrpSpPr>
          <p:cNvPr id="648" name="组合 11"/>
          <p:cNvGrpSpPr/>
          <p:nvPr/>
        </p:nvGrpSpPr>
        <p:grpSpPr>
          <a:xfrm>
            <a:off x="5291470" y="1091450"/>
            <a:ext cx="3341165" cy="2607977"/>
            <a:chOff x="897282" y="975951"/>
            <a:chExt cx="3341165" cy="2607977"/>
          </a:xfrm>
        </p:grpSpPr>
        <p:cxnSp>
          <p:nvCxnSpPr>
            <p:cNvPr id="3146218" name="直接箭头连接符 12"/>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19" name="直接箭头连接符 13"/>
            <p:cNvCxnSpPr>
              <a:cxnSpLocks/>
            </p:cNvCxnSpPr>
            <p:nvPr/>
          </p:nvCxnSpPr>
          <p:spPr>
            <a:xfrm>
              <a:off x="1622535" y="2667510"/>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59" name="任意多边形 14"/>
            <p:cNvSpPr/>
            <p:nvPr/>
          </p:nvSpPr>
          <p:spPr>
            <a:xfrm flipH="1">
              <a:off x="1929861" y="1732955"/>
              <a:ext cx="1375795" cy="1782251"/>
            </a:xfrm>
            <a:custGeom>
              <a:avLst/>
              <a:gdLst>
                <a:gd name="connsiteX0" fmla="*/ 0 w 1375795"/>
                <a:gd name="connsiteY0" fmla="*/ 1082180 h 1082180"/>
                <a:gd name="connsiteX1" fmla="*/ 721453 w 1375795"/>
                <a:gd name="connsiteY1" fmla="*/ 192947 h 1082180"/>
                <a:gd name="connsiteX2" fmla="*/ 1375795 w 1375795"/>
                <a:gd name="connsiteY2" fmla="*/ 0 h 1082180"/>
              </a:gdLst>
              <a:ahLst/>
              <a:cxnLst>
                <a:cxn ang="0">
                  <a:pos x="connsiteX0" y="connsiteY0"/>
                </a:cxn>
                <a:cxn ang="0">
                  <a:pos x="connsiteX1" y="connsiteY1"/>
                </a:cxn>
                <a:cxn ang="0">
                  <a:pos x="connsiteX2" y="connsiteY2"/>
                </a:cxn>
              </a:cxnLst>
              <a:rect l="l" t="t" r="r" b="b"/>
              <a:pathLst>
                <a:path w="1375795" h="1082180">
                  <a:moveTo>
                    <a:pt x="0" y="1082180"/>
                  </a:moveTo>
                  <a:cubicBezTo>
                    <a:pt x="246077" y="727745"/>
                    <a:pt x="492154" y="373310"/>
                    <a:pt x="721453" y="192947"/>
                  </a:cubicBezTo>
                  <a:cubicBezTo>
                    <a:pt x="950752" y="12584"/>
                    <a:pt x="1163273" y="6292"/>
                    <a:pt x="1375795"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220" name="直接连接符 15"/>
            <p:cNvCxnSpPr>
              <a:cxnSpLocks/>
            </p:cNvCxnSpPr>
            <p:nvPr/>
          </p:nvCxnSpPr>
          <p:spPr>
            <a:xfrm flipH="1">
              <a:off x="1622535" y="1732955"/>
              <a:ext cx="307328" cy="0"/>
            </a:xfrm>
            <a:prstGeom prst="line"/>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53060" name="文本框 16"/>
            <p:cNvSpPr txBox="1">
              <a:spLocks noChangeAspect="1" noMove="1" noResize="1" noRot="1" noAdjustHandles="1" noEditPoints="1" noChangeArrowheads="1" noChangeShapeType="1" noTextEdit="1"/>
            </p:cNvSpPr>
            <p:nvPr/>
          </p:nvSpPr>
          <p:spPr bwMode="auto">
            <a:xfrm>
              <a:off x="897282" y="975951"/>
              <a:ext cx="1441333" cy="439736"/>
            </a:xfrm>
            <a:prstGeom prst="rect"/>
            <a:blipFill>
              <a:blip xmlns:r="http://schemas.openxmlformats.org/officeDocument/2006/relationships" r:embed="rId1"/>
              <a:stretch>
                <a:fillRect b="-9722"/>
              </a:stretch>
            </a:blipFill>
            <a:ln>
              <a:noFill/>
            </a:ln>
            <a:effectLst/>
          </p:spPr>
          <p:txBody>
            <a:bodyPr/>
            <a:p>
              <a:r>
                <a:rPr altLang="en-US" lang="zh-CN">
                  <a:noFill/>
                </a:rPr>
                <a:t> </a:t>
              </a:r>
            </a:p>
          </p:txBody>
        </p:sp>
        <p:sp>
          <p:nvSpPr>
            <p:cNvPr id="1053061" name="文本框 17"/>
            <p:cNvSpPr txBox="1">
              <a:spLocks noChangeAspect="1" noMove="1" noResize="1" noRot="1" noAdjustHandles="1" noEditPoints="1" noChangeArrowheads="1" noChangeShapeType="1" noTextEdit="1"/>
            </p:cNvSpPr>
            <p:nvPr/>
          </p:nvSpPr>
          <p:spPr bwMode="auto">
            <a:xfrm>
              <a:off x="3759042" y="2667510"/>
              <a:ext cx="479405" cy="400110"/>
            </a:xfrm>
            <a:prstGeom prst="rect"/>
            <a:blipFill>
              <a:blip xmlns:r="http://schemas.openxmlformats.org/officeDocument/2006/relationships" r:embed="rId2"/>
              <a:stretch>
                <a:fillRect b="-18462"/>
              </a:stretch>
            </a:blipFill>
            <a:ln>
              <a:noFill/>
            </a:ln>
            <a:effectLst/>
          </p:spPr>
          <p:txBody>
            <a:bodyPr/>
            <a:p>
              <a:r>
                <a:rPr altLang="en-US" lang="zh-CN">
                  <a:noFill/>
                </a:rPr>
                <a:t> </a:t>
              </a:r>
            </a:p>
          </p:txBody>
        </p:sp>
        <p:sp>
          <p:nvSpPr>
            <p:cNvPr id="1053062" name="文本框 18"/>
            <p:cNvSpPr txBox="1">
              <a:spLocks noChangeAspect="1" noMove="1" noResize="1" noRot="1" noAdjustHandles="1" noEditPoints="1" noChangeArrowheads="1" noChangeShapeType="1" noTextEdit="1"/>
            </p:cNvSpPr>
            <p:nvPr/>
          </p:nvSpPr>
          <p:spPr bwMode="auto">
            <a:xfrm>
              <a:off x="1267060" y="2472346"/>
              <a:ext cx="479405" cy="400110"/>
            </a:xfrm>
            <a:prstGeom prst="rect"/>
            <a:blipFill>
              <a:blip xmlns:r="http://schemas.openxmlformats.org/officeDocument/2006/relationships" r:embed="rId3"/>
              <a:stretch>
                <a:fillRect/>
              </a:stretch>
            </a:blipFill>
            <a:ln>
              <a:noFill/>
            </a:ln>
            <a:effectLst/>
          </p:spPr>
          <p:txBody>
            <a:bodyPr/>
            <a:p>
              <a:r>
                <a:rPr altLang="en-US" lang="zh-CN">
                  <a:noFill/>
                </a:rPr>
                <a:t> </a:t>
              </a:r>
            </a:p>
          </p:txBody>
        </p:sp>
      </p:grpSp>
      <p:grpSp>
        <p:nvGrpSpPr>
          <p:cNvPr id="649" name="组合 19"/>
          <p:cNvGrpSpPr/>
          <p:nvPr/>
        </p:nvGrpSpPr>
        <p:grpSpPr>
          <a:xfrm>
            <a:off x="5141855" y="3854709"/>
            <a:ext cx="3490780" cy="2607977"/>
            <a:chOff x="730091" y="3682290"/>
            <a:chExt cx="3490780" cy="2607977"/>
          </a:xfrm>
        </p:grpSpPr>
        <p:grpSp>
          <p:nvGrpSpPr>
            <p:cNvPr id="650" name="组合 20"/>
            <p:cNvGrpSpPr/>
            <p:nvPr/>
          </p:nvGrpSpPr>
          <p:grpSpPr>
            <a:xfrm>
              <a:off x="884293" y="3682290"/>
              <a:ext cx="3336578" cy="2607977"/>
              <a:chOff x="897282" y="975951"/>
              <a:chExt cx="3336578" cy="2607977"/>
            </a:xfrm>
          </p:grpSpPr>
          <p:cxnSp>
            <p:nvCxnSpPr>
              <p:cNvPr id="3146221" name="直接箭头连接符 24"/>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22" name="直接箭头连接符 25"/>
              <p:cNvCxnSpPr>
                <a:cxnSpLocks/>
              </p:cNvCxnSpPr>
              <p:nvPr/>
            </p:nvCxnSpPr>
            <p:spPr>
              <a:xfrm>
                <a:off x="1617948" y="1696772"/>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63" name="文本框 26"/>
              <p:cNvSpPr txBox="1">
                <a:spLocks noChangeAspect="1" noMove="1" noResize="1" noRot="1" noAdjustHandles="1" noEditPoints="1" noChangeArrowheads="1" noChangeShapeType="1" noTextEdit="1"/>
              </p:cNvSpPr>
              <p:nvPr/>
            </p:nvSpPr>
            <p:spPr bwMode="auto">
              <a:xfrm>
                <a:off x="897282" y="975951"/>
                <a:ext cx="1441333" cy="400110"/>
              </a:xfrm>
              <a:prstGeom prst="rect"/>
              <a:blipFill>
                <a:blip xmlns:r="http://schemas.openxmlformats.org/officeDocument/2006/relationships" r:embed="rId4"/>
                <a:stretch>
                  <a:fillRect b="-10606"/>
                </a:stretch>
              </a:blipFill>
              <a:ln>
                <a:noFill/>
              </a:ln>
              <a:effectLst/>
            </p:spPr>
            <p:txBody>
              <a:bodyPr/>
              <a:p>
                <a:r>
                  <a:rPr altLang="en-US" lang="zh-CN">
                    <a:noFill/>
                  </a:rPr>
                  <a:t> </a:t>
                </a:r>
              </a:p>
            </p:txBody>
          </p:sp>
          <p:sp>
            <p:nvSpPr>
              <p:cNvPr id="1053064" name="文本框 27"/>
              <p:cNvSpPr txBox="1">
                <a:spLocks noChangeAspect="1" noMove="1" noResize="1" noRot="1" noAdjustHandles="1" noEditPoints="1" noChangeArrowheads="1" noChangeShapeType="1" noTextEdit="1"/>
              </p:cNvSpPr>
              <p:nvPr/>
            </p:nvSpPr>
            <p:spPr bwMode="auto">
              <a:xfrm>
                <a:off x="3754455" y="1696772"/>
                <a:ext cx="479405" cy="400110"/>
              </a:xfrm>
              <a:prstGeom prst="rect"/>
              <a:blipFill>
                <a:blip xmlns:r="http://schemas.openxmlformats.org/officeDocument/2006/relationships" r:embed="rId5"/>
                <a:stretch>
                  <a:fillRect b="-18462"/>
                </a:stretch>
              </a:blipFill>
              <a:ln>
                <a:noFill/>
              </a:ln>
              <a:effectLst/>
            </p:spPr>
            <p:txBody>
              <a:bodyPr/>
              <a:p>
                <a:r>
                  <a:rPr altLang="en-US" lang="zh-CN">
                    <a:noFill/>
                  </a:rPr>
                  <a:t> </a:t>
                </a:r>
              </a:p>
            </p:txBody>
          </p:sp>
          <p:sp>
            <p:nvSpPr>
              <p:cNvPr id="1053065" name="文本框 28"/>
              <p:cNvSpPr txBox="1">
                <a:spLocks noChangeAspect="1" noMove="1" noResize="1" noRot="1" noAdjustHandles="1" noEditPoints="1" noChangeArrowheads="1" noChangeShapeType="1" noTextEdit="1"/>
              </p:cNvSpPr>
              <p:nvPr/>
            </p:nvSpPr>
            <p:spPr bwMode="auto">
              <a:xfrm>
                <a:off x="1280049" y="1492258"/>
                <a:ext cx="479405" cy="400110"/>
              </a:xfrm>
              <a:prstGeom prst="rect"/>
              <a:blipFill>
                <a:blip xmlns:r="http://schemas.openxmlformats.org/officeDocument/2006/relationships" r:embed="rId6"/>
                <a:stretch>
                  <a:fillRect/>
                </a:stretch>
              </a:blipFill>
              <a:ln>
                <a:noFill/>
              </a:ln>
              <a:effectLst/>
            </p:spPr>
            <p:txBody>
              <a:bodyPr/>
              <a:p>
                <a:r>
                  <a:rPr altLang="en-US" lang="zh-CN">
                    <a:noFill/>
                  </a:rPr>
                  <a:t> </a:t>
                </a:r>
              </a:p>
            </p:txBody>
          </p:sp>
        </p:grpSp>
        <p:sp>
          <p:nvSpPr>
            <p:cNvPr id="1053066" name="矩形 21"/>
            <p:cNvSpPr>
              <a:spLocks noChangeAspect="1" noMove="1" noResize="1" noRot="1" noAdjustHandles="1" noEditPoints="1" noChangeArrowheads="1" noChangeShapeType="1" noTextEdit="1"/>
            </p:cNvSpPr>
            <p:nvPr/>
          </p:nvSpPr>
          <p:spPr>
            <a:xfrm>
              <a:off x="776375" y="4994019"/>
              <a:ext cx="777713" cy="369332"/>
            </a:xfrm>
            <a:prstGeom prst="rect"/>
            <a:blipFill>
              <a:blip xmlns:r="http://schemas.openxmlformats.org/officeDocument/2006/relationships" r:embed="rId7"/>
              <a:stretch>
                <a:fillRect/>
              </a:stretch>
            </a:blipFill>
          </p:spPr>
          <p:txBody>
            <a:bodyPr/>
            <a:p>
              <a:r>
                <a:rPr altLang="en-US" lang="zh-CN">
                  <a:noFill/>
                </a:rPr>
                <a:t> </a:t>
              </a:r>
            </a:p>
          </p:txBody>
        </p:sp>
        <p:sp>
          <p:nvSpPr>
            <p:cNvPr id="1053067" name="矩形 22"/>
            <p:cNvSpPr>
              <a:spLocks noChangeAspect="1" noMove="1" noResize="1" noRot="1" noAdjustHandles="1" noEditPoints="1" noChangeArrowheads="1" noChangeShapeType="1" noTextEdit="1"/>
            </p:cNvSpPr>
            <p:nvPr/>
          </p:nvSpPr>
          <p:spPr>
            <a:xfrm>
              <a:off x="730091" y="5665865"/>
              <a:ext cx="905954" cy="369332"/>
            </a:xfrm>
            <a:prstGeom prst="rect"/>
            <a:blipFill>
              <a:blip xmlns:r="http://schemas.openxmlformats.org/officeDocument/2006/relationships" r:embed="rId8"/>
              <a:stretch>
                <a:fillRect/>
              </a:stretch>
            </a:blipFill>
          </p:spPr>
          <p:txBody>
            <a:bodyPr/>
            <a:p>
              <a:r>
                <a:rPr altLang="en-US" lang="zh-CN">
                  <a:noFill/>
                </a:rPr>
                <a:t> </a:t>
              </a:r>
            </a:p>
          </p:txBody>
        </p:sp>
        <p:sp>
          <p:nvSpPr>
            <p:cNvPr id="1053068" name="任意多边形 23"/>
            <p:cNvSpPr/>
            <p:nvPr/>
          </p:nvSpPr>
          <p:spPr>
            <a:xfrm flipH="1" flipV="1">
              <a:off x="1604959" y="4400313"/>
              <a:ext cx="1714616" cy="1590476"/>
            </a:xfrm>
            <a:custGeom>
              <a:avLst/>
              <a:gdLst>
                <a:gd name="connsiteX0" fmla="*/ 0 w 2969703"/>
                <a:gd name="connsiteY0" fmla="*/ 0 h 1211246"/>
                <a:gd name="connsiteX1" fmla="*/ 587229 w 2969703"/>
                <a:gd name="connsiteY1" fmla="*/ 209725 h 1211246"/>
                <a:gd name="connsiteX2" fmla="*/ 1459684 w 2969703"/>
                <a:gd name="connsiteY2" fmla="*/ 1057013 h 1211246"/>
                <a:gd name="connsiteX3" fmla="*/ 2969703 w 2969703"/>
                <a:gd name="connsiteY3" fmla="*/ 1208014 h 1211246"/>
              </a:gdLst>
              <a:ahLst/>
              <a:cxnLst>
                <a:cxn ang="0">
                  <a:pos x="connsiteX0" y="connsiteY0"/>
                </a:cxn>
                <a:cxn ang="0">
                  <a:pos x="connsiteX1" y="connsiteY1"/>
                </a:cxn>
                <a:cxn ang="0">
                  <a:pos x="connsiteX2" y="connsiteY2"/>
                </a:cxn>
                <a:cxn ang="0">
                  <a:pos x="connsiteX3" y="connsiteY3"/>
                </a:cxn>
              </a:cxnLst>
              <a:rect l="l" t="t" r="r" b="b"/>
              <a:pathLst>
                <a:path w="2969703" h="1211246">
                  <a:moveTo>
                    <a:pt x="0" y="0"/>
                  </a:moveTo>
                  <a:cubicBezTo>
                    <a:pt x="171974" y="16778"/>
                    <a:pt x="343948" y="33556"/>
                    <a:pt x="587229" y="209725"/>
                  </a:cubicBezTo>
                  <a:cubicBezTo>
                    <a:pt x="830510" y="385894"/>
                    <a:pt x="1062605" y="890632"/>
                    <a:pt x="1459684" y="1057013"/>
                  </a:cubicBezTo>
                  <a:cubicBezTo>
                    <a:pt x="1856763" y="1223394"/>
                    <a:pt x="2413233" y="1215704"/>
                    <a:pt x="2969703" y="120801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cxnSp>
        <p:nvCxnSpPr>
          <p:cNvPr id="3146223" name="直接连接符 29"/>
          <p:cNvCxnSpPr>
            <a:cxnSpLocks/>
          </p:cNvCxnSpPr>
          <p:nvPr/>
        </p:nvCxnSpPr>
        <p:spPr>
          <a:xfrm>
            <a:off x="7489269" y="2782258"/>
            <a:ext cx="0" cy="3284851"/>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24" name="直接连接符 30"/>
          <p:cNvCxnSpPr>
            <a:cxnSpLocks/>
          </p:cNvCxnSpPr>
          <p:nvPr/>
        </p:nvCxnSpPr>
        <p:spPr>
          <a:xfrm flipH="1">
            <a:off x="6004325" y="6061071"/>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25" name="直接连接符 31"/>
          <p:cNvCxnSpPr>
            <a:cxnSpLocks/>
          </p:cNvCxnSpPr>
          <p:nvPr/>
        </p:nvCxnSpPr>
        <p:spPr>
          <a:xfrm flipH="1">
            <a:off x="6016723" y="3137562"/>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53069" name="矩形 32"/>
          <p:cNvSpPr>
            <a:spLocks noChangeAspect="1" noMove="1" noResize="1" noRot="1" noAdjustHandles="1" noEditPoints="1" noChangeArrowheads="1" noChangeShapeType="1" noTextEdit="1"/>
          </p:cNvSpPr>
          <p:nvPr/>
        </p:nvSpPr>
        <p:spPr>
          <a:xfrm>
            <a:off x="7431248" y="4527175"/>
            <a:ext cx="463011" cy="400110"/>
          </a:xfrm>
          <a:prstGeom prst="rect"/>
          <a:blipFill>
            <a:blip xmlns:r="http://schemas.openxmlformats.org/officeDocument/2006/relationships" r:embed="rId9"/>
            <a:stretch>
              <a:fillRect b="-15385"/>
            </a:stretch>
          </a:blipFill>
        </p:spPr>
        <p:txBody>
          <a:bodyPr/>
          <a:p>
            <a:r>
              <a:rPr altLang="en-US" lang="zh-CN">
                <a:noFill/>
              </a:rPr>
              <a:t> </a:t>
            </a:r>
          </a:p>
        </p:txBody>
      </p:sp>
      <p:sp>
        <p:nvSpPr>
          <p:cNvPr id="1053070" name="文本框 33"/>
          <p:cNvSpPr txBox="1"/>
          <p:nvPr/>
        </p:nvSpPr>
        <p:spPr bwMode="auto">
          <a:xfrm>
            <a:off x="7174891" y="1161369"/>
            <a:ext cx="1097154" cy="461665"/>
          </a:xfrm>
          <a:prstGeom prst="rect"/>
          <a:solidFill>
            <a:schemeClr val="accent4">
              <a:lumMod val="20000"/>
              <a:lumOff val="80000"/>
            </a:schemeClr>
          </a:solid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Stable</a:t>
            </a:r>
            <a:endParaRPr altLang="en-US" dirty="0" sz="2400" kumimoji="1" lang="zh-CN" smtClean="0">
              <a:latin typeface="Arial" panose="020B0604020202020204" pitchFamily="34" charset="0"/>
              <a:cs typeface="Arial" panose="020B0604020202020204" pitchFamily="34" charset="0"/>
            </a:endParaRPr>
          </a:p>
        </p:txBody>
      </p:sp>
      <p:sp>
        <p:nvSpPr>
          <p:cNvPr id="1053071" name="矩形 34"/>
          <p:cNvSpPr>
            <a:spLocks noChangeAspect="1" noMove="1" noResize="1" noRot="1" noAdjustHandles="1" noEditPoints="1" noChangeArrowheads="1" noChangeShapeType="1" noTextEdit="1"/>
          </p:cNvSpPr>
          <p:nvPr/>
        </p:nvSpPr>
        <p:spPr>
          <a:xfrm>
            <a:off x="6858195" y="2382148"/>
            <a:ext cx="438582" cy="400110"/>
          </a:xfrm>
          <a:prstGeom prst="rect"/>
          <a:blipFill>
            <a:blip xmlns:r="http://schemas.openxmlformats.org/officeDocument/2006/relationships" r:embed="rId10"/>
            <a:stretch>
              <a:fillRect b="-15385"/>
            </a:stretch>
          </a:blipFill>
        </p:spPr>
        <p:txBody>
          <a:bodyPr/>
          <a:p>
            <a:r>
              <a:rPr altLang="en-US" lang="zh-CN">
                <a:noFill/>
              </a:rPr>
              <a:t> </a:t>
            </a:r>
          </a:p>
        </p:txBody>
      </p:sp>
      <p:cxnSp>
        <p:nvCxnSpPr>
          <p:cNvPr id="3146226" name="直接连接符 35"/>
          <p:cNvCxnSpPr>
            <a:cxnSpLocks/>
          </p:cNvCxnSpPr>
          <p:nvPr/>
        </p:nvCxnSpPr>
        <p:spPr>
          <a:xfrm>
            <a:off x="7320978" y="2776220"/>
            <a:ext cx="0" cy="2948531"/>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27" name="直接连接符 36"/>
          <p:cNvCxnSpPr>
            <a:cxnSpLocks/>
          </p:cNvCxnSpPr>
          <p:nvPr/>
        </p:nvCxnSpPr>
        <p:spPr>
          <a:xfrm flipH="1">
            <a:off x="6004325" y="5724751"/>
            <a:ext cx="1316653"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53072" name="文本框 37"/>
          <p:cNvSpPr txBox="1">
            <a:spLocks noChangeAspect="1" noMove="1" noResize="1" noRot="1" noAdjustHandles="1" noEditPoints="1" noChangeArrowheads="1" noChangeShapeType="1" noTextEdit="1"/>
          </p:cNvSpPr>
          <p:nvPr/>
        </p:nvSpPr>
        <p:spPr bwMode="auto">
          <a:xfrm>
            <a:off x="799346" y="2329823"/>
            <a:ext cx="4175436" cy="461665"/>
          </a:xfrm>
          <a:prstGeom prst="rect"/>
          <a:blipFill>
            <a:blip xmlns:r="http://schemas.openxmlformats.org/officeDocument/2006/relationships" r:embed="rId11"/>
            <a:stretch>
              <a:fillRect l="-2190" t="-9211" b="-30263"/>
            </a:stretch>
          </a:blipFill>
          <a:ln>
            <a:noFill/>
          </a:ln>
          <a:effectLst/>
        </p:spPr>
        <p:txBody>
          <a:bodyPr/>
          <a:p>
            <a:r>
              <a:rPr altLang="en-US" lang="zh-CN">
                <a:noFill/>
              </a:rPr>
              <a:t> </a:t>
            </a:r>
          </a:p>
        </p:txBody>
      </p:sp>
      <p:sp>
        <p:nvSpPr>
          <p:cNvPr id="1053073" name="矩形 40"/>
          <p:cNvSpPr>
            <a:spLocks noChangeAspect="1" noMove="1" noResize="1" noRot="1" noAdjustHandles="1" noEditPoints="1" noChangeArrowheads="1" noChangeShapeType="1" noTextEdit="1"/>
          </p:cNvSpPr>
          <p:nvPr/>
        </p:nvSpPr>
        <p:spPr>
          <a:xfrm>
            <a:off x="5554503" y="2905114"/>
            <a:ext cx="534954" cy="369332"/>
          </a:xfrm>
          <a:prstGeom prst="rect"/>
          <a:blipFill>
            <a:blip xmlns:r="http://schemas.openxmlformats.org/officeDocument/2006/relationships" r:embed="rId12"/>
            <a:stretch>
              <a:fillRect/>
            </a:stretch>
          </a:blipFill>
        </p:spPr>
        <p:txBody>
          <a:bodyPr/>
          <a:p>
            <a:r>
              <a:rPr altLang="en-US" lang="zh-CN">
                <a:noFill/>
              </a:rPr>
              <a:t> </a:t>
            </a:r>
          </a:p>
        </p:txBody>
      </p:sp>
      <p:cxnSp>
        <p:nvCxnSpPr>
          <p:cNvPr id="3146228" name="直接箭头连接符 42"/>
          <p:cNvCxnSpPr>
            <a:cxnSpLocks/>
          </p:cNvCxnSpPr>
          <p:nvPr/>
        </p:nvCxnSpPr>
        <p:spPr>
          <a:xfrm>
            <a:off x="6502128" y="5738982"/>
            <a:ext cx="0" cy="320690"/>
          </a:xfrm>
          <a:prstGeom prst="straightConnector1"/>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3074" name="矩形 43"/>
          <p:cNvSpPr>
            <a:spLocks noChangeAspect="1" noMove="1" noResize="1" noRot="1" noAdjustHandles="1" noEditPoints="1" noChangeArrowheads="1" noChangeShapeType="1" noTextEdit="1"/>
          </p:cNvSpPr>
          <p:nvPr/>
        </p:nvSpPr>
        <p:spPr>
          <a:xfrm>
            <a:off x="6441083" y="5715415"/>
            <a:ext cx="583750" cy="369332"/>
          </a:xfrm>
          <a:prstGeom prst="rect"/>
          <a:blipFill>
            <a:blip xmlns:r="http://schemas.openxmlformats.org/officeDocument/2006/relationships" r:embed="rId13"/>
            <a:stretch>
              <a:fillRect/>
            </a:stretch>
          </a:blipFill>
        </p:spPr>
        <p:txBody>
          <a:bodyPr/>
          <a:p>
            <a:r>
              <a:rPr altLang="en-US" lang="zh-CN">
                <a:noFill/>
              </a:rPr>
              <a:t> </a:t>
            </a:r>
          </a:p>
        </p:txBody>
      </p:sp>
      <p:sp>
        <p:nvSpPr>
          <p:cNvPr id="1053075" name="文本框 44"/>
          <p:cNvSpPr txBox="1">
            <a:spLocks noChangeAspect="1" noMove="1" noResize="1" noRot="1" noAdjustHandles="1" noEditPoints="1" noChangeArrowheads="1" noChangeShapeType="1" noTextEdit="1"/>
          </p:cNvSpPr>
          <p:nvPr/>
        </p:nvSpPr>
        <p:spPr bwMode="auto">
          <a:xfrm>
            <a:off x="593055" y="2998940"/>
            <a:ext cx="4763271" cy="461665"/>
          </a:xfrm>
          <a:prstGeom prst="rect"/>
          <a:blipFill>
            <a:blip xmlns:r="http://schemas.openxmlformats.org/officeDocument/2006/relationships" r:embed="rId14"/>
            <a:stretch>
              <a:fillRect/>
            </a:stretch>
          </a:blipFill>
          <a:ln>
            <a:noFill/>
          </a:ln>
          <a:effectLst/>
        </p:spPr>
        <p:txBody>
          <a:bodyPr/>
          <a:p>
            <a:r>
              <a:rPr altLang="en-US" lang="zh-CN">
                <a:noFill/>
              </a:rPr>
              <a:t> </a:t>
            </a:r>
          </a:p>
        </p:txBody>
      </p:sp>
      <p:sp>
        <p:nvSpPr>
          <p:cNvPr id="1053076" name="矩形 45"/>
          <p:cNvSpPr>
            <a:spLocks noChangeAspect="1" noMove="1" noResize="1" noRot="1" noAdjustHandles="1" noEditPoints="1" noChangeArrowheads="1" noChangeShapeType="1" noTextEdit="1"/>
          </p:cNvSpPr>
          <p:nvPr/>
        </p:nvSpPr>
        <p:spPr>
          <a:xfrm>
            <a:off x="7266805" y="2348276"/>
            <a:ext cx="463011" cy="400110"/>
          </a:xfrm>
          <a:prstGeom prst="rect"/>
          <a:blipFill>
            <a:blip xmlns:r="http://schemas.openxmlformats.org/officeDocument/2006/relationships" r:embed="rId15"/>
            <a:stretch>
              <a:fillRect b="-13636"/>
            </a:stretch>
          </a:blipFill>
        </p:spPr>
        <p:txBody>
          <a:bodyPr/>
          <a:p>
            <a:r>
              <a:rPr altLang="en-US" lang="zh-CN">
                <a:noFill/>
              </a:rPr>
              <a:t> </a:t>
            </a:r>
          </a:p>
        </p:txBody>
      </p:sp>
      <p:sp>
        <p:nvSpPr>
          <p:cNvPr id="1053077" name="文本框 46"/>
          <p:cNvSpPr txBox="1">
            <a:spLocks noChangeAspect="1" noMove="1" noResize="1" noRot="1" noAdjustHandles="1" noEditPoints="1" noChangeArrowheads="1" noChangeShapeType="1" noTextEdit="1"/>
          </p:cNvSpPr>
          <p:nvPr/>
        </p:nvSpPr>
        <p:spPr bwMode="auto">
          <a:xfrm>
            <a:off x="996090" y="3756710"/>
            <a:ext cx="3941838" cy="461665"/>
          </a:xfrm>
          <a:prstGeom prst="rect"/>
          <a:blipFill>
            <a:blip xmlns:r="http://schemas.openxmlformats.org/officeDocument/2006/relationships" r:embed="rId16"/>
            <a:stretch>
              <a:fillRect l="-2318" t="-9211" b="-30263"/>
            </a:stretch>
          </a:blipFill>
          <a:ln>
            <a:noFill/>
          </a:ln>
          <a:effectLst/>
        </p:spPr>
        <p:txBody>
          <a:bodyPr/>
          <a:p>
            <a:r>
              <a:rPr altLang="en-US" lang="zh-CN">
                <a:noFill/>
              </a:rPr>
              <a:t> </a:t>
            </a:r>
          </a:p>
        </p:txBody>
      </p:sp>
      <p:sp>
        <p:nvSpPr>
          <p:cNvPr id="1053078" name="文本框 47"/>
          <p:cNvSpPr txBox="1">
            <a:spLocks noChangeAspect="1" noMove="1" noResize="1" noRot="1" noAdjustHandles="1" noEditPoints="1" noChangeArrowheads="1" noChangeShapeType="1" noTextEdit="1"/>
          </p:cNvSpPr>
          <p:nvPr/>
        </p:nvSpPr>
        <p:spPr bwMode="auto">
          <a:xfrm>
            <a:off x="568858" y="4308452"/>
            <a:ext cx="4763271" cy="461665"/>
          </a:xfrm>
          <a:prstGeom prst="rect"/>
          <a:blipFill>
            <a:blip xmlns:r="http://schemas.openxmlformats.org/officeDocument/2006/relationships" r:embed="rId17"/>
            <a:stretch>
              <a:fillRect b="-1333"/>
            </a:stretch>
          </a:blipFill>
          <a:ln>
            <a:noFill/>
          </a:ln>
          <a:effectLst/>
        </p:spPr>
        <p:txBody>
          <a:bodyPr/>
          <a:p>
            <a:r>
              <a:rPr altLang="en-US" lang="zh-CN">
                <a:noFill/>
              </a:rPr>
              <a:t> </a:t>
            </a:r>
          </a:p>
        </p:txBody>
      </p:sp>
      <p:sp>
        <p:nvSpPr>
          <p:cNvPr id="1053079" name="文本框 48"/>
          <p:cNvSpPr txBox="1">
            <a:spLocks noChangeAspect="1" noMove="1" noResize="1" noRot="1" noAdjustHandles="1" noEditPoints="1" noChangeArrowheads="1" noChangeShapeType="1" noTextEdit="1"/>
          </p:cNvSpPr>
          <p:nvPr/>
        </p:nvSpPr>
        <p:spPr bwMode="auto">
          <a:xfrm>
            <a:off x="441512" y="1318469"/>
            <a:ext cx="5303453" cy="830997"/>
          </a:xfrm>
          <a:prstGeom prst="rect"/>
          <a:blipFill>
            <a:blip xmlns:r="http://schemas.openxmlformats.org/officeDocument/2006/relationships" r:embed="rId18"/>
            <a:stretch>
              <a:fillRect l="-1724" t="-5109" b="-16058"/>
            </a:stretch>
          </a:blipFill>
          <a:ln>
            <a:noFill/>
          </a:ln>
          <a:effectLst/>
        </p:spPr>
        <p:txBody>
          <a:bodyPr/>
          <a:p>
            <a:r>
              <a:rPr altLang="en-US" lang="zh-CN">
                <a:noFill/>
              </a:rPr>
              <a:t> </a:t>
            </a:r>
          </a:p>
        </p:txBody>
      </p:sp>
      <p:sp>
        <p:nvSpPr>
          <p:cNvPr id="1053080" name="文本框 50"/>
          <p:cNvSpPr txBox="1">
            <a:spLocks noChangeAspect="1" noMove="1" noResize="1" noRot="1" noAdjustHandles="1" noEditPoints="1" noChangeArrowheads="1" noChangeShapeType="1" noTextEdit="1"/>
          </p:cNvSpPr>
          <p:nvPr/>
        </p:nvSpPr>
        <p:spPr bwMode="auto">
          <a:xfrm>
            <a:off x="315283" y="5131388"/>
            <a:ext cx="5041044" cy="830997"/>
          </a:xfrm>
          <a:prstGeom prst="rect"/>
          <a:blipFill>
            <a:blip xmlns:r="http://schemas.openxmlformats.org/officeDocument/2006/relationships" r:embed="rId19"/>
            <a:stretch>
              <a:fillRect l="-1935" t="-5147" r="-1572" b="-16912"/>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20">
            <p14:nvContentPartPr>
              <p14:cNvPr id="1053081" name=""/>
              <p14:cNvContentPartPr/>
              <p14:nvPr/>
            </p14:nvContentPartPr>
            <p14:xfrm>
              <a:off x="71745" y="5028594"/>
              <a:ext cx="5523533" cy="1051289"/>
            </p14:xfrm>
          </p:contentPart>
        </mc:Choice>
        <mc:Fallback>
          <p:sp>
            <p:nvSpPr>
              <p:cNvPr id="1053081" name=""/>
              <p:cNvSpPr/>
              <p:nvPr/>
            </p:nvSpPr>
            <p:spPr>
              <a:xfrm>
                <a:off x="71745" y="5028594"/>
                <a:ext cx="5523533" cy="1051289"/>
              </a:xfrm>
            </p:spPr>
          </p:sp>
        </mc:Fallback>
      </mc:AlternateContent>
      <mc:AlternateContent xmlns:mc="http://schemas.openxmlformats.org/markup-compatibility/2006">
        <mc:Choice xmlns:p14="http://schemas.microsoft.com/office/powerpoint/2010/main" Requires="p14">
          <p:contentPart p14:bwMode="auto" r:id="rId21">
            <p14:nvContentPartPr>
              <p14:cNvPr id="1053082" name=""/>
              <p14:cNvContentPartPr/>
              <p14:nvPr/>
            </p14:nvContentPartPr>
            <p14:xfrm>
              <a:off x="411222" y="4456489"/>
              <a:ext cx="88346" cy="763534"/>
            </p14:xfrm>
          </p:contentPart>
        </mc:Choice>
        <mc:Fallback>
          <p:sp>
            <p:nvSpPr>
              <p:cNvPr id="1053082" name=""/>
              <p:cNvSpPr/>
              <p:nvPr/>
            </p:nvSpPr>
            <p:spPr>
              <a:xfrm>
                <a:off x="411222" y="4456489"/>
                <a:ext cx="88346" cy="763534"/>
              </a:xfrm>
            </p:spPr>
          </p:sp>
        </mc:Fallback>
      </mc:AlternateContent>
      <mc:AlternateContent xmlns:mc="http://schemas.openxmlformats.org/markup-compatibility/2006">
        <mc:Choice xmlns:p14="http://schemas.microsoft.com/office/powerpoint/2010/main" Requires="p14">
          <p:contentPart p14:bwMode="auto" r:id="rId22">
            <p14:nvContentPartPr>
              <p14:cNvPr id="1053083" name=""/>
              <p14:cNvContentPartPr/>
              <p14:nvPr/>
            </p14:nvContentPartPr>
            <p14:xfrm>
              <a:off x="400170" y="4412331"/>
              <a:ext cx="309236" cy="759551"/>
            </p14:xfrm>
          </p:contentPart>
        </mc:Choice>
        <mc:Fallback>
          <p:sp>
            <p:nvSpPr>
              <p:cNvPr id="1053083" name=""/>
              <p:cNvSpPr/>
              <p:nvPr/>
            </p:nvSpPr>
            <p:spPr>
              <a:xfrm>
                <a:off x="400170" y="4412331"/>
                <a:ext cx="309236" cy="759551"/>
              </a:xfrm>
            </p:spPr>
          </p:sp>
        </mc:Fallback>
      </mc:AlternateContent>
      <mc:AlternateContent xmlns:mc="http://schemas.openxmlformats.org/markup-compatibility/2006">
        <mc:Choice xmlns:p14="http://schemas.microsoft.com/office/powerpoint/2010/main" Requires="p14">
          <p:contentPart p14:bwMode="auto" r:id="rId23">
            <p14:nvContentPartPr>
              <p14:cNvPr id="1053084" name=""/>
              <p14:cNvContentPartPr/>
              <p14:nvPr/>
            </p14:nvContentPartPr>
            <p14:xfrm>
              <a:off x="254705" y="4587535"/>
              <a:ext cx="360532" cy="550854"/>
            </p14:xfrm>
          </p:contentPart>
        </mc:Choice>
        <mc:Fallback>
          <p:sp>
            <p:nvSpPr>
              <p:cNvPr id="1053084" name=""/>
              <p:cNvSpPr/>
              <p:nvPr/>
            </p:nvSpPr>
            <p:spPr>
              <a:xfrm>
                <a:off x="254705" y="4587535"/>
                <a:ext cx="360532" cy="550854"/>
              </a:xfrm>
            </p:spPr>
          </p:sp>
        </mc:Fallback>
      </mc:AlternateContent>
      <mc:AlternateContent xmlns:mc="http://schemas.openxmlformats.org/markup-compatibility/2006">
        <mc:Choice xmlns:p14="http://schemas.microsoft.com/office/powerpoint/2010/main" Requires="p14">
          <p:contentPart p14:bwMode="auto" r:id="rId24">
            <p14:nvContentPartPr>
              <p14:cNvPr id="1053085" name=""/>
              <p14:cNvContentPartPr/>
              <p14:nvPr/>
            </p14:nvContentPartPr>
            <p14:xfrm>
              <a:off x="227430" y="4765595"/>
              <a:ext cx="558976" cy="445696"/>
            </p14:xfrm>
          </p:contentPart>
        </mc:Choice>
        <mc:Fallback>
          <p:sp>
            <p:nvSpPr>
              <p:cNvPr id="1053085" name=""/>
              <p:cNvSpPr/>
              <p:nvPr/>
            </p:nvSpPr>
            <p:spPr>
              <a:xfrm>
                <a:off x="227430" y="4765595"/>
                <a:ext cx="558976" cy="445696"/>
              </a:xfrm>
            </p:spPr>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956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569" name="Text Box 12"/>
          <p:cNvSpPr txBox="1">
            <a:spLocks noChangeAspect="1" noMove="1" noResize="1" noRot="1" noAdjustHandles="1" noEditPoints="1" noChangeArrowheads="1" noChangeShapeType="1" noTextEdit="1"/>
          </p:cNvSpPr>
          <p:nvPr/>
        </p:nvSpPr>
        <p:spPr bwMode="auto">
          <a:xfrm>
            <a:off x="2955314" y="2840721"/>
            <a:ext cx="3230687" cy="509178"/>
          </a:xfrm>
          <a:prstGeom prst="rect"/>
          <a:blipFill>
            <a:blip xmlns:r="http://schemas.openxmlformats.org/officeDocument/2006/relationships" r:embed="rId1"/>
            <a:stretch>
              <a:fillRect l="-3019" t="-4762" b="-21429"/>
            </a:stretch>
          </a:blipFill>
          <a:ln>
            <a:noFill/>
          </a:ln>
          <a:effectLst/>
        </p:spPr>
        <p:txBody>
          <a:bodyPr/>
          <a:p>
            <a:r>
              <a:rPr altLang="en-US" lang="zh-CN">
                <a:noFill/>
              </a:rPr>
              <a:t> </a:t>
            </a:r>
          </a:p>
        </p:txBody>
      </p:sp>
      <p:sp>
        <p:nvSpPr>
          <p:cNvPr id="1049570" name="矩形 21"/>
          <p:cNvSpPr/>
          <p:nvPr/>
        </p:nvSpPr>
        <p:spPr>
          <a:xfrm>
            <a:off x="1041227" y="4615858"/>
            <a:ext cx="6914628" cy="461665"/>
          </a:xfrm>
          <a:prstGeom prst="rect"/>
        </p:spPr>
        <p:txBody>
          <a:bodyPr wrap="square">
            <a:spAutoFit/>
          </a:bodyPr>
          <a:p>
            <a:pPr algn="ctr"/>
            <a:r>
              <a:rPr altLang="zh-CN" dirty="0" sz="2400" kumimoji="1" lang="en-US" smtClean="0">
                <a:latin typeface="Arial" panose="020B0604020202020204" pitchFamily="34" charset="0"/>
                <a:cs typeface="Arial" panose="020B0604020202020204" pitchFamily="34" charset="0"/>
              </a:rPr>
              <a:t>This is called </a:t>
            </a:r>
            <a:r>
              <a:rPr altLang="zh-CN" b="1" dirty="0" sz="2400" kumimoji="1" lang="en-US" smtClean="0">
                <a:solidFill>
                  <a:schemeClr val="accent5"/>
                </a:solidFill>
                <a:latin typeface="Arial" panose="020B0604020202020204" pitchFamily="34" charset="0"/>
                <a:cs typeface="Arial" panose="020B0604020202020204" pitchFamily="34" charset="0"/>
              </a:rPr>
              <a:t>self-excited oscillation </a:t>
            </a:r>
            <a:r>
              <a:rPr altLang="en-US" b="1" dirty="0" sz="2400" kumimoji="1" lang="zh-CN" smtClean="0">
                <a:solidFill>
                  <a:schemeClr val="accent5"/>
                </a:solidFill>
                <a:latin typeface="宋体" panose="02010600030101010101" pitchFamily="2" charset="-122"/>
                <a:ea typeface="宋体" panose="02010600030101010101" pitchFamily="2" charset="-122"/>
                <a:cs typeface="Arial" panose="020B0604020202020204" pitchFamily="34" charset="0"/>
              </a:rPr>
              <a:t>自激振荡</a:t>
            </a:r>
            <a:endParaRPr altLang="en-US" b="1" dirty="0" sz="2400" lang="zh-CN">
              <a:solidFill>
                <a:schemeClr val="accent5"/>
              </a:solidFill>
              <a:latin typeface="宋体" panose="02010600030101010101" pitchFamily="2" charset="-122"/>
              <a:ea typeface="宋体" panose="02010600030101010101" pitchFamily="2" charset="-122"/>
            </a:endParaRPr>
          </a:p>
        </p:txBody>
      </p:sp>
      <p:sp>
        <p:nvSpPr>
          <p:cNvPr id="1049571" name="Text Box 12"/>
          <p:cNvSpPr txBox="1">
            <a:spLocks noChangeArrowheads="1"/>
          </p:cNvSpPr>
          <p:nvPr/>
        </p:nvSpPr>
        <p:spPr bwMode="auto">
          <a:xfrm>
            <a:off x="1415733" y="3667663"/>
            <a:ext cx="6165616" cy="802639"/>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There is output signal when no input signal.</a:t>
            </a:r>
            <a:endParaRPr altLang="en-US" dirty="0" sz="2400" kumimoji="1" lang="zh-CN">
              <a:latin typeface="Arial" panose="020B0604020202020204" pitchFamily="34" charset="0"/>
              <a:cs typeface="Arial" panose="020B0604020202020204" pitchFamily="34" charset="0"/>
            </a:endParaRPr>
          </a:p>
        </p:txBody>
      </p:sp>
      <p:sp>
        <p:nvSpPr>
          <p:cNvPr id="1049572" name="Text Box 12"/>
          <p:cNvSpPr txBox="1">
            <a:spLocks noChangeArrowheads="1"/>
          </p:cNvSpPr>
          <p:nvPr/>
        </p:nvSpPr>
        <p:spPr bwMode="auto">
          <a:xfrm>
            <a:off x="1074783" y="762009"/>
            <a:ext cx="376106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Close-loop gain </a:t>
            </a:r>
            <a:r>
              <a:rPr altLang="en-US" dirty="0" sz="2400" kumimoji="1" lang="zh-CN" smtClean="0">
                <a:latin typeface="宋体" panose="02010600030101010101" pitchFamily="2" charset="-122"/>
                <a:cs typeface="Arial" panose="020B0604020202020204" pitchFamily="34" charset="0"/>
              </a:rPr>
              <a:t>闭环增益</a:t>
            </a:r>
            <a:endParaRPr altLang="en-US" b="1" dirty="0" sz="2400" kumimoji="1" lang="zh-CN">
              <a:latin typeface="宋体" panose="02010600030101010101" pitchFamily="2" charset="-122"/>
              <a:cs typeface="Arial" panose="020B0604020202020204" pitchFamily="34" charset="0"/>
            </a:endParaRPr>
          </a:p>
        </p:txBody>
      </p:sp>
      <p:sp>
        <p:nvSpPr>
          <p:cNvPr id="1049573" name="文本框 9"/>
          <p:cNvSpPr txBox="1">
            <a:spLocks noChangeAspect="1" noMove="1" noResize="1" noRot="1" noAdjustHandles="1" noEditPoints="1" noChangeArrowheads="1" noChangeShapeType="1" noTextEdit="1"/>
          </p:cNvSpPr>
          <p:nvPr/>
        </p:nvSpPr>
        <p:spPr bwMode="auto">
          <a:xfrm>
            <a:off x="5100100" y="508673"/>
            <a:ext cx="1995589" cy="879856"/>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574" name="Text Box 12"/>
          <p:cNvSpPr txBox="1">
            <a:spLocks noChangeAspect="1" noMove="1" noResize="1" noRot="1" noAdjustHandles="1" noEditPoints="1" noChangeArrowheads="1" noChangeShapeType="1" noTextEdit="1"/>
          </p:cNvSpPr>
          <p:nvPr/>
        </p:nvSpPr>
        <p:spPr bwMode="auto">
          <a:xfrm>
            <a:off x="728916" y="1877695"/>
            <a:ext cx="5046904" cy="509178"/>
          </a:xfrm>
          <a:prstGeom prst="rect"/>
          <a:blipFill>
            <a:blip xmlns:r="http://schemas.openxmlformats.org/officeDocument/2006/relationships" r:embed="rId3"/>
            <a:stretch>
              <a:fillRect l="-1935" t="-4762" b="-21429"/>
            </a:stretch>
          </a:blipFill>
          <a:ln>
            <a:noFill/>
          </a:ln>
          <a:effectLst/>
        </p:spPr>
        <p:txBody>
          <a:bodyPr/>
          <a:p>
            <a:r>
              <a:rPr altLang="en-US" lang="zh-CN">
                <a:noFill/>
              </a:rPr>
              <a:t> </a:t>
            </a:r>
          </a:p>
        </p:txBody>
      </p:sp>
      <p:sp>
        <p:nvSpPr>
          <p:cNvPr id="1049575" name="矩形 11"/>
          <p:cNvSpPr/>
          <p:nvPr/>
        </p:nvSpPr>
        <p:spPr>
          <a:xfrm>
            <a:off x="5424285" y="1890465"/>
            <a:ext cx="2633980" cy="447040"/>
          </a:xfrm>
          <a:prstGeom prst="rect"/>
        </p:spPr>
        <p:txBody>
          <a:bodyPr wrap="none">
            <a:spAutoFit/>
          </a:bodyPr>
          <a:p>
            <a:r>
              <a:rPr altLang="zh-CN" dirty="0" sz="2400" kumimoji="1" lang="en-US" smtClean="0">
                <a:latin typeface="Arial" panose="020B0604020202020204" pitchFamily="34" charset="0"/>
                <a:cs typeface="Arial" panose="020B0604020202020204" pitchFamily="34" charset="0"/>
              </a:rPr>
              <a:t>positive </a:t>
            </a:r>
            <a:r>
              <a:rPr altLang="zh-CN" dirty="0" sz="2400" kumimoji="1" lang="en-US">
                <a:latin typeface="Arial" panose="020B0604020202020204" pitchFamily="34" charset="0"/>
                <a:cs typeface="Arial" panose="020B0604020202020204" pitchFamily="34" charset="0"/>
              </a:rPr>
              <a:t>feedback</a:t>
            </a:r>
            <a:endParaRPr altLang="en-US" dirty="0" sz="2400" 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653" name=""/>
        <p:cNvGrpSpPr/>
        <p:nvPr/>
      </p:nvGrpSpPr>
      <p:grpSpPr>
        <a:xfrm>
          <a:off x="0" y="0"/>
          <a:ext cx="0" cy="0"/>
          <a:chOff x="0" y="0"/>
          <a:chExt cx="0" cy="0"/>
        </a:xfrm>
      </p:grpSpPr>
      <p:sp>
        <p:nvSpPr>
          <p:cNvPr id="1053089" name="圆角矩形 49"/>
          <p:cNvSpPr/>
          <p:nvPr/>
        </p:nvSpPr>
        <p:spPr>
          <a:xfrm>
            <a:off x="410824" y="2262998"/>
            <a:ext cx="4921305" cy="2664288"/>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09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091" name="矩形 89"/>
          <p:cNvSpPr/>
          <p:nvPr/>
        </p:nvSpPr>
        <p:spPr>
          <a:xfrm>
            <a:off x="241660" y="461492"/>
            <a:ext cx="8660678"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Gain and phase stability margin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幅值和相位稳定裕度</a:t>
            </a:r>
            <a:r>
              <a:rPr altLang="zh-CN" b="1" dirty="0" sz="2400" kumimoji="1" lang="en-US" smtClean="0">
                <a:latin typeface="宋体" panose="02010600030101010101" pitchFamily="2" charset="-122"/>
                <a:ea typeface="宋体" panose="02010600030101010101" pitchFamily="2" charset="-122"/>
                <a:cs typeface="Arial" panose="020B0604020202020204" pitchFamily="34" charset="0"/>
              </a:rPr>
              <a:t> </a:t>
            </a:r>
            <a:endParaRPr altLang="en-US" b="1" dirty="0" sz="2400" lang="zh-CN">
              <a:latin typeface="宋体" panose="02010600030101010101" pitchFamily="2" charset="-122"/>
              <a:ea typeface="宋体" panose="02010600030101010101" pitchFamily="2" charset="-122"/>
            </a:endParaRPr>
          </a:p>
        </p:txBody>
      </p:sp>
      <p:grpSp>
        <p:nvGrpSpPr>
          <p:cNvPr id="654" name="组合 11"/>
          <p:cNvGrpSpPr/>
          <p:nvPr/>
        </p:nvGrpSpPr>
        <p:grpSpPr>
          <a:xfrm>
            <a:off x="5291470" y="1091450"/>
            <a:ext cx="3341165" cy="2607977"/>
            <a:chOff x="897282" y="975951"/>
            <a:chExt cx="3341165" cy="2607977"/>
          </a:xfrm>
        </p:grpSpPr>
        <p:cxnSp>
          <p:nvCxnSpPr>
            <p:cNvPr id="3146229" name="直接箭头连接符 12"/>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30" name="直接箭头连接符 13"/>
            <p:cNvCxnSpPr>
              <a:cxnSpLocks/>
            </p:cNvCxnSpPr>
            <p:nvPr/>
          </p:nvCxnSpPr>
          <p:spPr>
            <a:xfrm>
              <a:off x="1622535" y="2667510"/>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92" name="任意多边形 14"/>
            <p:cNvSpPr/>
            <p:nvPr/>
          </p:nvSpPr>
          <p:spPr>
            <a:xfrm flipH="1">
              <a:off x="1929861" y="1732955"/>
              <a:ext cx="1375795" cy="1782251"/>
            </a:xfrm>
            <a:custGeom>
              <a:avLst/>
              <a:gdLst>
                <a:gd name="connsiteX0" fmla="*/ 0 w 1375795"/>
                <a:gd name="connsiteY0" fmla="*/ 1082180 h 1082180"/>
                <a:gd name="connsiteX1" fmla="*/ 721453 w 1375795"/>
                <a:gd name="connsiteY1" fmla="*/ 192947 h 1082180"/>
                <a:gd name="connsiteX2" fmla="*/ 1375795 w 1375795"/>
                <a:gd name="connsiteY2" fmla="*/ 0 h 1082180"/>
              </a:gdLst>
              <a:ahLst/>
              <a:cxnLst>
                <a:cxn ang="0">
                  <a:pos x="connsiteX0" y="connsiteY0"/>
                </a:cxn>
                <a:cxn ang="0">
                  <a:pos x="connsiteX1" y="connsiteY1"/>
                </a:cxn>
                <a:cxn ang="0">
                  <a:pos x="connsiteX2" y="connsiteY2"/>
                </a:cxn>
              </a:cxnLst>
              <a:rect l="l" t="t" r="r" b="b"/>
              <a:pathLst>
                <a:path w="1375795" h="1082180">
                  <a:moveTo>
                    <a:pt x="0" y="1082180"/>
                  </a:moveTo>
                  <a:cubicBezTo>
                    <a:pt x="246077" y="727745"/>
                    <a:pt x="492154" y="373310"/>
                    <a:pt x="721453" y="192947"/>
                  </a:cubicBezTo>
                  <a:cubicBezTo>
                    <a:pt x="950752" y="12584"/>
                    <a:pt x="1163273" y="6292"/>
                    <a:pt x="1375795"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231" name="直接连接符 15"/>
            <p:cNvCxnSpPr>
              <a:cxnSpLocks/>
            </p:cNvCxnSpPr>
            <p:nvPr/>
          </p:nvCxnSpPr>
          <p:spPr>
            <a:xfrm flipH="1">
              <a:off x="1622535" y="1732955"/>
              <a:ext cx="307328" cy="0"/>
            </a:xfrm>
            <a:prstGeom prst="line"/>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53093" name="文本框 16"/>
            <p:cNvSpPr txBox="1">
              <a:spLocks noChangeAspect="1" noMove="1" noResize="1" noRot="1" noAdjustHandles="1" noEditPoints="1" noChangeArrowheads="1" noChangeShapeType="1" noTextEdit="1"/>
            </p:cNvSpPr>
            <p:nvPr/>
          </p:nvSpPr>
          <p:spPr bwMode="auto">
            <a:xfrm>
              <a:off x="897282" y="975951"/>
              <a:ext cx="1441333" cy="439736"/>
            </a:xfrm>
            <a:prstGeom prst="rect"/>
            <a:blipFill>
              <a:blip xmlns:r="http://schemas.openxmlformats.org/officeDocument/2006/relationships" r:embed="rId1"/>
              <a:stretch>
                <a:fillRect b="-9722"/>
              </a:stretch>
            </a:blipFill>
            <a:ln>
              <a:noFill/>
            </a:ln>
            <a:effectLst/>
          </p:spPr>
          <p:txBody>
            <a:bodyPr/>
            <a:p>
              <a:r>
                <a:rPr altLang="en-US" lang="zh-CN">
                  <a:noFill/>
                </a:rPr>
                <a:t> </a:t>
              </a:r>
            </a:p>
          </p:txBody>
        </p:sp>
        <p:sp>
          <p:nvSpPr>
            <p:cNvPr id="1053094" name="文本框 17"/>
            <p:cNvSpPr txBox="1">
              <a:spLocks noChangeAspect="1" noMove="1" noResize="1" noRot="1" noAdjustHandles="1" noEditPoints="1" noChangeArrowheads="1" noChangeShapeType="1" noTextEdit="1"/>
            </p:cNvSpPr>
            <p:nvPr/>
          </p:nvSpPr>
          <p:spPr bwMode="auto">
            <a:xfrm>
              <a:off x="3759042" y="2667510"/>
              <a:ext cx="479405" cy="400110"/>
            </a:xfrm>
            <a:prstGeom prst="rect"/>
            <a:blipFill>
              <a:blip xmlns:r="http://schemas.openxmlformats.org/officeDocument/2006/relationships" r:embed="rId2"/>
              <a:stretch>
                <a:fillRect b="-18462"/>
              </a:stretch>
            </a:blipFill>
            <a:ln>
              <a:noFill/>
            </a:ln>
            <a:effectLst/>
          </p:spPr>
          <p:txBody>
            <a:bodyPr/>
            <a:p>
              <a:r>
                <a:rPr altLang="en-US" lang="zh-CN">
                  <a:noFill/>
                </a:rPr>
                <a:t> </a:t>
              </a:r>
            </a:p>
          </p:txBody>
        </p:sp>
        <p:sp>
          <p:nvSpPr>
            <p:cNvPr id="1053095" name="文本框 18"/>
            <p:cNvSpPr txBox="1">
              <a:spLocks noChangeAspect="1" noMove="1" noResize="1" noRot="1" noAdjustHandles="1" noEditPoints="1" noChangeArrowheads="1" noChangeShapeType="1" noTextEdit="1"/>
            </p:cNvSpPr>
            <p:nvPr/>
          </p:nvSpPr>
          <p:spPr bwMode="auto">
            <a:xfrm>
              <a:off x="1267060" y="2472346"/>
              <a:ext cx="479405" cy="400110"/>
            </a:xfrm>
            <a:prstGeom prst="rect"/>
            <a:blipFill>
              <a:blip xmlns:r="http://schemas.openxmlformats.org/officeDocument/2006/relationships" r:embed="rId3"/>
              <a:stretch>
                <a:fillRect/>
              </a:stretch>
            </a:blipFill>
            <a:ln>
              <a:noFill/>
            </a:ln>
            <a:effectLst/>
          </p:spPr>
          <p:txBody>
            <a:bodyPr/>
            <a:p>
              <a:r>
                <a:rPr altLang="en-US" lang="zh-CN">
                  <a:noFill/>
                </a:rPr>
                <a:t> </a:t>
              </a:r>
            </a:p>
          </p:txBody>
        </p:sp>
      </p:grpSp>
      <p:grpSp>
        <p:nvGrpSpPr>
          <p:cNvPr id="655" name="组合 19"/>
          <p:cNvGrpSpPr/>
          <p:nvPr/>
        </p:nvGrpSpPr>
        <p:grpSpPr>
          <a:xfrm>
            <a:off x="5141855" y="3854709"/>
            <a:ext cx="3490780" cy="2607977"/>
            <a:chOff x="730091" y="3682290"/>
            <a:chExt cx="3490780" cy="2607977"/>
          </a:xfrm>
        </p:grpSpPr>
        <p:grpSp>
          <p:nvGrpSpPr>
            <p:cNvPr id="656" name="组合 20"/>
            <p:cNvGrpSpPr/>
            <p:nvPr/>
          </p:nvGrpSpPr>
          <p:grpSpPr>
            <a:xfrm>
              <a:off x="884293" y="3682290"/>
              <a:ext cx="3336578" cy="2607977"/>
              <a:chOff x="897282" y="975951"/>
              <a:chExt cx="3336578" cy="2607977"/>
            </a:xfrm>
          </p:grpSpPr>
          <p:cxnSp>
            <p:nvCxnSpPr>
              <p:cNvPr id="3146232" name="直接箭头连接符 24"/>
              <p:cNvCxnSpPr>
                <a:cxnSpLocks/>
              </p:cNvCxnSpPr>
              <p:nvPr/>
            </p:nvCxnSpPr>
            <p:spPr>
              <a:xfrm flipV="1">
                <a:off x="1622535" y="1360765"/>
                <a:ext cx="0" cy="2223163"/>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33" name="直接箭头连接符 25"/>
              <p:cNvCxnSpPr>
                <a:cxnSpLocks/>
              </p:cNvCxnSpPr>
              <p:nvPr/>
            </p:nvCxnSpPr>
            <p:spPr>
              <a:xfrm>
                <a:off x="1617948" y="1696772"/>
                <a:ext cx="241642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096" name="文本框 26"/>
              <p:cNvSpPr txBox="1">
                <a:spLocks noChangeAspect="1" noMove="1" noResize="1" noRot="1" noAdjustHandles="1" noEditPoints="1" noChangeArrowheads="1" noChangeShapeType="1" noTextEdit="1"/>
              </p:cNvSpPr>
              <p:nvPr/>
            </p:nvSpPr>
            <p:spPr bwMode="auto">
              <a:xfrm>
                <a:off x="897282" y="975951"/>
                <a:ext cx="1441333" cy="400110"/>
              </a:xfrm>
              <a:prstGeom prst="rect"/>
              <a:blipFill>
                <a:blip xmlns:r="http://schemas.openxmlformats.org/officeDocument/2006/relationships" r:embed="rId4"/>
                <a:stretch>
                  <a:fillRect b="-10606"/>
                </a:stretch>
              </a:blipFill>
              <a:ln>
                <a:noFill/>
              </a:ln>
              <a:effectLst/>
            </p:spPr>
            <p:txBody>
              <a:bodyPr/>
              <a:p>
                <a:r>
                  <a:rPr altLang="en-US" lang="zh-CN">
                    <a:noFill/>
                  </a:rPr>
                  <a:t> </a:t>
                </a:r>
              </a:p>
            </p:txBody>
          </p:sp>
          <p:sp>
            <p:nvSpPr>
              <p:cNvPr id="1053097" name="文本框 27"/>
              <p:cNvSpPr txBox="1">
                <a:spLocks noChangeAspect="1" noMove="1" noResize="1" noRot="1" noAdjustHandles="1" noEditPoints="1" noChangeArrowheads="1" noChangeShapeType="1" noTextEdit="1"/>
              </p:cNvSpPr>
              <p:nvPr/>
            </p:nvSpPr>
            <p:spPr bwMode="auto">
              <a:xfrm>
                <a:off x="3754455" y="1696772"/>
                <a:ext cx="479405" cy="400110"/>
              </a:xfrm>
              <a:prstGeom prst="rect"/>
              <a:blipFill>
                <a:blip xmlns:r="http://schemas.openxmlformats.org/officeDocument/2006/relationships" r:embed="rId5"/>
                <a:stretch>
                  <a:fillRect b="-18462"/>
                </a:stretch>
              </a:blipFill>
              <a:ln>
                <a:noFill/>
              </a:ln>
              <a:effectLst/>
            </p:spPr>
            <p:txBody>
              <a:bodyPr/>
              <a:p>
                <a:r>
                  <a:rPr altLang="en-US" lang="zh-CN">
                    <a:noFill/>
                  </a:rPr>
                  <a:t> </a:t>
                </a:r>
              </a:p>
            </p:txBody>
          </p:sp>
          <p:sp>
            <p:nvSpPr>
              <p:cNvPr id="1053098" name="文本框 28"/>
              <p:cNvSpPr txBox="1">
                <a:spLocks noChangeAspect="1" noMove="1" noResize="1" noRot="1" noAdjustHandles="1" noEditPoints="1" noChangeArrowheads="1" noChangeShapeType="1" noTextEdit="1"/>
              </p:cNvSpPr>
              <p:nvPr/>
            </p:nvSpPr>
            <p:spPr bwMode="auto">
              <a:xfrm>
                <a:off x="1280049" y="1492258"/>
                <a:ext cx="479405" cy="400110"/>
              </a:xfrm>
              <a:prstGeom prst="rect"/>
              <a:blipFill>
                <a:blip xmlns:r="http://schemas.openxmlformats.org/officeDocument/2006/relationships" r:embed="rId6"/>
                <a:stretch>
                  <a:fillRect/>
                </a:stretch>
              </a:blipFill>
              <a:ln>
                <a:noFill/>
              </a:ln>
              <a:effectLst/>
            </p:spPr>
            <p:txBody>
              <a:bodyPr/>
              <a:p>
                <a:r>
                  <a:rPr altLang="en-US" lang="zh-CN">
                    <a:noFill/>
                  </a:rPr>
                  <a:t> </a:t>
                </a:r>
              </a:p>
            </p:txBody>
          </p:sp>
        </p:grpSp>
        <p:sp>
          <p:nvSpPr>
            <p:cNvPr id="1053099" name="矩形 21"/>
            <p:cNvSpPr>
              <a:spLocks noChangeAspect="1" noMove="1" noResize="1" noRot="1" noAdjustHandles="1" noEditPoints="1" noChangeArrowheads="1" noChangeShapeType="1" noTextEdit="1"/>
            </p:cNvSpPr>
            <p:nvPr/>
          </p:nvSpPr>
          <p:spPr>
            <a:xfrm>
              <a:off x="776375" y="4994019"/>
              <a:ext cx="777713" cy="369332"/>
            </a:xfrm>
            <a:prstGeom prst="rect"/>
            <a:blipFill>
              <a:blip xmlns:r="http://schemas.openxmlformats.org/officeDocument/2006/relationships" r:embed="rId7"/>
              <a:stretch>
                <a:fillRect/>
              </a:stretch>
            </a:blipFill>
          </p:spPr>
          <p:txBody>
            <a:bodyPr/>
            <a:p>
              <a:r>
                <a:rPr altLang="en-US" lang="zh-CN">
                  <a:noFill/>
                </a:rPr>
                <a:t> </a:t>
              </a:r>
            </a:p>
          </p:txBody>
        </p:sp>
        <p:sp>
          <p:nvSpPr>
            <p:cNvPr id="1053100" name="矩形 22"/>
            <p:cNvSpPr>
              <a:spLocks noChangeAspect="1" noMove="1" noResize="1" noRot="1" noAdjustHandles="1" noEditPoints="1" noChangeArrowheads="1" noChangeShapeType="1" noTextEdit="1"/>
            </p:cNvSpPr>
            <p:nvPr/>
          </p:nvSpPr>
          <p:spPr>
            <a:xfrm>
              <a:off x="730091" y="5665865"/>
              <a:ext cx="905954" cy="369332"/>
            </a:xfrm>
            <a:prstGeom prst="rect"/>
            <a:blipFill>
              <a:blip xmlns:r="http://schemas.openxmlformats.org/officeDocument/2006/relationships" r:embed="rId8"/>
              <a:stretch>
                <a:fillRect/>
              </a:stretch>
            </a:blipFill>
          </p:spPr>
          <p:txBody>
            <a:bodyPr/>
            <a:p>
              <a:r>
                <a:rPr altLang="en-US" lang="zh-CN">
                  <a:noFill/>
                </a:rPr>
                <a:t> </a:t>
              </a:r>
            </a:p>
          </p:txBody>
        </p:sp>
        <p:sp>
          <p:nvSpPr>
            <p:cNvPr id="1053101" name="任意多边形 23"/>
            <p:cNvSpPr/>
            <p:nvPr/>
          </p:nvSpPr>
          <p:spPr>
            <a:xfrm flipH="1" flipV="1">
              <a:off x="1604959" y="4400313"/>
              <a:ext cx="1714616" cy="1590476"/>
            </a:xfrm>
            <a:custGeom>
              <a:avLst/>
              <a:gdLst>
                <a:gd name="connsiteX0" fmla="*/ 0 w 2969703"/>
                <a:gd name="connsiteY0" fmla="*/ 0 h 1211246"/>
                <a:gd name="connsiteX1" fmla="*/ 587229 w 2969703"/>
                <a:gd name="connsiteY1" fmla="*/ 209725 h 1211246"/>
                <a:gd name="connsiteX2" fmla="*/ 1459684 w 2969703"/>
                <a:gd name="connsiteY2" fmla="*/ 1057013 h 1211246"/>
                <a:gd name="connsiteX3" fmla="*/ 2969703 w 2969703"/>
                <a:gd name="connsiteY3" fmla="*/ 1208014 h 1211246"/>
              </a:gdLst>
              <a:ahLst/>
              <a:cxnLst>
                <a:cxn ang="0">
                  <a:pos x="connsiteX0" y="connsiteY0"/>
                </a:cxn>
                <a:cxn ang="0">
                  <a:pos x="connsiteX1" y="connsiteY1"/>
                </a:cxn>
                <a:cxn ang="0">
                  <a:pos x="connsiteX2" y="connsiteY2"/>
                </a:cxn>
                <a:cxn ang="0">
                  <a:pos x="connsiteX3" y="connsiteY3"/>
                </a:cxn>
              </a:cxnLst>
              <a:rect l="l" t="t" r="r" b="b"/>
              <a:pathLst>
                <a:path w="2969703" h="1211246">
                  <a:moveTo>
                    <a:pt x="0" y="0"/>
                  </a:moveTo>
                  <a:cubicBezTo>
                    <a:pt x="171974" y="16778"/>
                    <a:pt x="343948" y="33556"/>
                    <a:pt x="587229" y="209725"/>
                  </a:cubicBezTo>
                  <a:cubicBezTo>
                    <a:pt x="830510" y="385894"/>
                    <a:pt x="1062605" y="890632"/>
                    <a:pt x="1459684" y="1057013"/>
                  </a:cubicBezTo>
                  <a:cubicBezTo>
                    <a:pt x="1856763" y="1223394"/>
                    <a:pt x="2413233" y="1215704"/>
                    <a:pt x="2969703" y="120801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cxnSp>
        <p:nvCxnSpPr>
          <p:cNvPr id="3146234" name="直接连接符 29"/>
          <p:cNvCxnSpPr>
            <a:cxnSpLocks/>
          </p:cNvCxnSpPr>
          <p:nvPr/>
        </p:nvCxnSpPr>
        <p:spPr>
          <a:xfrm>
            <a:off x="7489269" y="2782258"/>
            <a:ext cx="0" cy="3284851"/>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35" name="直接连接符 30"/>
          <p:cNvCxnSpPr>
            <a:cxnSpLocks/>
          </p:cNvCxnSpPr>
          <p:nvPr/>
        </p:nvCxnSpPr>
        <p:spPr>
          <a:xfrm flipH="1">
            <a:off x="6004325" y="6061071"/>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36" name="直接连接符 31"/>
          <p:cNvCxnSpPr>
            <a:cxnSpLocks/>
          </p:cNvCxnSpPr>
          <p:nvPr/>
        </p:nvCxnSpPr>
        <p:spPr>
          <a:xfrm flipH="1">
            <a:off x="6016723" y="3137562"/>
            <a:ext cx="1484944"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53102" name="矩形 32"/>
          <p:cNvSpPr>
            <a:spLocks noChangeAspect="1" noMove="1" noResize="1" noRot="1" noAdjustHandles="1" noEditPoints="1" noChangeArrowheads="1" noChangeShapeType="1" noTextEdit="1"/>
          </p:cNvSpPr>
          <p:nvPr/>
        </p:nvSpPr>
        <p:spPr>
          <a:xfrm>
            <a:off x="7431248" y="4527175"/>
            <a:ext cx="463011" cy="400110"/>
          </a:xfrm>
          <a:prstGeom prst="rect"/>
          <a:blipFill>
            <a:blip xmlns:r="http://schemas.openxmlformats.org/officeDocument/2006/relationships" r:embed="rId9"/>
            <a:stretch>
              <a:fillRect b="-15385"/>
            </a:stretch>
          </a:blipFill>
        </p:spPr>
        <p:txBody>
          <a:bodyPr/>
          <a:p>
            <a:r>
              <a:rPr altLang="en-US" lang="zh-CN">
                <a:noFill/>
              </a:rPr>
              <a:t> </a:t>
            </a:r>
          </a:p>
        </p:txBody>
      </p:sp>
      <p:sp>
        <p:nvSpPr>
          <p:cNvPr id="1053103" name="文本框 33"/>
          <p:cNvSpPr txBox="1"/>
          <p:nvPr/>
        </p:nvSpPr>
        <p:spPr bwMode="auto">
          <a:xfrm>
            <a:off x="7174891" y="1161369"/>
            <a:ext cx="1097154" cy="461665"/>
          </a:xfrm>
          <a:prstGeom prst="rect"/>
          <a:solidFill>
            <a:schemeClr val="accent4">
              <a:lumMod val="20000"/>
              <a:lumOff val="80000"/>
            </a:schemeClr>
          </a:solid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Stable</a:t>
            </a:r>
            <a:endParaRPr altLang="en-US" dirty="0" sz="2400" kumimoji="1" lang="zh-CN" smtClean="0">
              <a:latin typeface="Arial" panose="020B0604020202020204" pitchFamily="34" charset="0"/>
              <a:cs typeface="Arial" panose="020B0604020202020204" pitchFamily="34" charset="0"/>
            </a:endParaRPr>
          </a:p>
        </p:txBody>
      </p:sp>
      <p:sp>
        <p:nvSpPr>
          <p:cNvPr id="1053104" name="矩形 34"/>
          <p:cNvSpPr>
            <a:spLocks noChangeAspect="1" noMove="1" noResize="1" noRot="1" noAdjustHandles="1" noEditPoints="1" noChangeArrowheads="1" noChangeShapeType="1" noTextEdit="1"/>
          </p:cNvSpPr>
          <p:nvPr/>
        </p:nvSpPr>
        <p:spPr>
          <a:xfrm>
            <a:off x="6858195" y="2382148"/>
            <a:ext cx="438582" cy="400110"/>
          </a:xfrm>
          <a:prstGeom prst="rect"/>
          <a:blipFill>
            <a:blip xmlns:r="http://schemas.openxmlformats.org/officeDocument/2006/relationships" r:embed="rId10"/>
            <a:stretch>
              <a:fillRect b="-15385"/>
            </a:stretch>
          </a:blipFill>
        </p:spPr>
        <p:txBody>
          <a:bodyPr/>
          <a:p>
            <a:r>
              <a:rPr altLang="en-US" lang="zh-CN">
                <a:noFill/>
              </a:rPr>
              <a:t> </a:t>
            </a:r>
          </a:p>
        </p:txBody>
      </p:sp>
      <p:cxnSp>
        <p:nvCxnSpPr>
          <p:cNvPr id="3146237" name="直接连接符 35"/>
          <p:cNvCxnSpPr>
            <a:cxnSpLocks/>
          </p:cNvCxnSpPr>
          <p:nvPr/>
        </p:nvCxnSpPr>
        <p:spPr>
          <a:xfrm>
            <a:off x="7320978" y="2776220"/>
            <a:ext cx="0" cy="2948531"/>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6238" name="直接连接符 36"/>
          <p:cNvCxnSpPr>
            <a:cxnSpLocks/>
          </p:cNvCxnSpPr>
          <p:nvPr/>
        </p:nvCxnSpPr>
        <p:spPr>
          <a:xfrm flipH="1">
            <a:off x="6004325" y="5724751"/>
            <a:ext cx="1316653"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53105" name="文本框 37"/>
          <p:cNvSpPr txBox="1">
            <a:spLocks noChangeAspect="1" noMove="1" noResize="1" noRot="1" noAdjustHandles="1" noEditPoints="1" noChangeArrowheads="1" noChangeShapeType="1" noTextEdit="1"/>
          </p:cNvSpPr>
          <p:nvPr/>
        </p:nvSpPr>
        <p:spPr bwMode="auto">
          <a:xfrm>
            <a:off x="799346" y="2329823"/>
            <a:ext cx="4175436" cy="461665"/>
          </a:xfrm>
          <a:prstGeom prst="rect"/>
          <a:blipFill>
            <a:blip xmlns:r="http://schemas.openxmlformats.org/officeDocument/2006/relationships" r:embed="rId11"/>
            <a:stretch>
              <a:fillRect l="-2190" t="-9211" b="-30263"/>
            </a:stretch>
          </a:blipFill>
          <a:ln>
            <a:noFill/>
          </a:ln>
          <a:effectLst/>
        </p:spPr>
        <p:txBody>
          <a:bodyPr/>
          <a:p>
            <a:r>
              <a:rPr altLang="en-US" lang="zh-CN">
                <a:noFill/>
              </a:rPr>
              <a:t> </a:t>
            </a:r>
          </a:p>
        </p:txBody>
      </p:sp>
      <p:sp>
        <p:nvSpPr>
          <p:cNvPr id="1053106" name="矩形 40"/>
          <p:cNvSpPr>
            <a:spLocks noChangeAspect="1" noMove="1" noResize="1" noRot="1" noAdjustHandles="1" noEditPoints="1" noChangeArrowheads="1" noChangeShapeType="1" noTextEdit="1"/>
          </p:cNvSpPr>
          <p:nvPr/>
        </p:nvSpPr>
        <p:spPr>
          <a:xfrm>
            <a:off x="5554503" y="2905114"/>
            <a:ext cx="534954" cy="369332"/>
          </a:xfrm>
          <a:prstGeom prst="rect"/>
          <a:blipFill>
            <a:blip xmlns:r="http://schemas.openxmlformats.org/officeDocument/2006/relationships" r:embed="rId12"/>
            <a:stretch>
              <a:fillRect/>
            </a:stretch>
          </a:blipFill>
        </p:spPr>
        <p:txBody>
          <a:bodyPr/>
          <a:p>
            <a:r>
              <a:rPr altLang="en-US" lang="zh-CN">
                <a:noFill/>
              </a:rPr>
              <a:t> </a:t>
            </a:r>
          </a:p>
        </p:txBody>
      </p:sp>
      <p:cxnSp>
        <p:nvCxnSpPr>
          <p:cNvPr id="3146239" name="直接箭头连接符 42"/>
          <p:cNvCxnSpPr>
            <a:cxnSpLocks/>
          </p:cNvCxnSpPr>
          <p:nvPr/>
        </p:nvCxnSpPr>
        <p:spPr>
          <a:xfrm>
            <a:off x="6502128" y="5738982"/>
            <a:ext cx="0" cy="320690"/>
          </a:xfrm>
          <a:prstGeom prst="straightConnector1"/>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3107" name="矩形 43"/>
          <p:cNvSpPr>
            <a:spLocks noChangeAspect="1" noMove="1" noResize="1" noRot="1" noAdjustHandles="1" noEditPoints="1" noChangeArrowheads="1" noChangeShapeType="1" noTextEdit="1"/>
          </p:cNvSpPr>
          <p:nvPr/>
        </p:nvSpPr>
        <p:spPr>
          <a:xfrm>
            <a:off x="6441083" y="5715415"/>
            <a:ext cx="583750" cy="369332"/>
          </a:xfrm>
          <a:prstGeom prst="rect"/>
          <a:blipFill>
            <a:blip xmlns:r="http://schemas.openxmlformats.org/officeDocument/2006/relationships" r:embed="rId13"/>
            <a:stretch>
              <a:fillRect/>
            </a:stretch>
          </a:blipFill>
        </p:spPr>
        <p:txBody>
          <a:bodyPr/>
          <a:p>
            <a:r>
              <a:rPr altLang="en-US" lang="zh-CN">
                <a:noFill/>
              </a:rPr>
              <a:t> </a:t>
            </a:r>
          </a:p>
        </p:txBody>
      </p:sp>
      <p:sp>
        <p:nvSpPr>
          <p:cNvPr id="1053108" name="文本框 44"/>
          <p:cNvSpPr txBox="1">
            <a:spLocks noChangeAspect="1" noMove="1" noResize="1" noRot="1" noAdjustHandles="1" noEditPoints="1" noChangeArrowheads="1" noChangeShapeType="1" noTextEdit="1"/>
          </p:cNvSpPr>
          <p:nvPr/>
        </p:nvSpPr>
        <p:spPr bwMode="auto">
          <a:xfrm>
            <a:off x="593055" y="2998940"/>
            <a:ext cx="4763271" cy="461665"/>
          </a:xfrm>
          <a:prstGeom prst="rect"/>
          <a:blipFill>
            <a:blip xmlns:r="http://schemas.openxmlformats.org/officeDocument/2006/relationships" r:embed="rId14"/>
            <a:stretch>
              <a:fillRect/>
            </a:stretch>
          </a:blipFill>
          <a:ln>
            <a:noFill/>
          </a:ln>
          <a:effectLst/>
        </p:spPr>
        <p:txBody>
          <a:bodyPr/>
          <a:p>
            <a:r>
              <a:rPr altLang="en-US" lang="zh-CN">
                <a:noFill/>
              </a:rPr>
              <a:t> </a:t>
            </a:r>
          </a:p>
        </p:txBody>
      </p:sp>
      <p:sp>
        <p:nvSpPr>
          <p:cNvPr id="1053109" name="矩形 45"/>
          <p:cNvSpPr>
            <a:spLocks noChangeAspect="1" noMove="1" noResize="1" noRot="1" noAdjustHandles="1" noEditPoints="1" noChangeArrowheads="1" noChangeShapeType="1" noTextEdit="1"/>
          </p:cNvSpPr>
          <p:nvPr/>
        </p:nvSpPr>
        <p:spPr>
          <a:xfrm>
            <a:off x="7266805" y="2348276"/>
            <a:ext cx="463011" cy="400110"/>
          </a:xfrm>
          <a:prstGeom prst="rect"/>
          <a:blipFill>
            <a:blip xmlns:r="http://schemas.openxmlformats.org/officeDocument/2006/relationships" r:embed="rId15"/>
            <a:stretch>
              <a:fillRect b="-13636"/>
            </a:stretch>
          </a:blipFill>
        </p:spPr>
        <p:txBody>
          <a:bodyPr/>
          <a:p>
            <a:r>
              <a:rPr altLang="en-US" lang="zh-CN">
                <a:noFill/>
              </a:rPr>
              <a:t> </a:t>
            </a:r>
          </a:p>
        </p:txBody>
      </p:sp>
      <p:sp>
        <p:nvSpPr>
          <p:cNvPr id="1053110" name="文本框 46"/>
          <p:cNvSpPr txBox="1">
            <a:spLocks noChangeAspect="1" noMove="1" noResize="1" noRot="1" noAdjustHandles="1" noEditPoints="1" noChangeArrowheads="1" noChangeShapeType="1" noTextEdit="1"/>
          </p:cNvSpPr>
          <p:nvPr/>
        </p:nvSpPr>
        <p:spPr bwMode="auto">
          <a:xfrm>
            <a:off x="996090" y="3756710"/>
            <a:ext cx="3941838" cy="461665"/>
          </a:xfrm>
          <a:prstGeom prst="rect"/>
          <a:blipFill>
            <a:blip xmlns:r="http://schemas.openxmlformats.org/officeDocument/2006/relationships" r:embed="rId16"/>
            <a:stretch>
              <a:fillRect l="-2318" t="-9211" b="-30263"/>
            </a:stretch>
          </a:blipFill>
          <a:ln>
            <a:noFill/>
          </a:ln>
          <a:effectLst/>
        </p:spPr>
        <p:txBody>
          <a:bodyPr/>
          <a:p>
            <a:r>
              <a:rPr altLang="en-US" lang="zh-CN">
                <a:noFill/>
              </a:rPr>
              <a:t> </a:t>
            </a:r>
          </a:p>
        </p:txBody>
      </p:sp>
      <p:sp>
        <p:nvSpPr>
          <p:cNvPr id="1053111" name="文本框 47"/>
          <p:cNvSpPr txBox="1">
            <a:spLocks noChangeAspect="1" noMove="1" noResize="1" noRot="1" noAdjustHandles="1" noEditPoints="1" noChangeArrowheads="1" noChangeShapeType="1" noTextEdit="1"/>
          </p:cNvSpPr>
          <p:nvPr/>
        </p:nvSpPr>
        <p:spPr bwMode="auto">
          <a:xfrm>
            <a:off x="568858" y="4308452"/>
            <a:ext cx="4763271" cy="461665"/>
          </a:xfrm>
          <a:prstGeom prst="rect"/>
          <a:blipFill>
            <a:blip xmlns:r="http://schemas.openxmlformats.org/officeDocument/2006/relationships" r:embed="rId17"/>
            <a:stretch>
              <a:fillRect b="-1333"/>
            </a:stretch>
          </a:blipFill>
          <a:ln>
            <a:noFill/>
          </a:ln>
          <a:effectLst/>
        </p:spPr>
        <p:txBody>
          <a:bodyPr/>
          <a:p>
            <a:r>
              <a:rPr altLang="en-US" lang="zh-CN">
                <a:noFill/>
              </a:rPr>
              <a:t> </a:t>
            </a:r>
          </a:p>
        </p:txBody>
      </p:sp>
      <p:sp>
        <p:nvSpPr>
          <p:cNvPr id="1053112" name="文本框 48"/>
          <p:cNvSpPr txBox="1">
            <a:spLocks noChangeAspect="1" noMove="1" noResize="1" noRot="1" noAdjustHandles="1" noEditPoints="1" noChangeArrowheads="1" noChangeShapeType="1" noTextEdit="1"/>
          </p:cNvSpPr>
          <p:nvPr/>
        </p:nvSpPr>
        <p:spPr bwMode="auto">
          <a:xfrm>
            <a:off x="441512" y="1318469"/>
            <a:ext cx="5303453" cy="830997"/>
          </a:xfrm>
          <a:prstGeom prst="rect"/>
          <a:blipFill>
            <a:blip xmlns:r="http://schemas.openxmlformats.org/officeDocument/2006/relationships" r:embed="rId18"/>
            <a:stretch>
              <a:fillRect l="-1724" t="-5109" b="-16058"/>
            </a:stretch>
          </a:blipFill>
          <a:ln>
            <a:noFill/>
          </a:ln>
          <a:effectLst/>
        </p:spPr>
        <p:txBody>
          <a:bodyPr/>
          <a:p>
            <a:r>
              <a:rPr altLang="en-US" lang="zh-CN">
                <a:noFill/>
              </a:rPr>
              <a:t> </a:t>
            </a:r>
          </a:p>
        </p:txBody>
      </p:sp>
      <p:sp>
        <p:nvSpPr>
          <p:cNvPr id="1053113" name="文本框 50"/>
          <p:cNvSpPr txBox="1">
            <a:spLocks noChangeAspect="1" noMove="1" noResize="1" noRot="1" noAdjustHandles="1" noEditPoints="1" noChangeArrowheads="1" noChangeShapeType="1" noTextEdit="1"/>
          </p:cNvSpPr>
          <p:nvPr/>
        </p:nvSpPr>
        <p:spPr bwMode="auto">
          <a:xfrm>
            <a:off x="315283" y="5131388"/>
            <a:ext cx="5041044" cy="830997"/>
          </a:xfrm>
          <a:prstGeom prst="rect"/>
          <a:blipFill>
            <a:blip xmlns:r="http://schemas.openxmlformats.org/officeDocument/2006/relationships" r:embed="rId19"/>
            <a:stretch>
              <a:fillRect l="-1935" t="-5147" r="-1572" b="-16912"/>
            </a:stretch>
          </a:blipFill>
          <a:ln>
            <a:noFill/>
          </a:ln>
          <a:effectLst/>
        </p:spPr>
        <p:txBody>
          <a:bodyPr/>
          <a:p>
            <a:r>
              <a:rPr altLang="en-US" lang="zh-CN">
                <a:noFill/>
              </a:rPr>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659" name=""/>
        <p:cNvGrpSpPr/>
        <p:nvPr/>
      </p:nvGrpSpPr>
      <p:grpSpPr>
        <a:xfrm>
          <a:off x="0" y="0"/>
          <a:ext cx="0" cy="0"/>
          <a:chOff x="0" y="0"/>
          <a:chExt cx="0" cy="0"/>
        </a:xfrm>
      </p:grpSpPr>
      <p:sp>
        <p:nvSpPr>
          <p:cNvPr id="1053117" name="圆角矩形 10"/>
          <p:cNvSpPr/>
          <p:nvPr/>
        </p:nvSpPr>
        <p:spPr>
          <a:xfrm>
            <a:off x="664777" y="2201494"/>
            <a:ext cx="7814443" cy="1638120"/>
          </a:xfrm>
          <a:prstGeom prst="roundRect">
            <a:avLst>
              <a:gd name="adj" fmla="val 41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11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119" name="矩形 89"/>
          <p:cNvSpPr/>
          <p:nvPr/>
        </p:nvSpPr>
        <p:spPr>
          <a:xfrm>
            <a:off x="241660" y="618521"/>
            <a:ext cx="8660678"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Methods to eliminate the self-excited oscillation</a:t>
            </a:r>
            <a:endParaRPr altLang="en-US" b="1" dirty="0" sz="2400" lang="zh-CN">
              <a:latin typeface="宋体" panose="02010600030101010101" pitchFamily="2" charset="-122"/>
              <a:ea typeface="宋体" panose="02010600030101010101" pitchFamily="2" charset="-122"/>
            </a:endParaRPr>
          </a:p>
        </p:txBody>
      </p:sp>
      <p:sp>
        <p:nvSpPr>
          <p:cNvPr id="1053120" name="矩形 9"/>
          <p:cNvSpPr/>
          <p:nvPr/>
        </p:nvSpPr>
        <p:spPr>
          <a:xfrm>
            <a:off x="241658" y="1165106"/>
            <a:ext cx="8660678" cy="461665"/>
          </a:xfrm>
          <a:prstGeom prst="rect"/>
        </p:spPr>
        <p:txBody>
          <a:bodyPr wrap="square">
            <a:spAutoFit/>
          </a:bodyPr>
          <a:p>
            <a:pPr algn="ct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消除自激振荡的方法</a:t>
            </a:r>
            <a:endParaRPr altLang="en-US" b="1" dirty="0" sz="2400" lang="zh-CN">
              <a:latin typeface="宋体" panose="02010600030101010101" pitchFamily="2" charset="-122"/>
              <a:ea typeface="宋体" panose="02010600030101010101" pitchFamily="2" charset="-122"/>
            </a:endParaRPr>
          </a:p>
        </p:txBody>
      </p:sp>
      <p:sp>
        <p:nvSpPr>
          <p:cNvPr id="1053121" name="文本框 11"/>
          <p:cNvSpPr txBox="1"/>
          <p:nvPr/>
        </p:nvSpPr>
        <p:spPr bwMode="auto">
          <a:xfrm>
            <a:off x="2967209" y="2303513"/>
            <a:ext cx="3411923" cy="461665"/>
          </a:xfrm>
          <a:prstGeom prst="rect"/>
          <a:noFill/>
          <a:ln>
            <a:noFill/>
          </a:ln>
          <a:effectLst/>
        </p:spPr>
        <p:txBody>
          <a:bodyPr rtlCol="0" wrap="square">
            <a:spAutoFit/>
          </a:bodyPr>
          <a:p>
            <a:pPr algn="ctr">
              <a:spcBef>
                <a:spcPct val="50000"/>
              </a:spcBef>
            </a:pPr>
            <a:r>
              <a:rPr altLang="zh-CN" b="1" dirty="0" sz="2400" kumimoji="1" lang="en-US" smtClean="0">
                <a:latin typeface="Arial" panose="020B0604020202020204" pitchFamily="34" charset="0"/>
                <a:cs typeface="Arial" panose="020B0604020202020204" pitchFamily="34" charset="0"/>
              </a:rPr>
              <a:t>Compensation</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补偿</a:t>
            </a:r>
            <a:endParaRPr altLang="en-US" b="1" dirty="0" sz="2400" kumimoji="1" lang="zh-CN">
              <a:latin typeface="宋体" panose="02010600030101010101" pitchFamily="2" charset="-122"/>
              <a:ea typeface="宋体" panose="02010600030101010101" pitchFamily="2" charset="-122"/>
              <a:cs typeface="Arial" panose="020B0604020202020204" pitchFamily="34" charset="0"/>
            </a:endParaRPr>
          </a:p>
        </p:txBody>
      </p:sp>
      <p:sp>
        <p:nvSpPr>
          <p:cNvPr id="1053122" name="文本框 12"/>
          <p:cNvSpPr txBox="1"/>
          <p:nvPr/>
        </p:nvSpPr>
        <p:spPr bwMode="auto">
          <a:xfrm>
            <a:off x="758077" y="2889276"/>
            <a:ext cx="7627841" cy="802640"/>
          </a:xfrm>
          <a:prstGeom prst="rect"/>
          <a:noFill/>
          <a:ln>
            <a:noFill/>
          </a:ln>
          <a:effectLst/>
        </p:spPr>
        <p:txBody>
          <a:bodyPr rtlCol="0" wrap="square">
            <a:spAutoFit/>
          </a:bodyPr>
          <a:p>
            <a:pPr algn="ctr">
              <a:spcBef>
                <a:spcPct val="50000"/>
              </a:spcBef>
            </a:pPr>
            <a:r>
              <a:rPr altLang="zh-CN" dirty="0" sz="2400" kumimoji="1" lang="en-US" smtClean="0">
                <a:latin typeface="Arial" panose="020B0604020202020204" pitchFamily="34" charset="0"/>
                <a:cs typeface="Arial" panose="020B0604020202020204" pitchFamily="34" charset="0"/>
              </a:rPr>
              <a:t>Add resistor and capacitor in the amplifier circuit, to increase the gain and phase stability margin.</a:t>
            </a:r>
            <a:endParaRPr altLang="en-US" dirty="0" sz="2400" kumimoji="1" lang="zh-CN">
              <a:latin typeface="Arial" panose="020B0604020202020204" pitchFamily="34" charset="0"/>
              <a:cs typeface="Arial" panose="020B0604020202020204" pitchFamily="34" charset="0"/>
            </a:endParaRPr>
          </a:p>
        </p:txBody>
      </p:sp>
      <p:sp>
        <p:nvSpPr>
          <p:cNvPr id="1053123" name="左大括号 13"/>
          <p:cNvSpPr/>
          <p:nvPr/>
        </p:nvSpPr>
        <p:spPr>
          <a:xfrm>
            <a:off x="2129564" y="4419105"/>
            <a:ext cx="235478" cy="1206575"/>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3124" name="文本框 14"/>
          <p:cNvSpPr txBox="1"/>
          <p:nvPr/>
        </p:nvSpPr>
        <p:spPr bwMode="auto">
          <a:xfrm>
            <a:off x="2081894" y="4296563"/>
            <a:ext cx="5331007" cy="461665"/>
          </a:xfrm>
          <a:prstGeom prst="rect"/>
          <a:noFill/>
          <a:ln>
            <a:noFill/>
          </a:ln>
          <a:effectLst/>
        </p:spPr>
        <p:txBody>
          <a:bodyPr rtlCol="0" wrap="square">
            <a:spAutoFit/>
          </a:bodyPr>
          <a:p>
            <a:pPr algn="ctr">
              <a:spcBef>
                <a:spcPct val="50000"/>
              </a:spcBef>
            </a:pPr>
            <a:r>
              <a:rPr altLang="zh-CN" b="1" dirty="0" sz="2400" kumimoji="1" lang="en-US" smtClean="0">
                <a:latin typeface="Arial" panose="020B0604020202020204" pitchFamily="34" charset="0"/>
                <a:cs typeface="Arial" panose="020B0604020202020204" pitchFamily="34" charset="0"/>
              </a:rPr>
              <a:t>Lag compensation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滞后补偿</a:t>
            </a:r>
            <a:endParaRPr altLang="en-US" b="1" dirty="0" sz="2400" kumimoji="1" lang="zh-CN">
              <a:latin typeface="宋体" panose="02010600030101010101" pitchFamily="2" charset="-122"/>
              <a:ea typeface="宋体" panose="02010600030101010101" pitchFamily="2" charset="-122"/>
              <a:cs typeface="Arial" panose="020B0604020202020204" pitchFamily="34" charset="0"/>
            </a:endParaRPr>
          </a:p>
        </p:txBody>
      </p:sp>
      <p:sp>
        <p:nvSpPr>
          <p:cNvPr id="1053125" name="文本框 15"/>
          <p:cNvSpPr txBox="1"/>
          <p:nvPr/>
        </p:nvSpPr>
        <p:spPr bwMode="auto">
          <a:xfrm>
            <a:off x="2081893" y="5164015"/>
            <a:ext cx="5331007" cy="461665"/>
          </a:xfrm>
          <a:prstGeom prst="rect"/>
          <a:noFill/>
          <a:ln>
            <a:noFill/>
          </a:ln>
          <a:effectLst/>
        </p:spPr>
        <p:txBody>
          <a:bodyPr rtlCol="0" wrap="square">
            <a:spAutoFit/>
          </a:bodyPr>
          <a:p>
            <a:pPr algn="ctr">
              <a:spcBef>
                <a:spcPct val="50000"/>
              </a:spcBef>
            </a:pPr>
            <a:r>
              <a:rPr altLang="zh-CN" b="1" dirty="0" sz="2400" kumimoji="1" lang="en-US" smtClean="0">
                <a:latin typeface="Arial" panose="020B0604020202020204" pitchFamily="34" charset="0"/>
                <a:cs typeface="Arial" panose="020B0604020202020204" pitchFamily="34" charset="0"/>
              </a:rPr>
              <a:t>Lead compensation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超前补偿</a:t>
            </a:r>
            <a:endParaRPr altLang="en-US" b="1" dirty="0" sz="2400" kumimoji="1" lang="zh-CN">
              <a:latin typeface="宋体" panose="02010600030101010101" pitchFamily="2" charset="-122"/>
              <a:ea typeface="宋体" panose="02010600030101010101" pitchFamily="2" charset="-122"/>
              <a:cs typeface="Arial" panose="020B0604020202020204" pitchFamily="34" charset="0"/>
            </a:endParaRPr>
          </a:p>
        </p:txBody>
      </p:sp>
      <p:sp>
        <p:nvSpPr>
          <p:cNvPr id="1053126" name="文本框 16"/>
          <p:cNvSpPr txBox="1">
            <a:spLocks noChangeAspect="1" noMove="1" noResize="1" noRot="1" noAdjustHandles="1" noEditPoints="1" noChangeArrowheads="1" noChangeShapeType="1" noTextEdit="1"/>
          </p:cNvSpPr>
          <p:nvPr/>
        </p:nvSpPr>
        <p:spPr bwMode="auto">
          <a:xfrm>
            <a:off x="6068043" y="2273879"/>
            <a:ext cx="1563514" cy="461665"/>
          </a:xfrm>
          <a:prstGeom prst="rect"/>
          <a:blipFill>
            <a:blip xmlns:r="http://schemas.openxmlformats.org/officeDocument/2006/relationships" r:embed="rId1"/>
            <a:stretch>
              <a:fillRect b="-19737"/>
            </a:stretch>
          </a:blipFill>
          <a:ln>
            <a:noFill/>
          </a:ln>
          <a:effectLst/>
        </p:spPr>
        <p:txBody>
          <a:bodyPr/>
          <a:p>
            <a:r>
              <a:rPr altLang="en-US" lang="zh-CN">
                <a:noFill/>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662" name=""/>
        <p:cNvGrpSpPr/>
        <p:nvPr/>
      </p:nvGrpSpPr>
      <p:grpSpPr>
        <a:xfrm>
          <a:off x="0" y="0"/>
          <a:ext cx="0" cy="0"/>
          <a:chOff x="0" y="0"/>
          <a:chExt cx="0" cy="0"/>
        </a:xfrm>
      </p:grpSpPr>
      <p:sp>
        <p:nvSpPr>
          <p:cNvPr id="1053130" name="矩形 119"/>
          <p:cNvSpPr/>
          <p:nvPr/>
        </p:nvSpPr>
        <p:spPr>
          <a:xfrm>
            <a:off x="5402844" y="1444364"/>
            <a:ext cx="2831430" cy="2187846"/>
          </a:xfrm>
          <a:prstGeom prst="rect"/>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13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132" name="文本框 14"/>
          <p:cNvSpPr txBox="1"/>
          <p:nvPr/>
        </p:nvSpPr>
        <p:spPr bwMode="auto">
          <a:xfrm>
            <a:off x="1808874" y="404946"/>
            <a:ext cx="5331007" cy="461665"/>
          </a:xfrm>
          <a:prstGeom prst="rect"/>
          <a:noFill/>
          <a:ln>
            <a:noFill/>
          </a:ln>
          <a:effectLst/>
        </p:spPr>
        <p:txBody>
          <a:bodyPr rtlCol="0" wrap="square">
            <a:spAutoFit/>
          </a:bodyPr>
          <a:p>
            <a:pPr algn="ctr">
              <a:spcBef>
                <a:spcPct val="50000"/>
              </a:spcBef>
            </a:pPr>
            <a:r>
              <a:rPr altLang="zh-CN" b="1" dirty="0" sz="2400" kumimoji="1" lang="en-US" smtClean="0">
                <a:latin typeface="Arial" panose="020B0604020202020204" pitchFamily="34" charset="0"/>
                <a:cs typeface="Arial" panose="020B0604020202020204" pitchFamily="34" charset="0"/>
              </a:rPr>
              <a:t>Lag compensation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滞后补偿</a:t>
            </a:r>
            <a:endParaRPr altLang="en-US" b="1" dirty="0" sz="2400" kumimoji="1" lang="zh-CN">
              <a:latin typeface="宋体" panose="02010600030101010101" pitchFamily="2" charset="-122"/>
              <a:ea typeface="宋体" panose="02010600030101010101" pitchFamily="2" charset="-122"/>
              <a:cs typeface="Arial" panose="020B0604020202020204" pitchFamily="34" charset="0"/>
            </a:endParaRPr>
          </a:p>
        </p:txBody>
      </p:sp>
      <p:cxnSp>
        <p:nvCxnSpPr>
          <p:cNvPr id="3146240" name="直接连接符 16"/>
          <p:cNvCxnSpPr>
            <a:cxnSpLocks/>
          </p:cNvCxnSpPr>
          <p:nvPr/>
        </p:nvCxnSpPr>
        <p:spPr>
          <a:xfrm>
            <a:off x="1895717" y="1694565"/>
            <a:ext cx="1220814" cy="0"/>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63" name="组合 18"/>
          <p:cNvGrpSpPr/>
          <p:nvPr/>
        </p:nvGrpSpPr>
        <p:grpSpPr>
          <a:xfrm>
            <a:off x="1249833" y="1067591"/>
            <a:ext cx="6882864" cy="2846199"/>
            <a:chOff x="4072035" y="1553692"/>
            <a:chExt cx="6882864" cy="2846199"/>
          </a:xfrm>
        </p:grpSpPr>
        <p:cxnSp>
          <p:nvCxnSpPr>
            <p:cNvPr id="3146241" name="直接箭头连接符 19"/>
            <p:cNvCxnSpPr>
              <a:cxnSpLocks/>
            </p:cNvCxnSpPr>
            <p:nvPr/>
          </p:nvCxnSpPr>
          <p:spPr>
            <a:xfrm flipV="1">
              <a:off x="4722786" y="1981007"/>
              <a:ext cx="0" cy="2137304"/>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42" name="直接箭头连接符 20"/>
            <p:cNvCxnSpPr>
              <a:cxnSpLocks/>
            </p:cNvCxnSpPr>
            <p:nvPr/>
          </p:nvCxnSpPr>
          <p:spPr>
            <a:xfrm>
              <a:off x="4712936" y="4118311"/>
              <a:ext cx="605599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133" name="矩形 21"/>
            <p:cNvSpPr>
              <a:spLocks noChangeAspect="1" noMove="1" noResize="1" noRot="1" noAdjustHandles="1" noEditPoints="1" noChangeArrowheads="1" noChangeShapeType="1" noTextEdit="1"/>
            </p:cNvSpPr>
            <p:nvPr/>
          </p:nvSpPr>
          <p:spPr>
            <a:xfrm>
              <a:off x="4072035" y="1553692"/>
              <a:ext cx="1114664" cy="404983"/>
            </a:xfrm>
            <a:prstGeom prst="rect"/>
            <a:blipFill>
              <a:blip xmlns:r="http://schemas.openxmlformats.org/officeDocument/2006/relationships" r:embed="rId1"/>
              <a:stretch>
                <a:fillRect b="-8955"/>
              </a:stretch>
            </a:blipFill>
          </p:spPr>
          <p:txBody>
            <a:bodyPr/>
            <a:p>
              <a:r>
                <a:rPr altLang="en-US" lang="zh-CN">
                  <a:noFill/>
                </a:rPr>
                <a:t> </a:t>
              </a:r>
            </a:p>
          </p:txBody>
        </p:sp>
        <p:sp>
          <p:nvSpPr>
            <p:cNvPr id="1053134" name="矩形 22"/>
            <p:cNvSpPr>
              <a:spLocks noChangeAspect="1" noMove="1" noResize="1" noRot="1" noAdjustHandles="1" noEditPoints="1" noChangeArrowheads="1" noChangeShapeType="1" noTextEdit="1"/>
            </p:cNvSpPr>
            <p:nvPr/>
          </p:nvSpPr>
          <p:spPr>
            <a:xfrm>
              <a:off x="10540145" y="4030559"/>
              <a:ext cx="414754" cy="369332"/>
            </a:xfrm>
            <a:prstGeom prst="rect"/>
            <a:blipFill>
              <a:blip xmlns:r="http://schemas.openxmlformats.org/officeDocument/2006/relationships" r:embed="rId2"/>
              <a:stretch>
                <a:fillRect b="-13115"/>
              </a:stretch>
            </a:blipFill>
          </p:spPr>
          <p:txBody>
            <a:bodyPr/>
            <a:p>
              <a:r>
                <a:rPr altLang="en-US" lang="zh-CN">
                  <a:noFill/>
                </a:rPr>
                <a:t> </a:t>
              </a:r>
            </a:p>
          </p:txBody>
        </p:sp>
      </p:grpSp>
      <p:sp>
        <p:nvSpPr>
          <p:cNvPr id="1053135" name="矩形 23"/>
          <p:cNvSpPr>
            <a:spLocks noChangeAspect="1" noMove="1" noResize="1" noRot="1" noAdjustHandles="1" noEditPoints="1" noChangeArrowheads="1" noChangeShapeType="1" noTextEdit="1"/>
          </p:cNvSpPr>
          <p:nvPr/>
        </p:nvSpPr>
        <p:spPr>
          <a:xfrm>
            <a:off x="4483606" y="3567776"/>
            <a:ext cx="563744" cy="369332"/>
          </a:xfrm>
          <a:prstGeom prst="rect"/>
          <a:blipFill>
            <a:blip xmlns:r="http://schemas.openxmlformats.org/officeDocument/2006/relationships" r:embed="rId3"/>
            <a:stretch>
              <a:fillRect b="-13115"/>
            </a:stretch>
          </a:blipFill>
        </p:spPr>
        <p:txBody>
          <a:bodyPr/>
          <a:p>
            <a:r>
              <a:rPr altLang="en-US" lang="zh-CN">
                <a:noFill/>
              </a:rPr>
              <a:t> </a:t>
            </a:r>
          </a:p>
        </p:txBody>
      </p:sp>
      <p:cxnSp>
        <p:nvCxnSpPr>
          <p:cNvPr id="3146243" name="直接连接符 26"/>
          <p:cNvCxnSpPr>
            <a:cxnSpLocks/>
          </p:cNvCxnSpPr>
          <p:nvPr/>
        </p:nvCxnSpPr>
        <p:spPr>
          <a:xfrm>
            <a:off x="1920401" y="1674712"/>
            <a:ext cx="2837688" cy="19185"/>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3136" name="矩形 27"/>
          <p:cNvSpPr>
            <a:spLocks noChangeAspect="1" noMove="1" noResize="1" noRot="1" noAdjustHandles="1" noEditPoints="1" noChangeArrowheads="1" noChangeShapeType="1" noTextEdit="1"/>
          </p:cNvSpPr>
          <p:nvPr/>
        </p:nvSpPr>
        <p:spPr>
          <a:xfrm>
            <a:off x="1527285" y="3913224"/>
            <a:ext cx="399597" cy="369332"/>
          </a:xfrm>
          <a:prstGeom prst="rect"/>
          <a:blipFill>
            <a:blip xmlns:r="http://schemas.openxmlformats.org/officeDocument/2006/relationships" r:embed="rId4"/>
            <a:stretch>
              <a:fillRect b="-4918"/>
            </a:stretch>
          </a:blipFill>
        </p:spPr>
        <p:txBody>
          <a:bodyPr/>
          <a:p>
            <a:r>
              <a:rPr altLang="en-US" lang="zh-CN">
                <a:noFill/>
              </a:rPr>
              <a:t> </a:t>
            </a:r>
          </a:p>
        </p:txBody>
      </p:sp>
      <p:cxnSp>
        <p:nvCxnSpPr>
          <p:cNvPr id="3146244" name="直接连接符 28"/>
          <p:cNvCxnSpPr>
            <a:cxnSpLocks/>
          </p:cNvCxnSpPr>
          <p:nvPr/>
        </p:nvCxnSpPr>
        <p:spPr>
          <a:xfrm flipH="1" flipV="1">
            <a:off x="4726786" y="1685395"/>
            <a:ext cx="668607" cy="44771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4" name="组合 38"/>
          <p:cNvGrpSpPr/>
          <p:nvPr/>
        </p:nvGrpSpPr>
        <p:grpSpPr>
          <a:xfrm>
            <a:off x="4301001" y="1039181"/>
            <a:ext cx="1707159" cy="852823"/>
            <a:chOff x="7543392" y="1029259"/>
            <a:chExt cx="1707159" cy="852823"/>
          </a:xfrm>
        </p:grpSpPr>
        <p:sp>
          <p:nvSpPr>
            <p:cNvPr id="1053137" name="文本框 39"/>
            <p:cNvSpPr txBox="1"/>
            <p:nvPr/>
          </p:nvSpPr>
          <p:spPr bwMode="auto">
            <a:xfrm>
              <a:off x="7543392" y="1029259"/>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-20dB/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45" name="直接箭头连接符 40"/>
            <p:cNvCxnSpPr>
              <a:cxnSpLocks/>
            </p:cNvCxnSpPr>
            <p:nvPr/>
          </p:nvCxnSpPr>
          <p:spPr>
            <a:xfrm flipV="1">
              <a:off x="8386748" y="1412834"/>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46246" name="直接连接符 41"/>
          <p:cNvCxnSpPr>
            <a:cxnSpLocks/>
          </p:cNvCxnSpPr>
          <p:nvPr/>
        </p:nvCxnSpPr>
        <p:spPr>
          <a:xfrm flipH="1" flipV="1">
            <a:off x="5402843" y="2125134"/>
            <a:ext cx="572546" cy="649349"/>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47" name="直接连接符 42"/>
          <p:cNvCxnSpPr>
            <a:cxnSpLocks/>
            <a:stCxn id="1053139" idx="3"/>
          </p:cNvCxnSpPr>
          <p:nvPr/>
        </p:nvCxnSpPr>
        <p:spPr>
          <a:xfrm flipH="1" flipV="1">
            <a:off x="5975389" y="2768593"/>
            <a:ext cx="459413" cy="984743"/>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48" name="直接连接符 43"/>
          <p:cNvCxnSpPr>
            <a:cxnSpLocks/>
          </p:cNvCxnSpPr>
          <p:nvPr/>
        </p:nvCxnSpPr>
        <p:spPr>
          <a:xfrm>
            <a:off x="4750451" y="1708037"/>
            <a:ext cx="0" cy="1966898"/>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249" name="直接连接符 45"/>
          <p:cNvCxnSpPr>
            <a:cxnSpLocks/>
          </p:cNvCxnSpPr>
          <p:nvPr/>
        </p:nvCxnSpPr>
        <p:spPr>
          <a:xfrm>
            <a:off x="5395393" y="2050507"/>
            <a:ext cx="0" cy="3434105"/>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250" name="直接连接符 47"/>
          <p:cNvCxnSpPr>
            <a:cxnSpLocks/>
          </p:cNvCxnSpPr>
          <p:nvPr/>
        </p:nvCxnSpPr>
        <p:spPr>
          <a:xfrm>
            <a:off x="5960433" y="2700158"/>
            <a:ext cx="0" cy="1183405"/>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251" name="直接连接符 49"/>
          <p:cNvCxnSpPr>
            <a:cxnSpLocks/>
          </p:cNvCxnSpPr>
          <p:nvPr/>
        </p:nvCxnSpPr>
        <p:spPr>
          <a:xfrm flipH="1">
            <a:off x="1890603" y="5460127"/>
            <a:ext cx="3459188" cy="0"/>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3138" name="矩形 50"/>
          <p:cNvSpPr>
            <a:spLocks noChangeAspect="1" noMove="1" noResize="1" noRot="1" noAdjustHandles="1" noEditPoints="1" noChangeArrowheads="1" noChangeShapeType="1" noTextEdit="1"/>
          </p:cNvSpPr>
          <p:nvPr/>
        </p:nvSpPr>
        <p:spPr>
          <a:xfrm>
            <a:off x="5334894" y="3559355"/>
            <a:ext cx="563744" cy="369332"/>
          </a:xfrm>
          <a:prstGeom prst="rect"/>
          <a:blipFill>
            <a:blip xmlns:r="http://schemas.openxmlformats.org/officeDocument/2006/relationships" r:embed="rId5"/>
            <a:stretch>
              <a:fillRect b="-13333"/>
            </a:stretch>
          </a:blipFill>
        </p:spPr>
        <p:txBody>
          <a:bodyPr/>
          <a:p>
            <a:r>
              <a:rPr altLang="en-US" lang="zh-CN">
                <a:noFill/>
              </a:rPr>
              <a:t> </a:t>
            </a:r>
          </a:p>
        </p:txBody>
      </p:sp>
      <p:sp>
        <p:nvSpPr>
          <p:cNvPr id="1053139" name="矩形 51"/>
          <p:cNvSpPr>
            <a:spLocks noChangeAspect="1" noMove="1" noResize="1" noRot="1" noAdjustHandles="1" noEditPoints="1" noChangeArrowheads="1" noChangeShapeType="1" noTextEdit="1"/>
          </p:cNvSpPr>
          <p:nvPr/>
        </p:nvSpPr>
        <p:spPr>
          <a:xfrm>
            <a:off x="5871058" y="3568670"/>
            <a:ext cx="563744" cy="369332"/>
          </a:xfrm>
          <a:prstGeom prst="rect"/>
          <a:blipFill>
            <a:blip xmlns:r="http://schemas.openxmlformats.org/officeDocument/2006/relationships" r:embed="rId6"/>
            <a:stretch>
              <a:fillRect b="-13115"/>
            </a:stretch>
          </a:blipFill>
        </p:spPr>
        <p:txBody>
          <a:bodyPr/>
          <a:p>
            <a:r>
              <a:rPr altLang="en-US" lang="zh-CN">
                <a:noFill/>
              </a:rPr>
              <a:t> </a:t>
            </a:r>
          </a:p>
        </p:txBody>
      </p:sp>
      <p:grpSp>
        <p:nvGrpSpPr>
          <p:cNvPr id="665" name="组合 97"/>
          <p:cNvGrpSpPr/>
          <p:nvPr/>
        </p:nvGrpSpPr>
        <p:grpSpPr>
          <a:xfrm>
            <a:off x="5221494" y="1580270"/>
            <a:ext cx="1707159" cy="869539"/>
            <a:chOff x="5598522" y="1473437"/>
            <a:chExt cx="1707159" cy="869539"/>
          </a:xfrm>
        </p:grpSpPr>
        <p:sp>
          <p:nvSpPr>
            <p:cNvPr id="1053140" name="文本框 52"/>
            <p:cNvSpPr txBox="1"/>
            <p:nvPr/>
          </p:nvSpPr>
          <p:spPr bwMode="auto">
            <a:xfrm>
              <a:off x="5598522" y="1473437"/>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-40dB/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52" name="直接箭头连接符 53"/>
            <p:cNvCxnSpPr>
              <a:cxnSpLocks/>
            </p:cNvCxnSpPr>
            <p:nvPr/>
          </p:nvCxnSpPr>
          <p:spPr>
            <a:xfrm flipV="1">
              <a:off x="6220862" y="1873728"/>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3141" name="文本框 54"/>
          <p:cNvSpPr txBox="1"/>
          <p:nvPr/>
        </p:nvSpPr>
        <p:spPr bwMode="auto">
          <a:xfrm>
            <a:off x="5960433" y="2350179"/>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-60dB/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53" name="直接箭头连接符 55"/>
          <p:cNvCxnSpPr>
            <a:cxnSpLocks/>
          </p:cNvCxnSpPr>
          <p:nvPr/>
        </p:nvCxnSpPr>
        <p:spPr>
          <a:xfrm flipV="1">
            <a:off x="6243252" y="2736426"/>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3142" name="文本框 48"/>
          <p:cNvSpPr txBox="1"/>
          <p:nvPr/>
        </p:nvSpPr>
        <p:spPr bwMode="auto">
          <a:xfrm>
            <a:off x="6936103" y="1384777"/>
            <a:ext cx="1368813" cy="461665"/>
          </a:xfrm>
          <a:prstGeom prst="rect"/>
          <a:noFill/>
          <a:ln>
            <a:noFill/>
          </a:ln>
          <a:effectLst/>
        </p:spPr>
        <p:txBody>
          <a:bodyPr rtlCol="0" wrap="square">
            <a:spAutoFit/>
          </a:bodyPr>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N-stage </a:t>
            </a:r>
            <a:endParaRPr altLang="en-US" b="1" dirty="0" sz="2400" kumimoji="1" lang="zh-CN" smtClean="0">
              <a:latin typeface="Arial" panose="020B0604020202020204" pitchFamily="34" charset="0"/>
              <a:cs typeface="Arial" panose="020B0604020202020204" pitchFamily="34" charset="0"/>
            </a:endParaRPr>
          </a:p>
        </p:txBody>
      </p:sp>
      <p:cxnSp>
        <p:nvCxnSpPr>
          <p:cNvPr id="3146254" name="直接箭头连接符 58"/>
          <p:cNvCxnSpPr>
            <a:cxnSpLocks/>
          </p:cNvCxnSpPr>
          <p:nvPr/>
        </p:nvCxnSpPr>
        <p:spPr>
          <a:xfrm flipV="1">
            <a:off x="1908086" y="4080491"/>
            <a:ext cx="0" cy="183494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55" name="直接箭头连接符 59"/>
          <p:cNvCxnSpPr>
            <a:cxnSpLocks/>
          </p:cNvCxnSpPr>
          <p:nvPr/>
        </p:nvCxnSpPr>
        <p:spPr>
          <a:xfrm>
            <a:off x="1932648" y="4645077"/>
            <a:ext cx="605599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56" name="直接连接符 60"/>
          <p:cNvCxnSpPr>
            <a:cxnSpLocks/>
          </p:cNvCxnSpPr>
          <p:nvPr/>
        </p:nvCxnSpPr>
        <p:spPr>
          <a:xfrm flipH="1" flipV="1">
            <a:off x="4301001" y="4648749"/>
            <a:ext cx="1653844" cy="117933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57" name="直接连接符 61"/>
          <p:cNvCxnSpPr>
            <a:cxnSpLocks/>
          </p:cNvCxnSpPr>
          <p:nvPr/>
        </p:nvCxnSpPr>
        <p:spPr>
          <a:xfrm flipH="1">
            <a:off x="1890603" y="4645077"/>
            <a:ext cx="2410398"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3143" name="矩形 69"/>
          <p:cNvSpPr>
            <a:spLocks noChangeAspect="1" noMove="1" noResize="1" noRot="1" noAdjustHandles="1" noEditPoints="1" noChangeArrowheads="1" noChangeShapeType="1" noTextEdit="1"/>
          </p:cNvSpPr>
          <p:nvPr/>
        </p:nvSpPr>
        <p:spPr>
          <a:xfrm>
            <a:off x="1572143" y="3412277"/>
            <a:ext cx="414754" cy="369332"/>
          </a:xfrm>
          <a:prstGeom prst="rect"/>
          <a:blipFill>
            <a:blip xmlns:r="http://schemas.openxmlformats.org/officeDocument/2006/relationships" r:embed="rId7"/>
            <a:stretch>
              <a:fillRect/>
            </a:stretch>
          </a:blipFill>
        </p:spPr>
        <p:txBody>
          <a:bodyPr/>
          <a:p>
            <a:r>
              <a:rPr altLang="en-US" lang="zh-CN">
                <a:noFill/>
              </a:rPr>
              <a:t> </a:t>
            </a:r>
          </a:p>
        </p:txBody>
      </p:sp>
      <p:sp>
        <p:nvSpPr>
          <p:cNvPr id="1053144" name="矩形 82"/>
          <p:cNvSpPr>
            <a:spLocks noChangeAspect="1" noMove="1" noResize="1" noRot="1" noAdjustHandles="1" noEditPoints="1" noChangeArrowheads="1" noChangeShapeType="1" noTextEdit="1"/>
          </p:cNvSpPr>
          <p:nvPr/>
        </p:nvSpPr>
        <p:spPr>
          <a:xfrm>
            <a:off x="1072078" y="5221925"/>
            <a:ext cx="872280" cy="369332"/>
          </a:xfrm>
          <a:prstGeom prst="rect"/>
          <a:blipFill>
            <a:blip xmlns:r="http://schemas.openxmlformats.org/officeDocument/2006/relationships" r:embed="rId8"/>
            <a:stretch>
              <a:fillRect/>
            </a:stretch>
          </a:blipFill>
        </p:spPr>
        <p:txBody>
          <a:bodyPr/>
          <a:p>
            <a:r>
              <a:rPr altLang="en-US" lang="zh-CN">
                <a:noFill/>
              </a:rPr>
              <a:t> </a:t>
            </a:r>
          </a:p>
        </p:txBody>
      </p:sp>
      <p:cxnSp>
        <p:nvCxnSpPr>
          <p:cNvPr id="3146258" name="直接连接符 83"/>
          <p:cNvCxnSpPr>
            <a:cxnSpLocks/>
          </p:cNvCxnSpPr>
          <p:nvPr/>
        </p:nvCxnSpPr>
        <p:spPr>
          <a:xfrm flipH="1" flipV="1">
            <a:off x="2321421" y="1681660"/>
            <a:ext cx="3088927" cy="2148368"/>
          </a:xfrm>
          <a:prstGeom prst="line"/>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6259" name="直接连接符 92"/>
          <p:cNvCxnSpPr>
            <a:cxnSpLocks/>
          </p:cNvCxnSpPr>
          <p:nvPr/>
        </p:nvCxnSpPr>
        <p:spPr>
          <a:xfrm flipH="1" flipV="1">
            <a:off x="5387943" y="3820545"/>
            <a:ext cx="572546" cy="649349"/>
          </a:xfrm>
          <a:prstGeom prst="line"/>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66" name="组合 94"/>
          <p:cNvGrpSpPr/>
          <p:nvPr/>
        </p:nvGrpSpPr>
        <p:grpSpPr>
          <a:xfrm>
            <a:off x="3035655" y="1797665"/>
            <a:ext cx="1707159" cy="852823"/>
            <a:chOff x="7543392" y="1029259"/>
            <a:chExt cx="1707159" cy="852823"/>
          </a:xfrm>
        </p:grpSpPr>
        <p:sp>
          <p:nvSpPr>
            <p:cNvPr id="1053145" name="文本框 95"/>
            <p:cNvSpPr txBox="1"/>
            <p:nvPr/>
          </p:nvSpPr>
          <p:spPr bwMode="auto">
            <a:xfrm>
              <a:off x="7543392" y="1029259"/>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-20dB/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60" name="直接箭头连接符 96"/>
            <p:cNvCxnSpPr>
              <a:cxnSpLocks/>
            </p:cNvCxnSpPr>
            <p:nvPr/>
          </p:nvCxnSpPr>
          <p:spPr>
            <a:xfrm flipV="1">
              <a:off x="8386748" y="1412834"/>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7" name="组合 98"/>
          <p:cNvGrpSpPr/>
          <p:nvPr/>
        </p:nvGrpSpPr>
        <p:grpSpPr>
          <a:xfrm>
            <a:off x="5656320" y="3893345"/>
            <a:ext cx="2135347" cy="369332"/>
            <a:chOff x="6226260" y="2136921"/>
            <a:chExt cx="2135347" cy="369332"/>
          </a:xfrm>
        </p:grpSpPr>
        <p:sp>
          <p:nvSpPr>
            <p:cNvPr id="1053146" name="文本框 99"/>
            <p:cNvSpPr txBox="1"/>
            <p:nvPr/>
          </p:nvSpPr>
          <p:spPr bwMode="auto">
            <a:xfrm>
              <a:off x="6654448" y="2136921"/>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-40dB/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61" name="直接箭头连接符 100"/>
            <p:cNvCxnSpPr>
              <a:cxnSpLocks/>
            </p:cNvCxnSpPr>
            <p:nvPr/>
          </p:nvCxnSpPr>
          <p:spPr>
            <a:xfrm rot="5400000" flipV="1">
              <a:off x="6458786" y="2106121"/>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3147" name="矩形 102"/>
          <p:cNvSpPr>
            <a:spLocks noChangeAspect="1" noMove="1" noResize="1" noRot="1" noAdjustHandles="1" noEditPoints="1" noChangeArrowheads="1" noChangeShapeType="1" noTextEdit="1"/>
          </p:cNvSpPr>
          <p:nvPr/>
        </p:nvSpPr>
        <p:spPr>
          <a:xfrm>
            <a:off x="2049927" y="3609246"/>
            <a:ext cx="623056" cy="369332"/>
          </a:xfrm>
          <a:prstGeom prst="rect"/>
          <a:blipFill>
            <a:blip xmlns:r="http://schemas.openxmlformats.org/officeDocument/2006/relationships" r:embed="rId9"/>
            <a:stretch>
              <a:fillRect b="-13115"/>
            </a:stretch>
          </a:blipFill>
        </p:spPr>
        <p:txBody>
          <a:bodyPr/>
          <a:p>
            <a:r>
              <a:rPr altLang="en-US" lang="zh-CN">
                <a:noFill/>
              </a:rPr>
              <a:t> </a:t>
            </a:r>
          </a:p>
        </p:txBody>
      </p:sp>
      <p:cxnSp>
        <p:nvCxnSpPr>
          <p:cNvPr id="3146262" name="直接连接符 103"/>
          <p:cNvCxnSpPr>
            <a:cxnSpLocks/>
          </p:cNvCxnSpPr>
          <p:nvPr/>
        </p:nvCxnSpPr>
        <p:spPr>
          <a:xfrm>
            <a:off x="2321420" y="1691205"/>
            <a:ext cx="0" cy="1941005"/>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3148" name="矩形 118"/>
          <p:cNvSpPr>
            <a:spLocks noChangeAspect="1" noMove="1" noResize="1" noRot="1" noAdjustHandles="1" noEditPoints="1" noChangeArrowheads="1" noChangeShapeType="1" noTextEdit="1"/>
          </p:cNvSpPr>
          <p:nvPr/>
        </p:nvSpPr>
        <p:spPr>
          <a:xfrm>
            <a:off x="2241585" y="6039578"/>
            <a:ext cx="1324530" cy="461665"/>
          </a:xfrm>
          <a:prstGeom prst="rect"/>
          <a:blipFill>
            <a:blip xmlns:r="http://schemas.openxmlformats.org/officeDocument/2006/relationships" r:embed="rId10"/>
            <a:stretch>
              <a:fillRect l="-922" b="-18667"/>
            </a:stretch>
          </a:blipFill>
        </p:spPr>
        <p:txBody>
          <a:bodyPr/>
          <a:p>
            <a:r>
              <a:rPr altLang="en-US" lang="zh-CN">
                <a:noFill/>
              </a:rPr>
              <a:t> </a:t>
            </a:r>
          </a:p>
        </p:txBody>
      </p:sp>
      <p:sp>
        <p:nvSpPr>
          <p:cNvPr id="1053149" name="矩形 127"/>
          <p:cNvSpPr>
            <a:spLocks noChangeAspect="1" noMove="1" noResize="1" noRot="1" noAdjustHandles="1" noEditPoints="1" noChangeArrowheads="1" noChangeShapeType="1" noTextEdit="1"/>
          </p:cNvSpPr>
          <p:nvPr/>
        </p:nvSpPr>
        <p:spPr>
          <a:xfrm>
            <a:off x="4947760" y="3251396"/>
            <a:ext cx="472950" cy="369332"/>
          </a:xfrm>
          <a:prstGeom prst="rect"/>
          <a:blipFill>
            <a:blip xmlns:r="http://schemas.openxmlformats.org/officeDocument/2006/relationships" r:embed="rId11"/>
            <a:stretch>
              <a:fillRect b="-13115"/>
            </a:stretch>
          </a:blipFill>
        </p:spPr>
        <p:txBody>
          <a:bodyPr/>
          <a:p>
            <a:r>
              <a:rPr altLang="en-US" lang="zh-CN">
                <a:noFill/>
              </a:rPr>
              <a:t> </a:t>
            </a:r>
          </a:p>
        </p:txBody>
      </p:sp>
      <p:sp>
        <p:nvSpPr>
          <p:cNvPr id="1053150" name="椭圆 128"/>
          <p:cNvSpPr/>
          <p:nvPr/>
        </p:nvSpPr>
        <p:spPr>
          <a:xfrm>
            <a:off x="5062428" y="3584987"/>
            <a:ext cx="108341" cy="108341"/>
          </a:xfrm>
          <a:prstGeom prst="ellipse"/>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151" name="矩形 129"/>
          <p:cNvSpPr>
            <a:spLocks noChangeAspect="1" noMove="1" noResize="1" noRot="1" noAdjustHandles="1" noEditPoints="1" noChangeArrowheads="1" noChangeShapeType="1" noTextEdit="1"/>
          </p:cNvSpPr>
          <p:nvPr/>
        </p:nvSpPr>
        <p:spPr>
          <a:xfrm>
            <a:off x="5730592" y="5275461"/>
            <a:ext cx="435504" cy="369332"/>
          </a:xfrm>
          <a:prstGeom prst="rect"/>
          <a:blipFill>
            <a:blip xmlns:r="http://schemas.openxmlformats.org/officeDocument/2006/relationships" r:embed="rId12"/>
            <a:stretch>
              <a:fillRect b="-13115"/>
            </a:stretch>
          </a:blipFill>
        </p:spPr>
        <p:txBody>
          <a:bodyPr/>
          <a:p>
            <a:r>
              <a:rPr altLang="en-US" lang="zh-CN">
                <a:noFill/>
              </a:rPr>
              <a:t> </a:t>
            </a:r>
          </a:p>
        </p:txBody>
      </p:sp>
      <p:sp>
        <p:nvSpPr>
          <p:cNvPr id="1053152" name="椭圆 130"/>
          <p:cNvSpPr/>
          <p:nvPr/>
        </p:nvSpPr>
        <p:spPr>
          <a:xfrm>
            <a:off x="5740956" y="5660284"/>
            <a:ext cx="108341" cy="108341"/>
          </a:xfrm>
          <a:prstGeom prst="ellipse"/>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153" name="文本框 131"/>
          <p:cNvSpPr txBox="1"/>
          <p:nvPr/>
        </p:nvSpPr>
        <p:spPr bwMode="auto">
          <a:xfrm>
            <a:off x="3269485" y="6039578"/>
            <a:ext cx="4130818" cy="461665"/>
          </a:xfrm>
          <a:prstGeom prst="rect"/>
          <a:noFill/>
          <a:ln>
            <a:noFill/>
          </a:ln>
          <a:effectLst/>
        </p:spPr>
        <p:txBody>
          <a:bodyPr rtlCol="0" wrap="square">
            <a:spAutoFit/>
          </a:bodyPr>
          <a:p>
            <a:pPr algn="ctr">
              <a:spcBef>
                <a:spcPct val="50000"/>
              </a:spcBef>
            </a:pPr>
            <a:r>
              <a:rPr altLang="zh-CN" dirty="0" sz="2400" kumimoji="1" lang="en-US" smtClean="0">
                <a:latin typeface="Arial" panose="020B0604020202020204" pitchFamily="34" charset="0"/>
                <a:cs typeface="Arial" panose="020B0604020202020204" pitchFamily="34" charset="0"/>
              </a:rPr>
              <a:t>:No self-excited oscillation</a:t>
            </a:r>
            <a:endParaRPr altLang="en-US" dirty="0" sz="2400" kumimoji="1" lang="zh-CN">
              <a:latin typeface="宋体" panose="02010600030101010101" pitchFamily="2" charset="-122"/>
              <a:ea typeface="宋体" panose="02010600030101010101" pitchFamily="2" charset="-122"/>
              <a:cs typeface="Arial" panose="020B0604020202020204" pitchFamily="34" charset="0"/>
            </a:endParaRPr>
          </a:p>
        </p:txBody>
      </p:sp>
      <p:sp>
        <p:nvSpPr>
          <p:cNvPr id="1053154" name="矩形 56"/>
          <p:cNvSpPr>
            <a:spLocks noChangeAspect="1" noMove="1" noResize="1" noRot="1" noAdjustHandles="1" noEditPoints="1" noChangeArrowheads="1" noChangeShapeType="1" noTextEdit="1"/>
          </p:cNvSpPr>
          <p:nvPr/>
        </p:nvSpPr>
        <p:spPr>
          <a:xfrm>
            <a:off x="6317839" y="3257346"/>
            <a:ext cx="413639" cy="369332"/>
          </a:xfrm>
          <a:prstGeom prst="rect"/>
          <a:blipFill>
            <a:blip xmlns:r="http://schemas.openxmlformats.org/officeDocument/2006/relationships" r:embed="rId13"/>
            <a:stretch>
              <a:fillRect b="-13115"/>
            </a:stretch>
          </a:blipFill>
        </p:spPr>
        <p:txBody>
          <a:bodyPr/>
          <a:p>
            <a:r>
              <a:rPr altLang="en-US" lang="zh-CN">
                <a:noFill/>
              </a:rPr>
              <a:t> </a:t>
            </a:r>
          </a:p>
        </p:txBody>
      </p:sp>
      <p:sp>
        <p:nvSpPr>
          <p:cNvPr id="1053155" name="椭圆 57"/>
          <p:cNvSpPr/>
          <p:nvPr/>
        </p:nvSpPr>
        <p:spPr>
          <a:xfrm>
            <a:off x="6317181" y="3568627"/>
            <a:ext cx="108341" cy="108341"/>
          </a:xfrm>
          <a:prstGeom prst="ellipse"/>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6263" name="直接连接符 63"/>
          <p:cNvCxnSpPr>
            <a:cxnSpLocks/>
          </p:cNvCxnSpPr>
          <p:nvPr/>
        </p:nvCxnSpPr>
        <p:spPr>
          <a:xfrm flipH="1">
            <a:off x="1908086" y="5734168"/>
            <a:ext cx="3822506" cy="0"/>
          </a:xfrm>
          <a:prstGeom prst="line"/>
          <a:ln w="127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3146249"/>
                                        </p:tgtEl>
                                        <p:attrNameLst>
                                          <p:attrName>style.visibility</p:attrName>
                                        </p:attrNameLst>
                                      </p:cBhvr>
                                      <p:to>
                                        <p:strVal val="visible"/>
                                      </p:to>
                                    </p:set>
                                    <p:animEffect transition="in" filter="wipe(down)">
                                      <p:cBhvr>
                                        <p:cTn dur="500" id="7"/>
                                        <p:tgtEl>
                                          <p:spTgt spid="3146249"/>
                                        </p:tgtEl>
                                      </p:cBhvr>
                                    </p:animEffect>
                                  </p:childTnLst>
                                </p:cTn>
                              </p:par>
                              <p:par>
                                <p:cTn fill="hold" id="8" nodeType="withEffect" presetClass="entr" presetID="22" presetSubtype="4">
                                  <p:stCondLst>
                                    <p:cond delay="0"/>
                                  </p:stCondLst>
                                  <p:childTnLst>
                                    <p:set>
                                      <p:cBhvr>
                                        <p:cTn dur="1" fill="hold" id="9">
                                          <p:stCondLst>
                                            <p:cond delay="0"/>
                                          </p:stCondLst>
                                        </p:cTn>
                                        <p:tgtEl>
                                          <p:spTgt spid="3146251"/>
                                        </p:tgtEl>
                                        <p:attrNameLst>
                                          <p:attrName>style.visibility</p:attrName>
                                        </p:attrNameLst>
                                      </p:cBhvr>
                                      <p:to>
                                        <p:strVal val="visible"/>
                                      </p:to>
                                    </p:set>
                                    <p:animEffect transition="in" filter="wipe(down)">
                                      <p:cBhvr>
                                        <p:cTn dur="500" id="10"/>
                                        <p:tgtEl>
                                          <p:spTgt spid="3146251"/>
                                        </p:tgtEl>
                                      </p:cBhvr>
                                    </p:animEffect>
                                  </p:childTnLst>
                                </p:cTn>
                              </p:par>
                              <p:par>
                                <p:cTn fill="hold" grpId="0" id="11" nodeType="withEffect" presetClass="entr" presetID="22" presetSubtype="4">
                                  <p:stCondLst>
                                    <p:cond delay="0"/>
                                  </p:stCondLst>
                                  <p:childTnLst>
                                    <p:set>
                                      <p:cBhvr>
                                        <p:cTn dur="1" fill="hold" id="12">
                                          <p:stCondLst>
                                            <p:cond delay="0"/>
                                          </p:stCondLst>
                                        </p:cTn>
                                        <p:tgtEl>
                                          <p:spTgt spid="1053144"/>
                                        </p:tgtEl>
                                        <p:attrNameLst>
                                          <p:attrName>style.visibility</p:attrName>
                                        </p:attrNameLst>
                                      </p:cBhvr>
                                      <p:to>
                                        <p:strVal val="visible"/>
                                      </p:to>
                                    </p:set>
                                    <p:animEffect transition="in" filter="wipe(down)">
                                      <p:cBhvr>
                                        <p:cTn dur="500" id="13"/>
                                        <p:tgtEl>
                                          <p:spTgt spid="1053144"/>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2" presetSubtype="4">
                                  <p:stCondLst>
                                    <p:cond delay="0"/>
                                  </p:stCondLst>
                                  <p:childTnLst>
                                    <p:set>
                                      <p:cBhvr>
                                        <p:cTn dur="1" fill="hold" id="17">
                                          <p:stCondLst>
                                            <p:cond delay="0"/>
                                          </p:stCondLst>
                                        </p:cTn>
                                        <p:tgtEl>
                                          <p:spTgt spid="3146258"/>
                                        </p:tgtEl>
                                        <p:attrNameLst>
                                          <p:attrName>style.visibility</p:attrName>
                                        </p:attrNameLst>
                                      </p:cBhvr>
                                      <p:to>
                                        <p:strVal val="visible"/>
                                      </p:to>
                                    </p:set>
                                    <p:animEffect transition="in" filter="wipe(down)">
                                      <p:cBhvr>
                                        <p:cTn dur="500" id="18"/>
                                        <p:tgtEl>
                                          <p:spTgt spid="3146258"/>
                                        </p:tgtEl>
                                      </p:cBhvr>
                                    </p:animEffect>
                                  </p:childTnLst>
                                </p:cTn>
                              </p:par>
                              <p:par>
                                <p:cTn fill="hold" id="19" nodeType="withEffect" presetClass="entr" presetID="22" presetSubtype="4">
                                  <p:stCondLst>
                                    <p:cond delay="0"/>
                                  </p:stCondLst>
                                  <p:childTnLst>
                                    <p:set>
                                      <p:cBhvr>
                                        <p:cTn dur="1" fill="hold" id="20">
                                          <p:stCondLst>
                                            <p:cond delay="0"/>
                                          </p:stCondLst>
                                        </p:cTn>
                                        <p:tgtEl>
                                          <p:spTgt spid="666"/>
                                        </p:tgtEl>
                                        <p:attrNameLst>
                                          <p:attrName>style.visibility</p:attrName>
                                        </p:attrNameLst>
                                      </p:cBhvr>
                                      <p:to>
                                        <p:strVal val="visible"/>
                                      </p:to>
                                    </p:set>
                                    <p:animEffect transition="in" filter="wipe(down)">
                                      <p:cBhvr>
                                        <p:cTn dur="500" id="21"/>
                                        <p:tgtEl>
                                          <p:spTgt spid="666"/>
                                        </p:tgtEl>
                                      </p:cBhvr>
                                    </p:animEffect>
                                  </p:childTnLst>
                                </p:cTn>
                              </p:par>
                              <p:par>
                                <p:cTn fill="hold" id="22" nodeType="withEffect" presetClass="entr" presetID="22" presetSubtype="4">
                                  <p:stCondLst>
                                    <p:cond delay="0"/>
                                  </p:stCondLst>
                                  <p:childTnLst>
                                    <p:set>
                                      <p:cBhvr>
                                        <p:cTn dur="1" fill="hold" id="23">
                                          <p:stCondLst>
                                            <p:cond delay="0"/>
                                          </p:stCondLst>
                                        </p:cTn>
                                        <p:tgtEl>
                                          <p:spTgt spid="3146259"/>
                                        </p:tgtEl>
                                        <p:attrNameLst>
                                          <p:attrName>style.visibility</p:attrName>
                                        </p:attrNameLst>
                                      </p:cBhvr>
                                      <p:to>
                                        <p:strVal val="visible"/>
                                      </p:to>
                                    </p:set>
                                    <p:animEffect transition="in" filter="wipe(down)">
                                      <p:cBhvr>
                                        <p:cTn dur="500" id="24"/>
                                        <p:tgtEl>
                                          <p:spTgt spid="3146259"/>
                                        </p:tgtEl>
                                      </p:cBhvr>
                                    </p:animEffect>
                                  </p:childTnLst>
                                </p:cTn>
                              </p:par>
                              <p:par>
                                <p:cTn fill="hold" id="25" nodeType="withEffect" presetClass="entr" presetID="22" presetSubtype="4">
                                  <p:stCondLst>
                                    <p:cond delay="0"/>
                                  </p:stCondLst>
                                  <p:childTnLst>
                                    <p:set>
                                      <p:cBhvr>
                                        <p:cTn dur="1" fill="hold" id="26">
                                          <p:stCondLst>
                                            <p:cond delay="0"/>
                                          </p:stCondLst>
                                        </p:cTn>
                                        <p:tgtEl>
                                          <p:spTgt spid="667"/>
                                        </p:tgtEl>
                                        <p:attrNameLst>
                                          <p:attrName>style.visibility</p:attrName>
                                        </p:attrNameLst>
                                      </p:cBhvr>
                                      <p:to>
                                        <p:strVal val="visible"/>
                                      </p:to>
                                    </p:set>
                                    <p:animEffect transition="in" filter="wipe(down)">
                                      <p:cBhvr>
                                        <p:cTn dur="500" id="27"/>
                                        <p:tgtEl>
                                          <p:spTgt spid="667"/>
                                        </p:tgtEl>
                                      </p:cBhvr>
                                    </p:animEffect>
                                  </p:childTnLst>
                                </p:cTn>
                              </p:par>
                              <p:par>
                                <p:cTn fill="hold" grpId="0" id="28" nodeType="withEffect" presetClass="entr" presetID="22" presetSubtype="4">
                                  <p:stCondLst>
                                    <p:cond delay="0"/>
                                  </p:stCondLst>
                                  <p:childTnLst>
                                    <p:set>
                                      <p:cBhvr>
                                        <p:cTn dur="1" fill="hold" id="29">
                                          <p:stCondLst>
                                            <p:cond delay="0"/>
                                          </p:stCondLst>
                                        </p:cTn>
                                        <p:tgtEl>
                                          <p:spTgt spid="1053149"/>
                                        </p:tgtEl>
                                        <p:attrNameLst>
                                          <p:attrName>style.visibility</p:attrName>
                                        </p:attrNameLst>
                                      </p:cBhvr>
                                      <p:to>
                                        <p:strVal val="visible"/>
                                      </p:to>
                                    </p:set>
                                    <p:animEffect transition="in" filter="wipe(down)">
                                      <p:cBhvr>
                                        <p:cTn dur="500" id="30"/>
                                        <p:tgtEl>
                                          <p:spTgt spid="1053149"/>
                                        </p:tgtEl>
                                      </p:cBhvr>
                                    </p:animEffect>
                                  </p:childTnLst>
                                </p:cTn>
                              </p:par>
                              <p:par>
                                <p:cTn fill="hold" grpId="0" id="31" nodeType="withEffect" presetClass="entr" presetID="22" presetSubtype="4">
                                  <p:stCondLst>
                                    <p:cond delay="0"/>
                                  </p:stCondLst>
                                  <p:childTnLst>
                                    <p:set>
                                      <p:cBhvr>
                                        <p:cTn dur="1" fill="hold" id="32">
                                          <p:stCondLst>
                                            <p:cond delay="0"/>
                                          </p:stCondLst>
                                        </p:cTn>
                                        <p:tgtEl>
                                          <p:spTgt spid="1053150"/>
                                        </p:tgtEl>
                                        <p:attrNameLst>
                                          <p:attrName>style.visibility</p:attrName>
                                        </p:attrNameLst>
                                      </p:cBhvr>
                                      <p:to>
                                        <p:strVal val="visible"/>
                                      </p:to>
                                    </p:set>
                                    <p:animEffect transition="in" filter="wipe(down)">
                                      <p:cBhvr>
                                        <p:cTn dur="500" id="33"/>
                                        <p:tgtEl>
                                          <p:spTgt spid="1053150"/>
                                        </p:tgtEl>
                                      </p:cBhvr>
                                    </p:animEffect>
                                  </p:childTnLst>
                                </p:cTn>
                              </p:par>
                              <p:par>
                                <p:cTn fill="hold" id="34" nodeType="withEffect" presetClass="entr" presetID="22" presetSubtype="4">
                                  <p:stCondLst>
                                    <p:cond delay="0"/>
                                  </p:stCondLst>
                                  <p:childTnLst>
                                    <p:set>
                                      <p:cBhvr>
                                        <p:cTn dur="1" fill="hold" id="35">
                                          <p:stCondLst>
                                            <p:cond delay="0"/>
                                          </p:stCondLst>
                                        </p:cTn>
                                        <p:tgtEl>
                                          <p:spTgt spid="3146262"/>
                                        </p:tgtEl>
                                        <p:attrNameLst>
                                          <p:attrName>style.visibility</p:attrName>
                                        </p:attrNameLst>
                                      </p:cBhvr>
                                      <p:to>
                                        <p:strVal val="visible"/>
                                      </p:to>
                                    </p:set>
                                    <p:animEffect transition="in" filter="wipe(down)">
                                      <p:cBhvr>
                                        <p:cTn dur="500" id="36"/>
                                        <p:tgtEl>
                                          <p:spTgt spid="3146262"/>
                                        </p:tgtEl>
                                      </p:cBhvr>
                                    </p:animEffect>
                                  </p:childTnLst>
                                </p:cTn>
                              </p:par>
                              <p:par>
                                <p:cTn fill="hold" grpId="0" id="37" nodeType="withEffect" presetClass="entr" presetID="22" presetSubtype="4">
                                  <p:stCondLst>
                                    <p:cond delay="0"/>
                                  </p:stCondLst>
                                  <p:childTnLst>
                                    <p:set>
                                      <p:cBhvr>
                                        <p:cTn dur="1" fill="hold" id="38">
                                          <p:stCondLst>
                                            <p:cond delay="0"/>
                                          </p:stCondLst>
                                        </p:cTn>
                                        <p:tgtEl>
                                          <p:spTgt spid="1053147"/>
                                        </p:tgtEl>
                                        <p:attrNameLst>
                                          <p:attrName>style.visibility</p:attrName>
                                        </p:attrNameLst>
                                      </p:cBhvr>
                                      <p:to>
                                        <p:strVal val="visible"/>
                                      </p:to>
                                    </p:set>
                                    <p:animEffect transition="in" filter="wipe(down)">
                                      <p:cBhvr>
                                        <p:cTn dur="500" id="39"/>
                                        <p:tgtEl>
                                          <p:spTgt spid="1053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144" grpId="0"/>
      <p:bldP spid="1053147" grpId="0"/>
      <p:bldP spid="1053149" grpId="0"/>
      <p:bldP spid="105315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670" name=""/>
        <p:cNvGrpSpPr/>
        <p:nvPr/>
      </p:nvGrpSpPr>
      <p:grpSpPr>
        <a:xfrm>
          <a:off x="0" y="0"/>
          <a:ext cx="0" cy="0"/>
          <a:chOff x="0" y="0"/>
          <a:chExt cx="0" cy="0"/>
        </a:xfrm>
      </p:grpSpPr>
      <p:sp>
        <p:nvSpPr>
          <p:cNvPr id="1053159" name="矩形 119"/>
          <p:cNvSpPr/>
          <p:nvPr/>
        </p:nvSpPr>
        <p:spPr>
          <a:xfrm>
            <a:off x="5402844" y="1444364"/>
            <a:ext cx="2831430" cy="2187846"/>
          </a:xfrm>
          <a:prstGeom prst="rect"/>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16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161" name="文本框 14"/>
          <p:cNvSpPr txBox="1"/>
          <p:nvPr/>
        </p:nvSpPr>
        <p:spPr bwMode="auto">
          <a:xfrm>
            <a:off x="1808874" y="404946"/>
            <a:ext cx="5331007" cy="461665"/>
          </a:xfrm>
          <a:prstGeom prst="rect"/>
          <a:noFill/>
          <a:ln>
            <a:noFill/>
          </a:ln>
          <a:effectLst/>
        </p:spPr>
        <p:txBody>
          <a:bodyPr rtlCol="0" wrap="square">
            <a:spAutoFit/>
          </a:bodyPr>
          <a:p>
            <a:pPr algn="ctr">
              <a:spcBef>
                <a:spcPct val="50000"/>
              </a:spcBef>
            </a:pPr>
            <a:r>
              <a:rPr altLang="zh-CN" b="1" dirty="0" sz="2400" kumimoji="1" lang="en-US" smtClean="0">
                <a:latin typeface="Arial" panose="020B0604020202020204" pitchFamily="34" charset="0"/>
                <a:cs typeface="Arial" panose="020B0604020202020204" pitchFamily="34" charset="0"/>
              </a:rPr>
              <a:t>Lag compensation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滞后补偿</a:t>
            </a:r>
            <a:endParaRPr altLang="en-US" b="1" dirty="0" sz="2400" kumimoji="1" lang="zh-CN">
              <a:latin typeface="宋体" panose="02010600030101010101" pitchFamily="2" charset="-122"/>
              <a:ea typeface="宋体" panose="02010600030101010101" pitchFamily="2" charset="-122"/>
              <a:cs typeface="Arial" panose="020B0604020202020204" pitchFamily="34" charset="0"/>
            </a:endParaRPr>
          </a:p>
        </p:txBody>
      </p:sp>
      <p:cxnSp>
        <p:nvCxnSpPr>
          <p:cNvPr id="3146264" name="直接连接符 16"/>
          <p:cNvCxnSpPr>
            <a:cxnSpLocks/>
          </p:cNvCxnSpPr>
          <p:nvPr/>
        </p:nvCxnSpPr>
        <p:spPr>
          <a:xfrm>
            <a:off x="1895717" y="1694565"/>
            <a:ext cx="1220814" cy="0"/>
          </a:xfrm>
          <a:prstGeom prst="line"/>
          <a:ln w="12700">
            <a:prstDash val="dash"/>
          </a:ln>
        </p:spPr>
        <p:style>
          <a:lnRef idx="1">
            <a:schemeClr val="accent1"/>
          </a:lnRef>
          <a:fillRef idx="0">
            <a:schemeClr val="accent1"/>
          </a:fillRef>
          <a:effectRef idx="0">
            <a:schemeClr val="accent1"/>
          </a:effectRef>
          <a:fontRef idx="minor">
            <a:schemeClr val="tx1"/>
          </a:fontRef>
        </p:style>
      </p:cxnSp>
      <p:grpSp>
        <p:nvGrpSpPr>
          <p:cNvPr id="671" name="组合 18"/>
          <p:cNvGrpSpPr/>
          <p:nvPr/>
        </p:nvGrpSpPr>
        <p:grpSpPr>
          <a:xfrm>
            <a:off x="1249833" y="1067591"/>
            <a:ext cx="6882864" cy="2846199"/>
            <a:chOff x="4072035" y="1553692"/>
            <a:chExt cx="6882864" cy="2846199"/>
          </a:xfrm>
        </p:grpSpPr>
        <p:cxnSp>
          <p:nvCxnSpPr>
            <p:cNvPr id="3146265" name="直接箭头连接符 19"/>
            <p:cNvCxnSpPr>
              <a:cxnSpLocks/>
            </p:cNvCxnSpPr>
            <p:nvPr/>
          </p:nvCxnSpPr>
          <p:spPr>
            <a:xfrm flipV="1">
              <a:off x="4722786" y="1981007"/>
              <a:ext cx="0" cy="2137304"/>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6266" name="直接箭头连接符 20"/>
            <p:cNvCxnSpPr>
              <a:cxnSpLocks/>
            </p:cNvCxnSpPr>
            <p:nvPr/>
          </p:nvCxnSpPr>
          <p:spPr>
            <a:xfrm>
              <a:off x="4712936" y="4118311"/>
              <a:ext cx="6055996"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3162" name="矩形 21"/>
            <p:cNvSpPr>
              <a:spLocks noChangeAspect="1" noMove="1" noResize="1" noRot="1" noAdjustHandles="1" noEditPoints="1" noChangeArrowheads="1" noChangeShapeType="1" noTextEdit="1"/>
            </p:cNvSpPr>
            <p:nvPr/>
          </p:nvSpPr>
          <p:spPr>
            <a:xfrm>
              <a:off x="4072035" y="1553692"/>
              <a:ext cx="1114664" cy="404983"/>
            </a:xfrm>
            <a:prstGeom prst="rect"/>
            <a:blipFill>
              <a:blip xmlns:r="http://schemas.openxmlformats.org/officeDocument/2006/relationships" r:embed="rId1"/>
              <a:stretch>
                <a:fillRect b="-8955"/>
              </a:stretch>
            </a:blipFill>
          </p:spPr>
          <p:txBody>
            <a:bodyPr/>
            <a:p>
              <a:r>
                <a:rPr altLang="en-US" lang="zh-CN">
                  <a:noFill/>
                </a:rPr>
                <a:t> </a:t>
              </a:r>
            </a:p>
          </p:txBody>
        </p:sp>
        <p:sp>
          <p:nvSpPr>
            <p:cNvPr id="1053163" name="矩形 22"/>
            <p:cNvSpPr>
              <a:spLocks noChangeAspect="1" noMove="1" noResize="1" noRot="1" noAdjustHandles="1" noEditPoints="1" noChangeArrowheads="1" noChangeShapeType="1" noTextEdit="1"/>
            </p:cNvSpPr>
            <p:nvPr/>
          </p:nvSpPr>
          <p:spPr>
            <a:xfrm>
              <a:off x="10540145" y="4030559"/>
              <a:ext cx="414754" cy="369332"/>
            </a:xfrm>
            <a:prstGeom prst="rect"/>
            <a:blipFill>
              <a:blip xmlns:r="http://schemas.openxmlformats.org/officeDocument/2006/relationships" r:embed="rId2"/>
              <a:stretch>
                <a:fillRect b="-13115"/>
              </a:stretch>
            </a:blipFill>
          </p:spPr>
          <p:txBody>
            <a:bodyPr/>
            <a:p>
              <a:r>
                <a:rPr altLang="en-US" lang="zh-CN">
                  <a:noFill/>
                </a:rPr>
                <a:t> </a:t>
              </a:r>
            </a:p>
          </p:txBody>
        </p:sp>
      </p:grpSp>
      <p:sp>
        <p:nvSpPr>
          <p:cNvPr id="1053164" name="矩形 23"/>
          <p:cNvSpPr>
            <a:spLocks noChangeAspect="1" noMove="1" noResize="1" noRot="1" noAdjustHandles="1" noEditPoints="1" noChangeArrowheads="1" noChangeShapeType="1" noTextEdit="1"/>
          </p:cNvSpPr>
          <p:nvPr/>
        </p:nvSpPr>
        <p:spPr>
          <a:xfrm>
            <a:off x="4483606" y="3567776"/>
            <a:ext cx="563744" cy="369332"/>
          </a:xfrm>
          <a:prstGeom prst="rect"/>
          <a:blipFill>
            <a:blip xmlns:r="http://schemas.openxmlformats.org/officeDocument/2006/relationships" r:embed="rId3"/>
            <a:stretch>
              <a:fillRect b="-13115"/>
            </a:stretch>
          </a:blipFill>
        </p:spPr>
        <p:txBody>
          <a:bodyPr/>
          <a:p>
            <a:r>
              <a:rPr altLang="en-US" lang="zh-CN">
                <a:noFill/>
              </a:rPr>
              <a:t> </a:t>
            </a:r>
          </a:p>
        </p:txBody>
      </p:sp>
      <p:cxnSp>
        <p:nvCxnSpPr>
          <p:cNvPr id="3146267" name="直接连接符 26"/>
          <p:cNvCxnSpPr>
            <a:cxnSpLocks/>
          </p:cNvCxnSpPr>
          <p:nvPr/>
        </p:nvCxnSpPr>
        <p:spPr>
          <a:xfrm>
            <a:off x="1920401" y="1674712"/>
            <a:ext cx="2837688" cy="19185"/>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68" name="直接连接符 28"/>
          <p:cNvCxnSpPr>
            <a:cxnSpLocks/>
          </p:cNvCxnSpPr>
          <p:nvPr/>
        </p:nvCxnSpPr>
        <p:spPr>
          <a:xfrm flipH="1" flipV="1">
            <a:off x="4726786" y="1685395"/>
            <a:ext cx="668607" cy="44771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2" name="组合 38"/>
          <p:cNvGrpSpPr/>
          <p:nvPr/>
        </p:nvGrpSpPr>
        <p:grpSpPr>
          <a:xfrm>
            <a:off x="4301001" y="1039181"/>
            <a:ext cx="1707159" cy="852823"/>
            <a:chOff x="7543392" y="1029259"/>
            <a:chExt cx="1707159" cy="852823"/>
          </a:xfrm>
        </p:grpSpPr>
        <p:sp>
          <p:nvSpPr>
            <p:cNvPr id="1053165" name="文本框 39"/>
            <p:cNvSpPr txBox="1"/>
            <p:nvPr/>
          </p:nvSpPr>
          <p:spPr bwMode="auto">
            <a:xfrm>
              <a:off x="7543392" y="1029259"/>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-20dB/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69" name="直接箭头连接符 40"/>
            <p:cNvCxnSpPr>
              <a:cxnSpLocks/>
            </p:cNvCxnSpPr>
            <p:nvPr/>
          </p:nvCxnSpPr>
          <p:spPr>
            <a:xfrm flipV="1">
              <a:off x="8386748" y="1412834"/>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46270" name="直接连接符 41"/>
          <p:cNvCxnSpPr>
            <a:cxnSpLocks/>
          </p:cNvCxnSpPr>
          <p:nvPr/>
        </p:nvCxnSpPr>
        <p:spPr>
          <a:xfrm flipH="1" flipV="1">
            <a:off x="5402843" y="2125134"/>
            <a:ext cx="572546" cy="649349"/>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71" name="直接连接符 42"/>
          <p:cNvCxnSpPr>
            <a:cxnSpLocks/>
          </p:cNvCxnSpPr>
          <p:nvPr/>
        </p:nvCxnSpPr>
        <p:spPr>
          <a:xfrm flipH="1" flipV="1">
            <a:off x="5975389" y="2768593"/>
            <a:ext cx="392696" cy="743848"/>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6272" name="直接连接符 43"/>
          <p:cNvCxnSpPr>
            <a:cxnSpLocks/>
          </p:cNvCxnSpPr>
          <p:nvPr/>
        </p:nvCxnSpPr>
        <p:spPr>
          <a:xfrm>
            <a:off x="4750451" y="1708037"/>
            <a:ext cx="0" cy="1966898"/>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273" name="直接连接符 45"/>
          <p:cNvCxnSpPr>
            <a:cxnSpLocks/>
          </p:cNvCxnSpPr>
          <p:nvPr/>
        </p:nvCxnSpPr>
        <p:spPr>
          <a:xfrm>
            <a:off x="5395393" y="2042119"/>
            <a:ext cx="0" cy="1632816"/>
          </a:xfrm>
          <a:prstGeom prst="line"/>
          <a:ln w="12700">
            <a:prstDash val="dash"/>
          </a:ln>
        </p:spPr>
        <p:style>
          <a:lnRef idx="1">
            <a:schemeClr val="accent1"/>
          </a:lnRef>
          <a:fillRef idx="0">
            <a:schemeClr val="accent1"/>
          </a:fillRef>
          <a:effectRef idx="0">
            <a:schemeClr val="accent1"/>
          </a:effectRef>
          <a:fontRef idx="minor">
            <a:schemeClr val="tx1"/>
          </a:fontRef>
        </p:style>
      </p:cxnSp>
      <p:cxnSp>
        <p:nvCxnSpPr>
          <p:cNvPr id="3146274" name="直接连接符 47"/>
          <p:cNvCxnSpPr>
            <a:cxnSpLocks/>
          </p:cNvCxnSpPr>
          <p:nvPr/>
        </p:nvCxnSpPr>
        <p:spPr>
          <a:xfrm>
            <a:off x="5960433" y="2700158"/>
            <a:ext cx="0" cy="1183405"/>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3166" name="矩形 50"/>
          <p:cNvSpPr>
            <a:spLocks noChangeAspect="1" noMove="1" noResize="1" noRot="1" noAdjustHandles="1" noEditPoints="1" noChangeArrowheads="1" noChangeShapeType="1" noTextEdit="1"/>
          </p:cNvSpPr>
          <p:nvPr/>
        </p:nvSpPr>
        <p:spPr>
          <a:xfrm>
            <a:off x="5334894" y="3559355"/>
            <a:ext cx="563744" cy="369332"/>
          </a:xfrm>
          <a:prstGeom prst="rect"/>
          <a:blipFill>
            <a:blip xmlns:r="http://schemas.openxmlformats.org/officeDocument/2006/relationships" r:embed="rId4"/>
            <a:stretch>
              <a:fillRect b="-13333"/>
            </a:stretch>
          </a:blipFill>
        </p:spPr>
        <p:txBody>
          <a:bodyPr/>
          <a:p>
            <a:r>
              <a:rPr altLang="en-US" lang="zh-CN">
                <a:noFill/>
              </a:rPr>
              <a:t> </a:t>
            </a:r>
          </a:p>
        </p:txBody>
      </p:sp>
      <p:sp>
        <p:nvSpPr>
          <p:cNvPr id="1053167" name="矩形 51"/>
          <p:cNvSpPr>
            <a:spLocks noChangeAspect="1" noMove="1" noResize="1" noRot="1" noAdjustHandles="1" noEditPoints="1" noChangeArrowheads="1" noChangeShapeType="1" noTextEdit="1"/>
          </p:cNvSpPr>
          <p:nvPr/>
        </p:nvSpPr>
        <p:spPr>
          <a:xfrm>
            <a:off x="5871058" y="3568670"/>
            <a:ext cx="563744" cy="369332"/>
          </a:xfrm>
          <a:prstGeom prst="rect"/>
          <a:blipFill>
            <a:blip xmlns:r="http://schemas.openxmlformats.org/officeDocument/2006/relationships" r:embed="rId5"/>
            <a:stretch>
              <a:fillRect b="-13115"/>
            </a:stretch>
          </a:blipFill>
        </p:spPr>
        <p:txBody>
          <a:bodyPr/>
          <a:p>
            <a:r>
              <a:rPr altLang="en-US" lang="zh-CN">
                <a:noFill/>
              </a:rPr>
              <a:t> </a:t>
            </a:r>
          </a:p>
        </p:txBody>
      </p:sp>
      <p:grpSp>
        <p:nvGrpSpPr>
          <p:cNvPr id="673" name="组合 97"/>
          <p:cNvGrpSpPr/>
          <p:nvPr/>
        </p:nvGrpSpPr>
        <p:grpSpPr>
          <a:xfrm>
            <a:off x="5221494" y="1580270"/>
            <a:ext cx="1707159" cy="869539"/>
            <a:chOff x="5598522" y="1473437"/>
            <a:chExt cx="1707159" cy="869539"/>
          </a:xfrm>
        </p:grpSpPr>
        <p:sp>
          <p:nvSpPr>
            <p:cNvPr id="1053168" name="文本框 52"/>
            <p:cNvSpPr txBox="1"/>
            <p:nvPr/>
          </p:nvSpPr>
          <p:spPr bwMode="auto">
            <a:xfrm>
              <a:off x="5598522" y="1473437"/>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-40dB/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75" name="直接箭头连接符 53"/>
            <p:cNvCxnSpPr>
              <a:cxnSpLocks/>
            </p:cNvCxnSpPr>
            <p:nvPr/>
          </p:nvCxnSpPr>
          <p:spPr>
            <a:xfrm flipV="1">
              <a:off x="6220862" y="1873728"/>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3169" name="文本框 54"/>
          <p:cNvSpPr txBox="1"/>
          <p:nvPr/>
        </p:nvSpPr>
        <p:spPr bwMode="auto">
          <a:xfrm>
            <a:off x="5960433" y="2350179"/>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-60dB/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76" name="直接箭头连接符 55"/>
          <p:cNvCxnSpPr>
            <a:cxnSpLocks/>
          </p:cNvCxnSpPr>
          <p:nvPr/>
        </p:nvCxnSpPr>
        <p:spPr>
          <a:xfrm flipV="1">
            <a:off x="6243252" y="2736426"/>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3170" name="文本框 48"/>
          <p:cNvSpPr txBox="1"/>
          <p:nvPr/>
        </p:nvSpPr>
        <p:spPr bwMode="auto">
          <a:xfrm>
            <a:off x="6936103" y="1384777"/>
            <a:ext cx="1368813" cy="461665"/>
          </a:xfrm>
          <a:prstGeom prst="rect"/>
          <a:noFill/>
          <a:ln>
            <a:noFill/>
          </a:ln>
          <a:effectLst/>
        </p:spPr>
        <p:txBody>
          <a:bodyPr rtlCol="0" wrap="square">
            <a:spAutoFit/>
          </a:bodyPr>
          <a:p>
            <a:pPr eaLnBrk="1" hangingPunct="1">
              <a:spcBef>
                <a:spcPct val="50000"/>
              </a:spcBef>
            </a:pPr>
            <a:r>
              <a:rPr altLang="zh-CN" b="1" dirty="0" sz="2400" kumimoji="1" lang="en-US" smtClean="0">
                <a:latin typeface="Arial" panose="020B0604020202020204" pitchFamily="34" charset="0"/>
                <a:cs typeface="Arial" panose="020B0604020202020204" pitchFamily="34" charset="0"/>
              </a:rPr>
              <a:t>N-stage </a:t>
            </a:r>
            <a:endParaRPr altLang="en-US" b="1" dirty="0" sz="2400" kumimoji="1" lang="zh-CN" smtClean="0">
              <a:latin typeface="Arial" panose="020B0604020202020204" pitchFamily="34" charset="0"/>
              <a:cs typeface="Arial" panose="020B0604020202020204" pitchFamily="34" charset="0"/>
            </a:endParaRPr>
          </a:p>
        </p:txBody>
      </p:sp>
      <p:sp>
        <p:nvSpPr>
          <p:cNvPr id="1053171" name="矩形 69"/>
          <p:cNvSpPr>
            <a:spLocks noChangeAspect="1" noMove="1" noResize="1" noRot="1" noAdjustHandles="1" noEditPoints="1" noChangeArrowheads="1" noChangeShapeType="1" noTextEdit="1"/>
          </p:cNvSpPr>
          <p:nvPr/>
        </p:nvSpPr>
        <p:spPr>
          <a:xfrm>
            <a:off x="1572143" y="3412277"/>
            <a:ext cx="414754" cy="369332"/>
          </a:xfrm>
          <a:prstGeom prst="rect"/>
          <a:blipFill>
            <a:blip xmlns:r="http://schemas.openxmlformats.org/officeDocument/2006/relationships" r:embed="rId6"/>
            <a:stretch>
              <a:fillRect/>
            </a:stretch>
          </a:blipFill>
        </p:spPr>
        <p:txBody>
          <a:bodyPr/>
          <a:p>
            <a:r>
              <a:rPr altLang="en-US" lang="zh-CN">
                <a:noFill/>
              </a:rPr>
              <a:t> </a:t>
            </a:r>
          </a:p>
        </p:txBody>
      </p:sp>
      <p:cxnSp>
        <p:nvCxnSpPr>
          <p:cNvPr id="3146277" name="直接连接符 83"/>
          <p:cNvCxnSpPr>
            <a:cxnSpLocks/>
          </p:cNvCxnSpPr>
          <p:nvPr/>
        </p:nvCxnSpPr>
        <p:spPr>
          <a:xfrm flipH="1" flipV="1">
            <a:off x="2321421" y="1681660"/>
            <a:ext cx="3088927" cy="2153639"/>
          </a:xfrm>
          <a:prstGeom prst="line"/>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6278" name="直接连接符 92"/>
          <p:cNvCxnSpPr>
            <a:cxnSpLocks/>
          </p:cNvCxnSpPr>
          <p:nvPr/>
        </p:nvCxnSpPr>
        <p:spPr>
          <a:xfrm flipH="1" flipV="1">
            <a:off x="5395569" y="3833260"/>
            <a:ext cx="572546" cy="649349"/>
          </a:xfrm>
          <a:prstGeom prst="line"/>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74" name="组合 94"/>
          <p:cNvGrpSpPr/>
          <p:nvPr/>
        </p:nvGrpSpPr>
        <p:grpSpPr>
          <a:xfrm>
            <a:off x="3035655" y="1797665"/>
            <a:ext cx="1707159" cy="852823"/>
            <a:chOff x="7543392" y="1029259"/>
            <a:chExt cx="1707159" cy="852823"/>
          </a:xfrm>
        </p:grpSpPr>
        <p:sp>
          <p:nvSpPr>
            <p:cNvPr id="1053172" name="文本框 95"/>
            <p:cNvSpPr txBox="1"/>
            <p:nvPr/>
          </p:nvSpPr>
          <p:spPr bwMode="auto">
            <a:xfrm>
              <a:off x="7543392" y="1029259"/>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-20dB/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79" name="直接箭头连接符 96"/>
            <p:cNvCxnSpPr>
              <a:cxnSpLocks/>
            </p:cNvCxnSpPr>
            <p:nvPr/>
          </p:nvCxnSpPr>
          <p:spPr>
            <a:xfrm flipV="1">
              <a:off x="8386748" y="1412834"/>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5" name="组合 98"/>
          <p:cNvGrpSpPr/>
          <p:nvPr/>
        </p:nvGrpSpPr>
        <p:grpSpPr>
          <a:xfrm>
            <a:off x="5656320" y="3893345"/>
            <a:ext cx="2135347" cy="369332"/>
            <a:chOff x="6226260" y="2136921"/>
            <a:chExt cx="2135347" cy="369332"/>
          </a:xfrm>
        </p:grpSpPr>
        <p:sp>
          <p:nvSpPr>
            <p:cNvPr id="1053173" name="文本框 99"/>
            <p:cNvSpPr txBox="1"/>
            <p:nvPr/>
          </p:nvSpPr>
          <p:spPr bwMode="auto">
            <a:xfrm>
              <a:off x="6654448" y="2136921"/>
              <a:ext cx="1707159" cy="369332"/>
            </a:xfrm>
            <a:prstGeom prst="rect"/>
            <a:noFill/>
            <a:ln>
              <a:noFill/>
            </a:ln>
            <a:effectLst/>
          </p:spPr>
          <p:txBody>
            <a:bodyPr rtlCol="0" wrap="square">
              <a:spAutoFit/>
            </a:bodyPr>
            <a:p>
              <a:pPr eaLnBrk="1" hangingPunct="1">
                <a:spcBef>
                  <a:spcPct val="50000"/>
                </a:spcBef>
              </a:pPr>
              <a:r>
                <a:rPr altLang="zh-CN" dirty="0" kumimoji="1" lang="en-US" smtClean="0">
                  <a:solidFill>
                    <a:srgbClr val="C00000"/>
                  </a:solidFill>
                  <a:latin typeface="Arial" panose="020B0604020202020204" pitchFamily="34" charset="0"/>
                  <a:cs typeface="Arial" panose="020B0604020202020204" pitchFamily="34" charset="0"/>
                </a:rPr>
                <a:t>-40dB/</a:t>
              </a:r>
              <a:r>
                <a:rPr altLang="en-US" dirty="0" kumimoji="1" lang="zh-CN" smtClean="0">
                  <a:solidFill>
                    <a:srgbClr val="C00000"/>
                  </a:solidFill>
                  <a:latin typeface="宋体" panose="02010600030101010101" pitchFamily="2" charset="-122"/>
                  <a:ea typeface="宋体" panose="02010600030101010101" pitchFamily="2" charset="-122"/>
                  <a:cs typeface="Arial" panose="020B0604020202020204" pitchFamily="34" charset="0"/>
                </a:rPr>
                <a:t>十倍频</a:t>
              </a:r>
            </a:p>
          </p:txBody>
        </p:sp>
        <p:cxnSp>
          <p:nvCxnSpPr>
            <p:cNvPr id="3146280" name="直接箭头连接符 100"/>
            <p:cNvCxnSpPr>
              <a:cxnSpLocks/>
            </p:cNvCxnSpPr>
            <p:nvPr/>
          </p:nvCxnSpPr>
          <p:spPr>
            <a:xfrm rot="5400000" flipV="1">
              <a:off x="6458786" y="2106121"/>
              <a:ext cx="4195" cy="469248"/>
            </a:xfrm>
            <a:prstGeom prst="straightConnector1"/>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53174" name="矩形 102"/>
          <p:cNvSpPr>
            <a:spLocks noChangeAspect="1" noMove="1" noResize="1" noRot="1" noAdjustHandles="1" noEditPoints="1" noChangeArrowheads="1" noChangeShapeType="1" noTextEdit="1"/>
          </p:cNvSpPr>
          <p:nvPr/>
        </p:nvSpPr>
        <p:spPr>
          <a:xfrm>
            <a:off x="2049927" y="3609246"/>
            <a:ext cx="623056" cy="369332"/>
          </a:xfrm>
          <a:prstGeom prst="rect"/>
          <a:blipFill>
            <a:blip xmlns:r="http://schemas.openxmlformats.org/officeDocument/2006/relationships" r:embed="rId7"/>
            <a:stretch>
              <a:fillRect b="-13115"/>
            </a:stretch>
          </a:blipFill>
        </p:spPr>
        <p:txBody>
          <a:bodyPr/>
          <a:p>
            <a:r>
              <a:rPr altLang="en-US" lang="zh-CN">
                <a:noFill/>
              </a:rPr>
              <a:t> </a:t>
            </a:r>
          </a:p>
        </p:txBody>
      </p:sp>
      <p:cxnSp>
        <p:nvCxnSpPr>
          <p:cNvPr id="3146281" name="直接连接符 103"/>
          <p:cNvCxnSpPr>
            <a:cxnSpLocks/>
          </p:cNvCxnSpPr>
          <p:nvPr/>
        </p:nvCxnSpPr>
        <p:spPr>
          <a:xfrm>
            <a:off x="2321420" y="1691205"/>
            <a:ext cx="0" cy="1941005"/>
          </a:xfrm>
          <a:prstGeom prst="line"/>
          <a:ln w="12700">
            <a:prstDash val="dash"/>
          </a:ln>
        </p:spPr>
        <p:style>
          <a:lnRef idx="1">
            <a:schemeClr val="accent1"/>
          </a:lnRef>
          <a:fillRef idx="0">
            <a:schemeClr val="accent1"/>
          </a:fillRef>
          <a:effectRef idx="0">
            <a:schemeClr val="accent1"/>
          </a:effectRef>
          <a:fontRef idx="minor">
            <a:schemeClr val="tx1"/>
          </a:fontRef>
        </p:style>
      </p:cxnSp>
      <p:sp>
        <p:nvSpPr>
          <p:cNvPr id="1053175" name="矩形 127"/>
          <p:cNvSpPr>
            <a:spLocks noChangeAspect="1" noMove="1" noResize="1" noRot="1" noAdjustHandles="1" noEditPoints="1" noChangeArrowheads="1" noChangeShapeType="1" noTextEdit="1"/>
          </p:cNvSpPr>
          <p:nvPr/>
        </p:nvSpPr>
        <p:spPr>
          <a:xfrm>
            <a:off x="4947760" y="3251396"/>
            <a:ext cx="413639" cy="369332"/>
          </a:xfrm>
          <a:prstGeom prst="rect"/>
          <a:blipFill>
            <a:blip xmlns:r="http://schemas.openxmlformats.org/officeDocument/2006/relationships" r:embed="rId8"/>
            <a:stretch>
              <a:fillRect b="-13115"/>
            </a:stretch>
          </a:blipFill>
        </p:spPr>
        <p:txBody>
          <a:bodyPr/>
          <a:p>
            <a:r>
              <a:rPr altLang="en-US" lang="zh-CN">
                <a:noFill/>
              </a:rPr>
              <a:t> </a:t>
            </a:r>
          </a:p>
        </p:txBody>
      </p:sp>
      <p:sp>
        <p:nvSpPr>
          <p:cNvPr id="1053176" name="椭圆 128"/>
          <p:cNvSpPr/>
          <p:nvPr/>
        </p:nvSpPr>
        <p:spPr>
          <a:xfrm>
            <a:off x="5062428" y="3584987"/>
            <a:ext cx="108341" cy="108341"/>
          </a:xfrm>
          <a:prstGeom prst="ellipse"/>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676" name="组合 7"/>
          <p:cNvGrpSpPr/>
          <p:nvPr/>
        </p:nvGrpSpPr>
        <p:grpSpPr>
          <a:xfrm>
            <a:off x="605147" y="4851679"/>
            <a:ext cx="3749950" cy="1376156"/>
            <a:chOff x="642840" y="4507132"/>
            <a:chExt cx="3749950" cy="1376156"/>
          </a:xfrm>
        </p:grpSpPr>
        <p:grpSp>
          <p:nvGrpSpPr>
            <p:cNvPr id="677" name="组合 62"/>
            <p:cNvGrpSpPr/>
            <p:nvPr/>
          </p:nvGrpSpPr>
          <p:grpSpPr>
            <a:xfrm>
              <a:off x="642840" y="4510317"/>
              <a:ext cx="2223480" cy="992188"/>
              <a:chOff x="2275056" y="1708764"/>
              <a:chExt cx="2223480" cy="992188"/>
            </a:xfrm>
          </p:grpSpPr>
          <p:grpSp>
            <p:nvGrpSpPr>
              <p:cNvPr id="678" name="组合 70"/>
              <p:cNvGrpSpPr/>
              <p:nvPr/>
            </p:nvGrpSpPr>
            <p:grpSpPr>
              <a:xfrm>
                <a:off x="2275056" y="2135713"/>
                <a:ext cx="552291" cy="155024"/>
                <a:chOff x="3217349" y="3904649"/>
                <a:chExt cx="552291" cy="155024"/>
              </a:xfrm>
            </p:grpSpPr>
            <p:cxnSp>
              <p:nvCxnSpPr>
                <p:cNvPr id="3146282" name="直接连接符 107"/>
                <p:cNvCxnSpPr>
                  <a:cxnSpLocks/>
                </p:cNvCxnSpPr>
                <p:nvPr/>
              </p:nvCxnSpPr>
              <p:spPr>
                <a:xfrm flipH="1">
                  <a:off x="3380184" y="3982161"/>
                  <a:ext cx="38945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3177" name="椭圆 111"/>
                <p:cNvSpPr/>
                <p:nvPr/>
              </p:nvSpPr>
              <p:spPr>
                <a:xfrm>
                  <a:off x="3217349" y="3904649"/>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3178" name="AutoShape 523"/>
              <p:cNvSpPr>
                <a:spLocks noChangeArrowheads="1"/>
              </p:cNvSpPr>
              <p:nvPr/>
            </p:nvSpPr>
            <p:spPr bwMode="auto">
              <a:xfrm rot="5400000">
                <a:off x="2870209" y="1665901"/>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sp>
            <p:nvSpPr>
              <p:cNvPr id="1053179" name="Line 29"/>
              <p:cNvSpPr>
                <a:spLocks noChangeShapeType="1"/>
              </p:cNvSpPr>
              <p:nvPr/>
            </p:nvSpPr>
            <p:spPr bwMode="auto">
              <a:xfrm>
                <a:off x="3896872" y="2200694"/>
                <a:ext cx="601664"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3180" name="Line 28"/>
              <p:cNvSpPr>
                <a:spLocks noChangeShapeType="1"/>
              </p:cNvSpPr>
              <p:nvPr/>
            </p:nvSpPr>
            <p:spPr bwMode="auto">
              <a:xfrm rot="5400000" flipH="1">
                <a:off x="3961172" y="2392677"/>
                <a:ext cx="383968"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3181" name="Line 28"/>
              <p:cNvSpPr>
                <a:spLocks noChangeShapeType="1"/>
              </p:cNvSpPr>
              <p:nvPr/>
            </p:nvSpPr>
            <p:spPr bwMode="auto">
              <a:xfrm flipH="1">
                <a:off x="3996701" y="2584661"/>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grpSp>
        <p:sp>
          <p:nvSpPr>
            <p:cNvPr id="1053182" name="AutoShape 523"/>
            <p:cNvSpPr>
              <a:spLocks noChangeArrowheads="1"/>
            </p:cNvSpPr>
            <p:nvPr/>
          </p:nvSpPr>
          <p:spPr bwMode="auto">
            <a:xfrm rot="5400000">
              <a:off x="2926413" y="4464269"/>
              <a:ext cx="992188" cy="1077914"/>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cxnSp>
          <p:nvCxnSpPr>
            <p:cNvPr id="3146283" name="直接连接符 122"/>
            <p:cNvCxnSpPr>
              <a:cxnSpLocks/>
            </p:cNvCxnSpPr>
            <p:nvPr/>
          </p:nvCxnSpPr>
          <p:spPr>
            <a:xfrm flipH="1">
              <a:off x="3961464" y="5006110"/>
              <a:ext cx="32659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3183" name="椭圆 123"/>
            <p:cNvSpPr/>
            <p:nvPr/>
          </p:nvSpPr>
          <p:spPr>
            <a:xfrm>
              <a:off x="4237766" y="4925921"/>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3184" name="Line 28"/>
            <p:cNvSpPr>
              <a:spLocks noChangeShapeType="1"/>
            </p:cNvSpPr>
            <p:nvPr/>
          </p:nvSpPr>
          <p:spPr bwMode="auto">
            <a:xfrm flipH="1">
              <a:off x="2370879" y="5499320"/>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3185" name="Line 28"/>
            <p:cNvSpPr>
              <a:spLocks noChangeShapeType="1"/>
            </p:cNvSpPr>
            <p:nvPr/>
          </p:nvSpPr>
          <p:spPr bwMode="auto">
            <a:xfrm rot="5400000" flipH="1">
              <a:off x="2333086" y="5691304"/>
              <a:ext cx="383968"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3186" name="Line 28"/>
            <p:cNvSpPr>
              <a:spLocks noChangeShapeType="1"/>
            </p:cNvSpPr>
            <p:nvPr/>
          </p:nvSpPr>
          <p:spPr bwMode="auto">
            <a:xfrm flipH="1">
              <a:off x="2370879" y="587577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3187" name="矩形 6"/>
            <p:cNvSpPr>
              <a:spLocks noChangeAspect="1" noMove="1" noResize="1" noRot="1" noAdjustHandles="1" noEditPoints="1" noChangeArrowheads="1" noChangeShapeType="1" noTextEdit="1"/>
            </p:cNvSpPr>
            <p:nvPr/>
          </p:nvSpPr>
          <p:spPr>
            <a:xfrm>
              <a:off x="1991349" y="5259125"/>
              <a:ext cx="385555" cy="369332"/>
            </a:xfrm>
            <a:prstGeom prst="rect"/>
            <a:blipFill>
              <a:blip xmlns:r="http://schemas.openxmlformats.org/officeDocument/2006/relationships" r:embed="rId9"/>
              <a:stretch>
                <a:fillRect/>
              </a:stretch>
            </a:blipFill>
          </p:spPr>
          <p:txBody>
            <a:bodyPr/>
            <a:p>
              <a:r>
                <a:rPr altLang="en-US" lang="zh-CN">
                  <a:noFill/>
                </a:rPr>
                <a:t> </a:t>
              </a:r>
            </a:p>
          </p:txBody>
        </p:sp>
      </p:grpSp>
      <p:grpSp>
        <p:nvGrpSpPr>
          <p:cNvPr id="679" name="组合 9"/>
          <p:cNvGrpSpPr/>
          <p:nvPr/>
        </p:nvGrpSpPr>
        <p:grpSpPr>
          <a:xfrm>
            <a:off x="4247371" y="4478399"/>
            <a:ext cx="4177009" cy="720838"/>
            <a:chOff x="3879011" y="4413881"/>
            <a:chExt cx="4177009" cy="720838"/>
          </a:xfrm>
        </p:grpSpPr>
        <p:sp>
          <p:nvSpPr>
            <p:cNvPr id="1053188" name="矩形 56"/>
            <p:cNvSpPr>
              <a:spLocks noChangeAspect="1" noMove="1" noResize="1" noRot="1" noAdjustHandles="1" noEditPoints="1" noChangeArrowheads="1" noChangeShapeType="1" noTextEdit="1"/>
            </p:cNvSpPr>
            <p:nvPr/>
          </p:nvSpPr>
          <p:spPr>
            <a:xfrm>
              <a:off x="6507584" y="4413881"/>
              <a:ext cx="1548436" cy="720838"/>
            </a:xfrm>
            <a:prstGeom prst="rect"/>
            <a:blipFill>
              <a:blip xmlns:r="http://schemas.openxmlformats.org/officeDocument/2006/relationships" r:embed="rId10"/>
              <a:stretch>
                <a:fillRect/>
              </a:stretch>
            </a:blipFill>
          </p:spPr>
          <p:txBody>
            <a:bodyPr/>
            <a:p>
              <a:r>
                <a:rPr altLang="en-US" lang="zh-CN">
                  <a:noFill/>
                </a:rPr>
                <a:t> </a:t>
              </a:r>
            </a:p>
          </p:txBody>
        </p:sp>
        <p:sp>
          <p:nvSpPr>
            <p:cNvPr id="1053189" name="文本框 8"/>
            <p:cNvSpPr txBox="1"/>
            <p:nvPr/>
          </p:nvSpPr>
          <p:spPr bwMode="auto">
            <a:xfrm>
              <a:off x="3879011" y="4574245"/>
              <a:ext cx="2678195" cy="400110"/>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Before compensation:</a:t>
              </a:r>
              <a:endParaRPr altLang="en-US" dirty="0" sz="2000" kumimoji="1" lang="zh-CN" smtClean="0">
                <a:latin typeface="Arial" panose="020B0604020202020204" pitchFamily="34" charset="0"/>
                <a:cs typeface="Arial" panose="020B0604020202020204" pitchFamily="34" charset="0"/>
              </a:endParaRPr>
            </a:p>
          </p:txBody>
        </p:sp>
      </p:grpSp>
      <p:grpSp>
        <p:nvGrpSpPr>
          <p:cNvPr id="680" name="组合 10"/>
          <p:cNvGrpSpPr/>
          <p:nvPr/>
        </p:nvGrpSpPr>
        <p:grpSpPr>
          <a:xfrm>
            <a:off x="4257594" y="5577596"/>
            <a:ext cx="4583987" cy="725135"/>
            <a:chOff x="3889234" y="5513078"/>
            <a:chExt cx="4583987" cy="725135"/>
          </a:xfrm>
        </p:grpSpPr>
        <p:sp>
          <p:nvSpPr>
            <p:cNvPr id="1053190" name="矩形 132"/>
            <p:cNvSpPr>
              <a:spLocks noChangeAspect="1" noMove="1" noResize="1" noRot="1" noAdjustHandles="1" noEditPoints="1" noChangeArrowheads="1" noChangeShapeType="1" noTextEdit="1"/>
            </p:cNvSpPr>
            <p:nvPr/>
          </p:nvSpPr>
          <p:spPr>
            <a:xfrm>
              <a:off x="6243252" y="5513078"/>
              <a:ext cx="2229969" cy="725135"/>
            </a:xfrm>
            <a:prstGeom prst="rect"/>
            <a:blipFill>
              <a:blip xmlns:r="http://schemas.openxmlformats.org/officeDocument/2006/relationships" r:embed="rId11"/>
              <a:stretch>
                <a:fillRect/>
              </a:stretch>
            </a:blipFill>
          </p:spPr>
          <p:txBody>
            <a:bodyPr/>
            <a:p>
              <a:r>
                <a:rPr altLang="en-US" lang="zh-CN">
                  <a:noFill/>
                </a:rPr>
                <a:t> </a:t>
              </a:r>
            </a:p>
          </p:txBody>
        </p:sp>
        <p:sp>
          <p:nvSpPr>
            <p:cNvPr id="1053191" name="文本框 133"/>
            <p:cNvSpPr txBox="1"/>
            <p:nvPr/>
          </p:nvSpPr>
          <p:spPr bwMode="auto">
            <a:xfrm>
              <a:off x="3889234" y="5701438"/>
              <a:ext cx="2678195" cy="400110"/>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After compensation:</a:t>
              </a:r>
              <a:endParaRPr altLang="en-US" dirty="0" sz="2000" kumimoji="1" lang="zh-CN" smtClean="0">
                <a:latin typeface="Arial" panose="020B0604020202020204" pitchFamily="34" charset="0"/>
                <a:cs typeface="Arial" panose="020B0604020202020204" pitchFamily="34" charset="0"/>
              </a:endParaRPr>
            </a:p>
          </p:txBody>
        </p:sp>
      </p:grpSp>
      <mc:AlternateContent xmlns:mc="http://schemas.openxmlformats.org/markup-compatibility/2006">
        <mc:Choice xmlns:p14="http://schemas.microsoft.com/office/powerpoint/2010/main" Requires="p14">
          <p:contentPart p14:bwMode="auto" r:id="rId12">
            <p14:nvContentPartPr>
              <p14:cNvPr id="1053192" name=""/>
              <p14:cNvContentPartPr/>
              <p14:nvPr/>
            </p14:nvContentPartPr>
            <p14:xfrm>
              <a:off x="4874478" y="6363148"/>
              <a:ext cx="231039" cy="63344"/>
            </p14:xfrm>
          </p:contentPart>
        </mc:Choice>
        <mc:Fallback>
          <p:sp>
            <p:nvSpPr>
              <p:cNvPr id="1053192" name=""/>
              <p:cNvSpPr/>
              <p:nvPr/>
            </p:nvSpPr>
            <p:spPr>
              <a:xfrm>
                <a:off x="4874478" y="6363148"/>
                <a:ext cx="231039" cy="63344"/>
              </a:xfrm>
            </p:spPr>
          </p:sp>
        </mc:Fallback>
      </mc:AlternateContent>
      <mc:AlternateContent xmlns:mc="http://schemas.openxmlformats.org/markup-compatibility/2006">
        <mc:Choice xmlns:p14="http://schemas.microsoft.com/office/powerpoint/2010/main" Requires="p14">
          <p:contentPart p14:bwMode="auto" r:id="rId13">
            <p14:nvContentPartPr>
              <p14:cNvPr id="1053193" name=""/>
              <p14:cNvContentPartPr/>
              <p14:nvPr/>
            </p14:nvContentPartPr>
            <p14:xfrm>
              <a:off x="4938817" y="6303666"/>
              <a:ext cx="117327" cy="161383"/>
            </p14:xfrm>
          </p:contentPart>
        </mc:Choice>
        <mc:Fallback>
          <p:sp>
            <p:nvSpPr>
              <p:cNvPr id="1053193" name=""/>
              <p:cNvSpPr/>
              <p:nvPr/>
            </p:nvSpPr>
            <p:spPr>
              <a:xfrm>
                <a:off x="4938817" y="6303666"/>
                <a:ext cx="117327" cy="161383"/>
              </a:xfrm>
            </p:spPr>
          </p:sp>
        </mc:Fallback>
      </mc:AlternateContent>
      <mc:AlternateContent xmlns:mc="http://schemas.openxmlformats.org/markup-compatibility/2006">
        <mc:Choice xmlns:p14="http://schemas.microsoft.com/office/powerpoint/2010/main" Requires="p14">
          <p:contentPart p14:bwMode="auto" r:id="rId14">
            <p14:nvContentPartPr>
              <p14:cNvPr id="1053194" name=""/>
              <p14:cNvContentPartPr/>
              <p14:nvPr/>
            </p14:nvContentPartPr>
            <p14:xfrm>
              <a:off x="5043760" y="6260124"/>
              <a:ext cx="45971" cy="173010"/>
            </p14:xfrm>
          </p:contentPart>
        </mc:Choice>
        <mc:Fallback>
          <p:sp>
            <p:nvSpPr>
              <p:cNvPr id="1053194" name=""/>
              <p:cNvSpPr/>
              <p:nvPr/>
            </p:nvSpPr>
            <p:spPr>
              <a:xfrm>
                <a:off x="5043760" y="6260124"/>
                <a:ext cx="45971" cy="173010"/>
              </a:xfrm>
            </p:spPr>
          </p:sp>
        </mc:Fallback>
      </mc:AlternateContent>
      <mc:AlternateContent xmlns:mc="http://schemas.openxmlformats.org/markup-compatibility/2006">
        <mc:Choice xmlns:p14="http://schemas.microsoft.com/office/powerpoint/2010/main" Requires="p14">
          <p:contentPart p14:bwMode="auto" r:id="rId15">
            <p14:nvContentPartPr>
              <p14:cNvPr id="1053195" name=""/>
              <p14:cNvContentPartPr/>
              <p14:nvPr/>
            </p14:nvContentPartPr>
            <p14:xfrm>
              <a:off x="4915421" y="6426492"/>
              <a:ext cx="20448" cy="178573"/>
            </p14:xfrm>
          </p:contentPart>
        </mc:Choice>
        <mc:Fallback>
          <p:sp>
            <p:nvSpPr>
              <p:cNvPr id="1053195" name=""/>
              <p:cNvSpPr/>
              <p:nvPr/>
            </p:nvSpPr>
            <p:spPr>
              <a:xfrm>
                <a:off x="4915421" y="6426492"/>
                <a:ext cx="20448" cy="178573"/>
              </a:xfrm>
            </p:spPr>
          </p:sp>
        </mc:Fallback>
      </mc:AlternateContent>
      <mc:AlternateContent xmlns:mc="http://schemas.openxmlformats.org/markup-compatibility/2006">
        <mc:Choice xmlns:p14="http://schemas.microsoft.com/office/powerpoint/2010/main" Requires="p14">
          <p:contentPart p14:bwMode="auto" r:id="rId16">
            <p14:nvContentPartPr>
              <p14:cNvPr id="1053196" name=""/>
              <p14:cNvContentPartPr/>
              <p14:nvPr/>
            </p14:nvContentPartPr>
            <p14:xfrm>
              <a:off x="4942686" y="6427431"/>
              <a:ext cx="153815" cy="211305"/>
            </p14:xfrm>
          </p:contentPart>
        </mc:Choice>
        <mc:Fallback>
          <p:sp>
            <p:nvSpPr>
              <p:cNvPr id="1053196" name=""/>
              <p:cNvSpPr/>
              <p:nvPr/>
            </p:nvSpPr>
            <p:spPr>
              <a:xfrm>
                <a:off x="4942686" y="6427431"/>
                <a:ext cx="153815" cy="211305"/>
              </a:xfrm>
            </p:spPr>
          </p:sp>
        </mc:Fallback>
      </mc:AlternateContent>
      <mc:AlternateContent xmlns:mc="http://schemas.openxmlformats.org/markup-compatibility/2006">
        <mc:Choice xmlns:p14="http://schemas.microsoft.com/office/powerpoint/2010/main" Requires="p14">
          <p:contentPart p14:bwMode="auto" r:id="rId17">
            <p14:nvContentPartPr>
              <p14:cNvPr id="1053197" name=""/>
              <p14:cNvContentPartPr/>
              <p14:nvPr/>
            </p14:nvContentPartPr>
            <p14:xfrm>
              <a:off x="4968063" y="6514113"/>
              <a:ext cx="150757" cy="121217"/>
            </p14:xfrm>
          </p:contentPart>
        </mc:Choice>
        <mc:Fallback>
          <p:sp>
            <p:nvSpPr>
              <p:cNvPr id="1053197" name=""/>
              <p:cNvSpPr/>
              <p:nvPr/>
            </p:nvSpPr>
            <p:spPr>
              <a:xfrm>
                <a:off x="4968063" y="6514113"/>
                <a:ext cx="150757" cy="121217"/>
              </a:xfrm>
            </p:spPr>
          </p:sp>
        </mc:Fallback>
      </mc:AlternateContent>
      <mc:AlternateContent xmlns:mc="http://schemas.openxmlformats.org/markup-compatibility/2006">
        <mc:Choice xmlns:p14="http://schemas.microsoft.com/office/powerpoint/2010/main" Requires="p14">
          <p:contentPart p14:bwMode="auto" r:id="rId18">
            <p14:nvContentPartPr>
              <p14:cNvPr id="1053198" name=""/>
              <p14:cNvContentPartPr/>
              <p14:nvPr/>
            </p14:nvContentPartPr>
            <p14:xfrm>
              <a:off x="5033052" y="6474583"/>
              <a:ext cx="33223" cy="257023"/>
            </p14:xfrm>
          </p:contentPart>
        </mc:Choice>
        <mc:Fallback>
          <p:sp>
            <p:nvSpPr>
              <p:cNvPr id="1053198" name=""/>
              <p:cNvSpPr/>
              <p:nvPr/>
            </p:nvSpPr>
            <p:spPr>
              <a:xfrm>
                <a:off x="5033052" y="6474583"/>
                <a:ext cx="33223" cy="257023"/>
              </a:xfrm>
            </p:spPr>
          </p:sp>
        </mc:Fallback>
      </mc:AlternateContent>
      <mc:AlternateContent xmlns:mc="http://schemas.openxmlformats.org/markup-compatibility/2006">
        <mc:Choice xmlns:p14="http://schemas.microsoft.com/office/powerpoint/2010/main" Requires="p14">
          <p:contentPart p14:bwMode="auto" r:id="rId19">
            <p14:nvContentPartPr>
              <p14:cNvPr id="1053199" name=""/>
              <p14:cNvContentPartPr/>
              <p14:nvPr/>
            </p14:nvContentPartPr>
            <p14:xfrm>
              <a:off x="5229945" y="6322512"/>
              <a:ext cx="12867" cy="72372"/>
            </p14:xfrm>
          </p:contentPart>
        </mc:Choice>
        <mc:Fallback>
          <p:sp>
            <p:nvSpPr>
              <p:cNvPr id="1053199" name=""/>
              <p:cNvSpPr/>
              <p:nvPr/>
            </p:nvSpPr>
            <p:spPr>
              <a:xfrm>
                <a:off x="5229945" y="6322512"/>
                <a:ext cx="12867" cy="72372"/>
              </a:xfrm>
            </p:spPr>
          </p:sp>
        </mc:Fallback>
      </mc:AlternateContent>
      <mc:AlternateContent xmlns:mc="http://schemas.openxmlformats.org/markup-compatibility/2006">
        <mc:Choice xmlns:p14="http://schemas.microsoft.com/office/powerpoint/2010/main" Requires="p14">
          <p:contentPart p14:bwMode="auto" r:id="rId20">
            <p14:nvContentPartPr>
              <p14:cNvPr id="1053200" name=""/>
              <p14:cNvContentPartPr/>
              <p14:nvPr/>
            </p14:nvContentPartPr>
            <p14:xfrm>
              <a:off x="5150033" y="6408296"/>
              <a:ext cx="16873" cy="53902"/>
            </p14:xfrm>
          </p:contentPart>
        </mc:Choice>
        <mc:Fallback>
          <p:sp>
            <p:nvSpPr>
              <p:cNvPr id="1053200" name=""/>
              <p:cNvSpPr/>
              <p:nvPr/>
            </p:nvSpPr>
            <p:spPr>
              <a:xfrm>
                <a:off x="5150033" y="6408296"/>
                <a:ext cx="16873" cy="53902"/>
              </a:xfrm>
            </p:spPr>
          </p:sp>
        </mc:Fallback>
      </mc:AlternateContent>
      <mc:AlternateContent xmlns:mc="http://schemas.openxmlformats.org/markup-compatibility/2006">
        <mc:Choice xmlns:p14="http://schemas.microsoft.com/office/powerpoint/2010/main" Requires="p14">
          <p:contentPart p14:bwMode="auto" r:id="rId21">
            <p14:nvContentPartPr>
              <p14:cNvPr id="1053201" name=""/>
              <p14:cNvContentPartPr/>
              <p14:nvPr/>
            </p14:nvContentPartPr>
            <p14:xfrm>
              <a:off x="5169174" y="6368845"/>
              <a:ext cx="160223" cy="115435"/>
            </p14:xfrm>
          </p:contentPart>
        </mc:Choice>
        <mc:Fallback>
          <p:sp>
            <p:nvSpPr>
              <p:cNvPr id="1053201" name=""/>
              <p:cNvSpPr/>
              <p:nvPr/>
            </p:nvSpPr>
            <p:spPr>
              <a:xfrm>
                <a:off x="5169174" y="6368845"/>
                <a:ext cx="160223" cy="115435"/>
              </a:xfrm>
            </p:spPr>
          </p:sp>
        </mc:Fallback>
      </mc:AlternateContent>
      <mc:AlternateContent xmlns:mc="http://schemas.openxmlformats.org/markup-compatibility/2006">
        <mc:Choice xmlns:p14="http://schemas.microsoft.com/office/powerpoint/2010/main" Requires="p14">
          <p:contentPart p14:bwMode="auto" r:id="rId22">
            <p14:nvContentPartPr>
              <p14:cNvPr id="1053202" name=""/>
              <p14:cNvContentPartPr/>
              <p14:nvPr/>
            </p14:nvContentPartPr>
            <p14:xfrm>
              <a:off x="5187076" y="6414144"/>
              <a:ext cx="16097" cy="78298"/>
            </p14:xfrm>
          </p:contentPart>
        </mc:Choice>
        <mc:Fallback>
          <p:sp>
            <p:nvSpPr>
              <p:cNvPr id="1053202" name=""/>
              <p:cNvSpPr/>
              <p:nvPr/>
            </p:nvSpPr>
            <p:spPr>
              <a:xfrm>
                <a:off x="5187076" y="6414144"/>
                <a:ext cx="16097" cy="78298"/>
              </a:xfrm>
            </p:spPr>
          </p:sp>
        </mc:Fallback>
      </mc:AlternateContent>
      <mc:AlternateContent xmlns:mc="http://schemas.openxmlformats.org/markup-compatibility/2006">
        <mc:Choice xmlns:p14="http://schemas.microsoft.com/office/powerpoint/2010/main" Requires="p14">
          <p:contentPart p14:bwMode="auto" r:id="rId23">
            <p14:nvContentPartPr>
              <p14:cNvPr id="1053203" name=""/>
              <p14:cNvContentPartPr/>
              <p14:nvPr/>
            </p14:nvContentPartPr>
            <p14:xfrm>
              <a:off x="5214833" y="6386850"/>
              <a:ext cx="38916" cy="155736"/>
            </p14:xfrm>
          </p:contentPart>
        </mc:Choice>
        <mc:Fallback>
          <p:sp>
            <p:nvSpPr>
              <p:cNvPr id="1053203" name=""/>
              <p:cNvSpPr/>
              <p:nvPr/>
            </p:nvSpPr>
            <p:spPr>
              <a:xfrm>
                <a:off x="5214833" y="6386850"/>
                <a:ext cx="38916" cy="155736"/>
              </a:xfrm>
            </p:spPr>
          </p:sp>
        </mc:Fallback>
      </mc:AlternateContent>
      <mc:AlternateContent xmlns:mc="http://schemas.openxmlformats.org/markup-compatibility/2006">
        <mc:Choice xmlns:p14="http://schemas.microsoft.com/office/powerpoint/2010/main" Requires="p14">
          <p:contentPart p14:bwMode="auto" r:id="rId24">
            <p14:nvContentPartPr>
              <p14:cNvPr id="1053204" name=""/>
              <p14:cNvContentPartPr/>
              <p14:nvPr/>
            </p14:nvContentPartPr>
            <p14:xfrm>
              <a:off x="5163680" y="6484331"/>
              <a:ext cx="20417" cy="130046"/>
            </p14:xfrm>
          </p:contentPart>
        </mc:Choice>
        <mc:Fallback>
          <p:sp>
            <p:nvSpPr>
              <p:cNvPr id="1053204" name=""/>
              <p:cNvSpPr/>
              <p:nvPr/>
            </p:nvSpPr>
            <p:spPr>
              <a:xfrm>
                <a:off x="5163680" y="6484331"/>
                <a:ext cx="20417" cy="130046"/>
              </a:xfrm>
            </p:spPr>
          </p:sp>
        </mc:Fallback>
      </mc:AlternateContent>
      <mc:AlternateContent xmlns:mc="http://schemas.openxmlformats.org/markup-compatibility/2006">
        <mc:Choice xmlns:p14="http://schemas.microsoft.com/office/powerpoint/2010/main" Requires="p14">
          <p:contentPart p14:bwMode="auto" r:id="rId25">
            <p14:nvContentPartPr>
              <p14:cNvPr id="1053205" name=""/>
              <p14:cNvContentPartPr/>
              <p14:nvPr/>
            </p14:nvContentPartPr>
            <p14:xfrm>
              <a:off x="5190976" y="6478540"/>
              <a:ext cx="117977" cy="220882"/>
            </p14:xfrm>
          </p:contentPart>
        </mc:Choice>
        <mc:Fallback>
          <p:sp>
            <p:nvSpPr>
              <p:cNvPr id="1053205" name=""/>
              <p:cNvSpPr/>
              <p:nvPr/>
            </p:nvSpPr>
            <p:spPr>
              <a:xfrm>
                <a:off x="5190976" y="6478540"/>
                <a:ext cx="117977" cy="220882"/>
              </a:xfrm>
            </p:spPr>
          </p:sp>
        </mc:Fallback>
      </mc:AlternateContent>
      <mc:AlternateContent xmlns:mc="http://schemas.openxmlformats.org/markup-compatibility/2006">
        <mc:Choice xmlns:p14="http://schemas.microsoft.com/office/powerpoint/2010/main" Requires="p14">
          <p:contentPart p14:bwMode="auto" r:id="rId26">
            <p14:nvContentPartPr>
              <p14:cNvPr id="1053206" name=""/>
              <p14:cNvContentPartPr/>
              <p14:nvPr/>
            </p14:nvContentPartPr>
            <p14:xfrm>
              <a:off x="5243617" y="6618855"/>
              <a:ext cx="146465" cy="64408"/>
            </p14:xfrm>
          </p:contentPart>
        </mc:Choice>
        <mc:Fallback>
          <p:sp>
            <p:nvSpPr>
              <p:cNvPr id="1053206" name=""/>
              <p:cNvSpPr/>
              <p:nvPr/>
            </p:nvSpPr>
            <p:spPr>
              <a:xfrm>
                <a:off x="5243617" y="6618855"/>
                <a:ext cx="146465" cy="64408"/>
              </a:xfrm>
            </p:spPr>
          </p:sp>
        </mc:Fallback>
      </mc:AlternateContent>
      <mc:AlternateContent xmlns:mc="http://schemas.openxmlformats.org/markup-compatibility/2006">
        <mc:Choice xmlns:p14="http://schemas.microsoft.com/office/powerpoint/2010/main" Requires="p14">
          <p:contentPart p14:bwMode="auto" r:id="rId27">
            <p14:nvContentPartPr>
              <p14:cNvPr id="1053207" name=""/>
              <p14:cNvContentPartPr/>
              <p14:nvPr/>
            </p14:nvContentPartPr>
            <p14:xfrm>
              <a:off x="5451970" y="6304966"/>
              <a:ext cx="4826" cy="97741"/>
            </p14:xfrm>
          </p:contentPart>
        </mc:Choice>
        <mc:Fallback>
          <p:sp>
            <p:nvSpPr>
              <p:cNvPr id="1053207" name=""/>
              <p:cNvSpPr/>
              <p:nvPr/>
            </p:nvSpPr>
            <p:spPr>
              <a:xfrm>
                <a:off x="5451970" y="6304966"/>
                <a:ext cx="4826" cy="97741"/>
              </a:xfrm>
            </p:spPr>
          </p:sp>
        </mc:Fallback>
      </mc:AlternateContent>
      <mc:AlternateContent xmlns:mc="http://schemas.openxmlformats.org/markup-compatibility/2006">
        <mc:Choice xmlns:p14="http://schemas.microsoft.com/office/powerpoint/2010/main" Requires="p14">
          <p:contentPart p14:bwMode="auto" r:id="rId28">
            <p14:nvContentPartPr>
              <p14:cNvPr id="1053208" name=""/>
              <p14:cNvContentPartPr/>
              <p14:nvPr/>
            </p14:nvContentPartPr>
            <p14:xfrm>
              <a:off x="5388543" y="6361418"/>
              <a:ext cx="138618" cy="56626"/>
            </p14:xfrm>
          </p:contentPart>
        </mc:Choice>
        <mc:Fallback>
          <p:sp>
            <p:nvSpPr>
              <p:cNvPr id="1053208" name=""/>
              <p:cNvSpPr/>
              <p:nvPr/>
            </p:nvSpPr>
            <p:spPr>
              <a:xfrm>
                <a:off x="5388543" y="6361418"/>
                <a:ext cx="138618" cy="56626"/>
              </a:xfrm>
            </p:spPr>
          </p:sp>
        </mc:Fallback>
      </mc:AlternateContent>
      <mc:AlternateContent xmlns:mc="http://schemas.openxmlformats.org/markup-compatibility/2006">
        <mc:Choice xmlns:p14="http://schemas.microsoft.com/office/powerpoint/2010/main" Requires="p14">
          <p:contentPart p14:bwMode="auto" r:id="rId29">
            <p14:nvContentPartPr>
              <p14:cNvPr id="1053209" name=""/>
              <p14:cNvContentPartPr/>
              <p14:nvPr/>
            </p14:nvContentPartPr>
            <p14:xfrm>
              <a:off x="5409339" y="6408296"/>
              <a:ext cx="38647" cy="128733"/>
            </p14:xfrm>
          </p:contentPart>
        </mc:Choice>
        <mc:Fallback>
          <p:sp>
            <p:nvSpPr>
              <p:cNvPr id="1053209" name=""/>
              <p:cNvSpPr/>
              <p:nvPr/>
            </p:nvSpPr>
            <p:spPr>
              <a:xfrm>
                <a:off x="5409339" y="6408296"/>
                <a:ext cx="38647" cy="128733"/>
              </a:xfrm>
            </p:spPr>
          </p:sp>
        </mc:Fallback>
      </mc:AlternateContent>
      <mc:AlternateContent xmlns:mc="http://schemas.openxmlformats.org/markup-compatibility/2006">
        <mc:Choice xmlns:p14="http://schemas.microsoft.com/office/powerpoint/2010/main" Requires="p14">
          <p:contentPart p14:bwMode="auto" r:id="rId30">
            <p14:nvContentPartPr>
              <p14:cNvPr id="1053210" name=""/>
              <p14:cNvContentPartPr/>
              <p14:nvPr/>
            </p14:nvContentPartPr>
            <p14:xfrm>
              <a:off x="5450933" y="6421293"/>
              <a:ext cx="22851" cy="75027"/>
            </p14:xfrm>
          </p:contentPart>
        </mc:Choice>
        <mc:Fallback>
          <p:sp>
            <p:nvSpPr>
              <p:cNvPr id="1053210" name=""/>
              <p:cNvSpPr/>
              <p:nvPr/>
            </p:nvSpPr>
            <p:spPr>
              <a:xfrm>
                <a:off x="5450933" y="6421293"/>
                <a:ext cx="22851" cy="75027"/>
              </a:xfrm>
            </p:spPr>
          </p:sp>
        </mc:Fallback>
      </mc:AlternateContent>
      <mc:AlternateContent xmlns:mc="http://schemas.openxmlformats.org/markup-compatibility/2006">
        <mc:Choice xmlns:p14="http://schemas.microsoft.com/office/powerpoint/2010/main" Requires="p14">
          <p:contentPart p14:bwMode="auto" r:id="rId31">
            <p14:nvContentPartPr>
              <p14:cNvPr id="1053211" name=""/>
              <p14:cNvContentPartPr/>
              <p14:nvPr/>
            </p14:nvContentPartPr>
            <p14:xfrm>
              <a:off x="5379444" y="6393319"/>
              <a:ext cx="156211" cy="262844"/>
            </p14:xfrm>
          </p:contentPart>
        </mc:Choice>
        <mc:Fallback>
          <p:sp>
            <p:nvSpPr>
              <p:cNvPr id="1053211" name=""/>
              <p:cNvSpPr/>
              <p:nvPr/>
            </p:nvSpPr>
            <p:spPr>
              <a:xfrm>
                <a:off x="5379444" y="6393319"/>
                <a:ext cx="156211" cy="262844"/>
              </a:xfrm>
            </p:spPr>
          </p:sp>
        </mc:Fallback>
      </mc:AlternateContent>
      <mc:AlternateContent xmlns:mc="http://schemas.openxmlformats.org/markup-compatibility/2006">
        <mc:Choice xmlns:p14="http://schemas.microsoft.com/office/powerpoint/2010/main" Requires="p14">
          <p:contentPart p14:bwMode="auto" r:id="rId32">
            <p14:nvContentPartPr>
              <p14:cNvPr id="1053212" name=""/>
              <p14:cNvContentPartPr/>
              <p14:nvPr/>
            </p14:nvContentPartPr>
            <p14:xfrm>
              <a:off x="5426237" y="6556467"/>
              <a:ext cx="215450" cy="103882"/>
            </p14:xfrm>
          </p:contentPart>
        </mc:Choice>
        <mc:Fallback>
          <p:sp>
            <p:nvSpPr>
              <p:cNvPr id="1053212" name=""/>
              <p:cNvSpPr/>
              <p:nvPr/>
            </p:nvSpPr>
            <p:spPr>
              <a:xfrm>
                <a:off x="5426237" y="6556467"/>
                <a:ext cx="215450" cy="103882"/>
              </a:xfrm>
            </p:spPr>
          </p:sp>
        </mc:Fallback>
      </mc:AlternateContent>
      <mc:AlternateContent xmlns:mc="http://schemas.openxmlformats.org/markup-compatibility/2006">
        <mc:Choice xmlns:p14="http://schemas.microsoft.com/office/powerpoint/2010/main" Requires="p14">
          <p:contentPart p14:bwMode="auto" r:id="rId33">
            <p14:nvContentPartPr>
              <p14:cNvPr id="1053213" name=""/>
              <p14:cNvContentPartPr/>
              <p14:nvPr/>
            </p14:nvContentPartPr>
            <p14:xfrm>
              <a:off x="5645250" y="6329011"/>
              <a:ext cx="31175" cy="105728"/>
            </p14:xfrm>
          </p:contentPart>
        </mc:Choice>
        <mc:Fallback>
          <p:sp>
            <p:nvSpPr>
              <p:cNvPr id="1053213" name=""/>
              <p:cNvSpPr/>
              <p:nvPr/>
            </p:nvSpPr>
            <p:spPr>
              <a:xfrm>
                <a:off x="5645250" y="6329011"/>
                <a:ext cx="31175" cy="105728"/>
              </a:xfrm>
            </p:spPr>
          </p:sp>
        </mc:Fallback>
      </mc:AlternateContent>
      <mc:AlternateContent xmlns:mc="http://schemas.openxmlformats.org/markup-compatibility/2006">
        <mc:Choice xmlns:p14="http://schemas.microsoft.com/office/powerpoint/2010/main" Requires="p14">
          <p:contentPart p14:bwMode="auto" r:id="rId34">
            <p14:nvContentPartPr>
              <p14:cNvPr id="1053214" name=""/>
              <p14:cNvContentPartPr/>
              <p14:nvPr/>
            </p14:nvContentPartPr>
            <p14:xfrm>
              <a:off x="5550366" y="6405386"/>
              <a:ext cx="67898" cy="129535"/>
            </p14:xfrm>
          </p:contentPart>
        </mc:Choice>
        <mc:Fallback>
          <p:sp>
            <p:nvSpPr>
              <p:cNvPr id="1053214" name=""/>
              <p:cNvSpPr/>
              <p:nvPr/>
            </p:nvSpPr>
            <p:spPr>
              <a:xfrm>
                <a:off x="5550366" y="6405386"/>
                <a:ext cx="67898" cy="129535"/>
              </a:xfrm>
            </p:spPr>
          </p:sp>
        </mc:Fallback>
      </mc:AlternateContent>
      <mc:AlternateContent xmlns:mc="http://schemas.openxmlformats.org/markup-compatibility/2006">
        <mc:Choice xmlns:p14="http://schemas.microsoft.com/office/powerpoint/2010/main" Requires="p14">
          <p:contentPart p14:bwMode="auto" r:id="rId35">
            <p14:nvContentPartPr>
              <p14:cNvPr id="1053215" name=""/>
              <p14:cNvContentPartPr/>
              <p14:nvPr/>
            </p14:nvContentPartPr>
            <p14:xfrm>
              <a:off x="5629004" y="6375181"/>
              <a:ext cx="114306" cy="77956"/>
            </p14:xfrm>
          </p:contentPart>
        </mc:Choice>
        <mc:Fallback>
          <p:sp>
            <p:nvSpPr>
              <p:cNvPr id="1053215" name=""/>
              <p:cNvSpPr/>
              <p:nvPr/>
            </p:nvSpPr>
            <p:spPr>
              <a:xfrm>
                <a:off x="5629004" y="6375181"/>
                <a:ext cx="114306" cy="77956"/>
              </a:xfrm>
            </p:spPr>
          </p:sp>
        </mc:Fallback>
      </mc:AlternateContent>
      <mc:AlternateContent xmlns:mc="http://schemas.openxmlformats.org/markup-compatibility/2006">
        <mc:Choice xmlns:p14="http://schemas.microsoft.com/office/powerpoint/2010/main" Requires="p14">
          <p:contentPart p14:bwMode="auto" r:id="rId36">
            <p14:nvContentPartPr>
              <p14:cNvPr id="1053216" name=""/>
              <p14:cNvContentPartPr/>
              <p14:nvPr/>
            </p14:nvContentPartPr>
            <p14:xfrm>
              <a:off x="5616069" y="6423893"/>
              <a:ext cx="37630" cy="170277"/>
            </p14:xfrm>
          </p:contentPart>
        </mc:Choice>
        <mc:Fallback>
          <p:sp>
            <p:nvSpPr>
              <p:cNvPr id="1053216" name=""/>
              <p:cNvSpPr/>
              <p:nvPr/>
            </p:nvSpPr>
            <p:spPr>
              <a:xfrm>
                <a:off x="5616069" y="6423893"/>
                <a:ext cx="37630" cy="170277"/>
              </a:xfrm>
            </p:spPr>
          </p:sp>
        </mc:Fallback>
      </mc:AlternateContent>
      <mc:AlternateContent xmlns:mc="http://schemas.openxmlformats.org/markup-compatibility/2006">
        <mc:Choice xmlns:p14="http://schemas.microsoft.com/office/powerpoint/2010/main" Requires="p14">
          <p:contentPart p14:bwMode="auto" r:id="rId37">
            <p14:nvContentPartPr>
              <p14:cNvPr id="1053217" name=""/>
              <p14:cNvContentPartPr/>
              <p14:nvPr/>
            </p14:nvContentPartPr>
            <p14:xfrm>
              <a:off x="5671896" y="6464969"/>
              <a:ext cx="71315" cy="4414"/>
            </p14:xfrm>
          </p:contentPart>
        </mc:Choice>
        <mc:Fallback>
          <p:sp>
            <p:nvSpPr>
              <p:cNvPr id="1053217" name=""/>
              <p:cNvSpPr/>
              <p:nvPr/>
            </p:nvSpPr>
            <p:spPr>
              <a:xfrm>
                <a:off x="5671896" y="6464969"/>
                <a:ext cx="71315" cy="4414"/>
              </a:xfrm>
            </p:spPr>
          </p:sp>
        </mc:Fallback>
      </mc:AlternateContent>
      <mc:AlternateContent xmlns:mc="http://schemas.openxmlformats.org/markup-compatibility/2006">
        <mc:Choice xmlns:p14="http://schemas.microsoft.com/office/powerpoint/2010/main" Requires="p14">
          <p:contentPart p14:bwMode="auto" r:id="rId38">
            <p14:nvContentPartPr>
              <p14:cNvPr id="1053218" name=""/>
              <p14:cNvContentPartPr/>
              <p14:nvPr/>
            </p14:nvContentPartPr>
            <p14:xfrm>
              <a:off x="5627640" y="6478482"/>
              <a:ext cx="58554" cy="168796"/>
            </p14:xfrm>
          </p:contentPart>
        </mc:Choice>
        <mc:Fallback>
          <p:sp>
            <p:nvSpPr>
              <p:cNvPr id="1053218" name=""/>
              <p:cNvSpPr/>
              <p:nvPr/>
            </p:nvSpPr>
            <p:spPr>
              <a:xfrm>
                <a:off x="5627640" y="6478482"/>
                <a:ext cx="58554" cy="168796"/>
              </a:xfrm>
            </p:spPr>
          </p:sp>
        </mc:Fallback>
      </mc:AlternateContent>
      <mc:AlternateContent xmlns:mc="http://schemas.openxmlformats.org/markup-compatibility/2006">
        <mc:Choice xmlns:p14="http://schemas.microsoft.com/office/powerpoint/2010/main" Requires="p14">
          <p:contentPart p14:bwMode="auto" r:id="rId39">
            <p14:nvContentPartPr>
              <p14:cNvPr id="1053219" name=""/>
              <p14:cNvContentPartPr/>
              <p14:nvPr/>
            </p14:nvContentPartPr>
            <p14:xfrm>
              <a:off x="5668646" y="6506996"/>
              <a:ext cx="69624" cy="35823"/>
            </p14:xfrm>
          </p:contentPart>
        </mc:Choice>
        <mc:Fallback>
          <p:sp>
            <p:nvSpPr>
              <p:cNvPr id="1053219" name=""/>
              <p:cNvSpPr/>
              <p:nvPr/>
            </p:nvSpPr>
            <p:spPr>
              <a:xfrm>
                <a:off x="5668646" y="6506996"/>
                <a:ext cx="69624" cy="35823"/>
              </a:xfrm>
            </p:spPr>
          </p:sp>
        </mc:Fallback>
      </mc:AlternateContent>
      <mc:AlternateContent xmlns:mc="http://schemas.openxmlformats.org/markup-compatibility/2006">
        <mc:Choice xmlns:p14="http://schemas.microsoft.com/office/powerpoint/2010/main" Requires="p14">
          <p:contentPart p14:bwMode="auto" r:id="rId40">
            <p14:nvContentPartPr>
              <p14:cNvPr id="1053220" name=""/>
              <p14:cNvContentPartPr/>
              <p14:nvPr/>
            </p14:nvContentPartPr>
            <p14:xfrm>
              <a:off x="5684245" y="6564915"/>
              <a:ext cx="3393" cy="155907"/>
            </p14:xfrm>
          </p:contentPart>
        </mc:Choice>
        <mc:Fallback>
          <p:sp>
            <p:nvSpPr>
              <p:cNvPr id="1053220" name=""/>
              <p:cNvSpPr/>
              <p:nvPr/>
            </p:nvSpPr>
            <p:spPr>
              <a:xfrm>
                <a:off x="5684245" y="6564915"/>
                <a:ext cx="3393" cy="155907"/>
              </a:xfrm>
            </p:spPr>
          </p:sp>
        </mc:Fallback>
      </mc:AlternateContent>
      <mc:AlternateContent xmlns:mc="http://schemas.openxmlformats.org/markup-compatibility/2006">
        <mc:Choice xmlns:p14="http://schemas.microsoft.com/office/powerpoint/2010/main" Requires="p14">
          <p:contentPart p14:bwMode="auto" r:id="rId41">
            <p14:nvContentPartPr>
              <p14:cNvPr id="1053221" name=""/>
              <p14:cNvContentPartPr/>
              <p14:nvPr/>
            </p14:nvContentPartPr>
            <p14:xfrm>
              <a:off x="5699192" y="6589737"/>
              <a:ext cx="78941" cy="16769"/>
            </p14:xfrm>
          </p:contentPart>
        </mc:Choice>
        <mc:Fallback>
          <p:sp>
            <p:nvSpPr>
              <p:cNvPr id="1053221" name=""/>
              <p:cNvSpPr/>
              <p:nvPr/>
            </p:nvSpPr>
            <p:spPr>
              <a:xfrm>
                <a:off x="5699192" y="6589737"/>
                <a:ext cx="78941" cy="16769"/>
              </a:xfrm>
            </p:spPr>
          </p:sp>
        </mc:Fallback>
      </mc:AlternateContent>
      <mc:AlternateContent xmlns:mc="http://schemas.openxmlformats.org/markup-compatibility/2006">
        <mc:Choice xmlns:p14="http://schemas.microsoft.com/office/powerpoint/2010/main" Requires="p14">
          <p:contentPart p14:bwMode="auto" r:id="rId42">
            <p14:nvContentPartPr>
              <p14:cNvPr id="1053222" name=""/>
              <p14:cNvContentPartPr/>
              <p14:nvPr/>
            </p14:nvContentPartPr>
            <p14:xfrm>
              <a:off x="5712840" y="6650140"/>
              <a:ext cx="55756" cy="9007"/>
            </p14:xfrm>
          </p:contentPart>
        </mc:Choice>
        <mc:Fallback>
          <p:sp>
            <p:nvSpPr>
              <p:cNvPr id="1053222" name=""/>
              <p:cNvSpPr/>
              <p:nvPr/>
            </p:nvSpPr>
            <p:spPr>
              <a:xfrm>
                <a:off x="5712840" y="6650140"/>
                <a:ext cx="55756" cy="9007"/>
              </a:xfrm>
            </p:spPr>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683" name=""/>
        <p:cNvGrpSpPr/>
        <p:nvPr/>
      </p:nvGrpSpPr>
      <p:grpSpPr>
        <a:xfrm>
          <a:off x="0" y="0"/>
          <a:ext cx="0" cy="0"/>
          <a:chOff x="0" y="0"/>
          <a:chExt cx="0" cy="0"/>
        </a:xfrm>
      </p:grpSpPr>
      <p:sp>
        <p:nvSpPr>
          <p:cNvPr id="105322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3227" name="矩形 89"/>
          <p:cNvSpPr/>
          <p:nvPr/>
        </p:nvSpPr>
        <p:spPr>
          <a:xfrm>
            <a:off x="241660" y="618521"/>
            <a:ext cx="8660678" cy="461665"/>
          </a:xfrm>
          <a:prstGeom prst="rect"/>
        </p:spPr>
        <p:txBody>
          <a:bodyPr wrap="square">
            <a:spAutoFit/>
          </a:bodyPr>
          <a:p>
            <a:pPr algn="ctr"/>
            <a:r>
              <a:rPr altLang="zh-CN" b="1" dirty="0" sz="2400" kumimoji="1" lang="en-US" smtClean="0">
                <a:latin typeface="Arial" panose="020B0604020202020204" pitchFamily="34" charset="0"/>
                <a:cs typeface="Arial" panose="020B0604020202020204" pitchFamily="34" charset="0"/>
              </a:rPr>
              <a:t>Homework</a:t>
            </a:r>
            <a:r>
              <a:rPr altLang="en-US" b="1" dirty="0" sz="2400" kumimoji="1" lang="zh-CN" smtClean="0">
                <a:latin typeface="Arial" panose="020B0604020202020204" pitchFamily="34" charset="0"/>
                <a:cs typeface="Arial" panose="020B0604020202020204" pitchFamily="34" charset="0"/>
              </a:rPr>
              <a:t>：</a:t>
            </a:r>
            <a:r>
              <a:rPr altLang="zh-CN" b="1" dirty="0" sz="2400" kumimoji="1" lang="en-US" smtClean="0">
                <a:latin typeface="Arial" panose="020B0604020202020204" pitchFamily="34" charset="0"/>
                <a:cs typeface="Arial" panose="020B0604020202020204" pitchFamily="34" charset="0"/>
              </a:rPr>
              <a:t>Refer to blackboard</a:t>
            </a:r>
            <a:endParaRPr altLang="en-US" b="1" dirty="0" sz="2400" lang="zh-CN">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957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580" name="Text Box 12"/>
          <p:cNvSpPr txBox="1">
            <a:spLocks noChangeArrowheads="1"/>
          </p:cNvSpPr>
          <p:nvPr/>
        </p:nvSpPr>
        <p:spPr bwMode="auto">
          <a:xfrm>
            <a:off x="353329" y="368070"/>
            <a:ext cx="8123746"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Q1: There is a feedback amplifier circuit with open-loop gain of A=300 and feedback factor of F=0.01, ask:</a:t>
            </a:r>
            <a:endParaRPr altLang="en-US" b="1" dirty="0" sz="2400" kumimoji="1" lang="zh-CN">
              <a:latin typeface="宋体" panose="02010600030101010101" pitchFamily="2" charset="-122"/>
              <a:cs typeface="Arial" panose="020B0604020202020204" pitchFamily="34" charset="0"/>
            </a:endParaRPr>
          </a:p>
        </p:txBody>
      </p:sp>
      <p:sp>
        <p:nvSpPr>
          <p:cNvPr id="1049581" name="Text Box 12"/>
          <p:cNvSpPr txBox="1">
            <a:spLocks noChangeAspect="1" noMove="1" noResize="1" noRot="1" noAdjustHandles="1" noEditPoints="1" noChangeArrowheads="1" noChangeShapeType="1" noTextEdit="1"/>
          </p:cNvSpPr>
          <p:nvPr/>
        </p:nvSpPr>
        <p:spPr bwMode="auto">
          <a:xfrm>
            <a:off x="447884" y="1341054"/>
            <a:ext cx="3914391" cy="491288"/>
          </a:xfrm>
          <a:prstGeom prst="rect"/>
          <a:blipFill>
            <a:blip xmlns:r="http://schemas.openxmlformats.org/officeDocument/2006/relationships" r:embed="rId1"/>
            <a:stretch>
              <a:fillRect l="-2333" t="-9877" b="-20988"/>
            </a:stretch>
          </a:blipFill>
          <a:ln>
            <a:noFill/>
          </a:ln>
          <a:effectLst/>
        </p:spPr>
        <p:txBody>
          <a:bodyPr/>
          <a:p>
            <a:r>
              <a:rPr altLang="en-US" lang="zh-CN">
                <a:noFill/>
              </a:rPr>
              <a:t> </a:t>
            </a:r>
          </a:p>
        </p:txBody>
      </p:sp>
      <p:sp>
        <p:nvSpPr>
          <p:cNvPr id="1049582" name="文本框 12"/>
          <p:cNvSpPr txBox="1">
            <a:spLocks noChangeAspect="1" noMove="1" noResize="1" noRot="1" noAdjustHandles="1" noEditPoints="1" noChangeArrowheads="1" noChangeShapeType="1" noTextEdit="1"/>
          </p:cNvSpPr>
          <p:nvPr/>
        </p:nvSpPr>
        <p:spPr bwMode="auto">
          <a:xfrm>
            <a:off x="3254522" y="2018674"/>
            <a:ext cx="1995589" cy="792396"/>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583" name="文本框 13"/>
          <p:cNvSpPr txBox="1">
            <a:spLocks noChangeAspect="1" noMove="1" noResize="1" noRot="1" noAdjustHandles="1" noEditPoints="1" noChangeArrowheads="1" noChangeShapeType="1" noTextEdit="1"/>
          </p:cNvSpPr>
          <p:nvPr/>
        </p:nvSpPr>
        <p:spPr bwMode="auto">
          <a:xfrm>
            <a:off x="3321633" y="2920508"/>
            <a:ext cx="1995589" cy="792396"/>
          </a:xfrm>
          <a:prstGeom prst="rect"/>
          <a:blipFill>
            <a:blip xmlns:r="http://schemas.openxmlformats.org/officeDocument/2006/relationships" r:embed="rId3"/>
            <a:stretch>
              <a:fillRect l="-7951" r="-4893"/>
            </a:stretch>
          </a:blipFill>
          <a:ln>
            <a:noFill/>
          </a:ln>
          <a:effectLst/>
        </p:spPr>
        <p:txBody>
          <a:bodyPr/>
          <a:p>
            <a:r>
              <a:rPr altLang="en-US" lang="zh-CN">
                <a:noFill/>
              </a:rPr>
              <a:t> </a:t>
            </a:r>
          </a:p>
        </p:txBody>
      </p:sp>
      <p:sp>
        <p:nvSpPr>
          <p:cNvPr id="1049584" name="文本框 14"/>
          <p:cNvSpPr txBox="1">
            <a:spLocks noChangeAspect="1" noMove="1" noResize="1" noRot="1" noAdjustHandles="1" noEditPoints="1" noChangeArrowheads="1" noChangeShapeType="1" noTextEdit="1"/>
          </p:cNvSpPr>
          <p:nvPr/>
        </p:nvSpPr>
        <p:spPr bwMode="auto">
          <a:xfrm>
            <a:off x="3417407" y="4008563"/>
            <a:ext cx="1995589" cy="461665"/>
          </a:xfrm>
          <a:prstGeom prst="rect"/>
          <a:blipFill>
            <a:blip xmlns:r="http://schemas.openxmlformats.org/officeDocument/2006/relationships" r:embed="rId4"/>
            <a:stretch>
              <a:fillRect/>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5">
            <p14:nvContentPartPr>
              <p14:cNvPr id="1049585" name=""/>
              <p14:cNvContentPartPr/>
              <p14:nvPr/>
            </p14:nvContentPartPr>
            <p14:xfrm>
              <a:off x="650733" y="1077601"/>
              <a:ext cx="1942403" cy="164200"/>
            </p14:xfrm>
          </p:contentPart>
        </mc:Choice>
        <mc:Fallback>
          <p:sp>
            <p:nvSpPr>
              <p:cNvPr id="1049585" name=""/>
              <p:cNvSpPr/>
              <p:nvPr/>
            </p:nvSpPr>
            <p:spPr>
              <a:xfrm>
                <a:off x="650733" y="1077601"/>
                <a:ext cx="1942403" cy="164200"/>
              </a:xfrm>
            </p:spPr>
          </p:sp>
        </mc:Fallback>
      </mc:AlternateContent>
      <mc:AlternateContent xmlns:mc="http://schemas.openxmlformats.org/markup-compatibility/2006">
        <mc:Choice xmlns:p14="http://schemas.microsoft.com/office/powerpoint/2010/main" Requires="p14">
          <p:contentPart p14:bwMode="auto" r:id="rId6">
            <p14:nvContentPartPr>
              <p14:cNvPr id="1049586" name=""/>
              <p14:cNvContentPartPr/>
              <p14:nvPr/>
            </p14:nvContentPartPr>
            <p14:xfrm>
              <a:off x="4287659" y="1164988"/>
              <a:ext cx="2346283" cy="110005"/>
            </p14:xfrm>
          </p:contentPart>
        </mc:Choice>
        <mc:Fallback>
          <p:sp>
            <p:nvSpPr>
              <p:cNvPr id="1049586" name=""/>
              <p:cNvSpPr/>
              <p:nvPr/>
            </p:nvSpPr>
            <p:spPr>
              <a:xfrm>
                <a:off x="4287659" y="1164988"/>
                <a:ext cx="2346283" cy="110005"/>
              </a:xfrm>
            </p:spPr>
          </p:sp>
        </mc:Fallback>
      </mc:AlternateContent>
      <mc:AlternateContent xmlns:mc="http://schemas.openxmlformats.org/markup-compatibility/2006">
        <mc:Choice xmlns:p14="http://schemas.microsoft.com/office/powerpoint/2010/main" Requires="p14">
          <p:contentPart p14:bwMode="auto" r:id="rId7">
            <p14:nvContentPartPr>
              <p14:cNvPr id="1049587" name=""/>
              <p14:cNvContentPartPr/>
              <p14:nvPr/>
            </p14:nvContentPartPr>
            <p14:xfrm>
              <a:off x="5773471" y="1601899"/>
              <a:ext cx="97397" cy="492097"/>
            </p14:xfrm>
          </p:contentPart>
        </mc:Choice>
        <mc:Fallback>
          <p:sp>
            <p:nvSpPr>
              <p:cNvPr id="1049587" name=""/>
              <p:cNvSpPr/>
              <p:nvPr/>
            </p:nvSpPr>
            <p:spPr>
              <a:xfrm>
                <a:off x="5773471" y="1601899"/>
                <a:ext cx="97397" cy="492097"/>
              </a:xfrm>
            </p:spPr>
          </p:sp>
        </mc:Fallback>
      </mc:AlternateContent>
      <mc:AlternateContent xmlns:mc="http://schemas.openxmlformats.org/markup-compatibility/2006">
        <mc:Choice xmlns:p14="http://schemas.microsoft.com/office/powerpoint/2010/main" Requires="p14">
          <p:contentPart p14:bwMode="auto" r:id="rId8">
            <p14:nvContentPartPr>
              <p14:cNvPr id="1049588" name=""/>
              <p14:cNvContentPartPr/>
              <p14:nvPr/>
            </p14:nvContentPartPr>
            <p14:xfrm>
              <a:off x="5860640" y="1681125"/>
              <a:ext cx="231100" cy="629722"/>
            </p14:xfrm>
          </p:contentPart>
        </mc:Choice>
        <mc:Fallback>
          <p:sp>
            <p:nvSpPr>
              <p:cNvPr id="1049588" name=""/>
              <p:cNvSpPr/>
              <p:nvPr/>
            </p:nvSpPr>
            <p:spPr>
              <a:xfrm>
                <a:off x="5860640" y="1681125"/>
                <a:ext cx="231100" cy="629722"/>
              </a:xfrm>
            </p:spPr>
          </p:sp>
        </mc:Fallback>
      </mc:AlternateContent>
      <mc:AlternateContent xmlns:mc="http://schemas.openxmlformats.org/markup-compatibility/2006">
        <mc:Choice xmlns:p14="http://schemas.microsoft.com/office/powerpoint/2010/main" Requires="p14">
          <p:contentPart p14:bwMode="auto" r:id="rId9">
            <p14:nvContentPartPr>
              <p14:cNvPr id="1049589" name=""/>
              <p14:cNvContentPartPr/>
              <p14:nvPr/>
            </p14:nvContentPartPr>
            <p14:xfrm>
              <a:off x="5970230" y="1843351"/>
              <a:ext cx="261163" cy="17918"/>
            </p14:xfrm>
          </p:contentPart>
        </mc:Choice>
        <mc:Fallback>
          <p:sp>
            <p:nvSpPr>
              <p:cNvPr id="1049589" name=""/>
              <p:cNvSpPr/>
              <p:nvPr/>
            </p:nvSpPr>
            <p:spPr>
              <a:xfrm>
                <a:off x="5970230" y="1843351"/>
                <a:ext cx="261163" cy="17918"/>
              </a:xfrm>
            </p:spPr>
          </p:sp>
        </mc:Fallback>
      </mc:AlternateContent>
      <mc:AlternateContent xmlns:mc="http://schemas.openxmlformats.org/markup-compatibility/2006">
        <mc:Choice xmlns:p14="http://schemas.microsoft.com/office/powerpoint/2010/main" Requires="p14">
          <p:contentPart p14:bwMode="auto" r:id="rId10">
            <p14:nvContentPartPr>
              <p14:cNvPr id="1049590" name=""/>
              <p14:cNvContentPartPr/>
              <p14:nvPr/>
            </p14:nvContentPartPr>
            <p14:xfrm>
              <a:off x="6156533" y="1769542"/>
              <a:ext cx="140860" cy="21588"/>
            </p14:xfrm>
          </p:contentPart>
        </mc:Choice>
        <mc:Fallback>
          <p:sp>
            <p:nvSpPr>
              <p:cNvPr id="1049590" name=""/>
              <p:cNvSpPr/>
              <p:nvPr/>
            </p:nvSpPr>
            <p:spPr>
              <a:xfrm>
                <a:off x="6156533" y="1769542"/>
                <a:ext cx="140860" cy="21588"/>
              </a:xfrm>
            </p:spPr>
          </p:sp>
        </mc:Fallback>
      </mc:AlternateContent>
      <mc:AlternateContent xmlns:mc="http://schemas.openxmlformats.org/markup-compatibility/2006">
        <mc:Choice xmlns:p14="http://schemas.microsoft.com/office/powerpoint/2010/main" Requires="p14">
          <p:contentPart p14:bwMode="auto" r:id="rId11">
            <p14:nvContentPartPr>
              <p14:cNvPr id="1049591" name=""/>
              <p14:cNvContentPartPr/>
              <p14:nvPr/>
            </p14:nvContentPartPr>
            <p14:xfrm>
              <a:off x="6179181" y="1902851"/>
              <a:ext cx="187628" cy="24455"/>
            </p14:xfrm>
          </p:contentPart>
        </mc:Choice>
        <mc:Fallback>
          <p:sp>
            <p:nvSpPr>
              <p:cNvPr id="1049591" name=""/>
              <p:cNvSpPr/>
              <p:nvPr/>
            </p:nvSpPr>
            <p:spPr>
              <a:xfrm>
                <a:off x="6179181" y="1902851"/>
                <a:ext cx="187628" cy="24455"/>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582"/>
                                        </p:tgtEl>
                                        <p:attrNameLst>
                                          <p:attrName>style.visibility</p:attrName>
                                        </p:attrNameLst>
                                      </p:cBhvr>
                                      <p:to>
                                        <p:strVal val="visible"/>
                                      </p:to>
                                    </p:set>
                                    <p:animEffect transition="in" filter="wipe(down)">
                                      <p:cBhvr>
                                        <p:cTn dur="500" id="7"/>
                                        <p:tgtEl>
                                          <p:spTgt spid="10495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583"/>
                                        </p:tgtEl>
                                        <p:attrNameLst>
                                          <p:attrName>style.visibility</p:attrName>
                                        </p:attrNameLst>
                                      </p:cBhvr>
                                      <p:to>
                                        <p:strVal val="visible"/>
                                      </p:to>
                                    </p:set>
                                    <p:animEffect transition="in" filter="wipe(down)">
                                      <p:cBhvr>
                                        <p:cTn dur="500" id="12"/>
                                        <p:tgtEl>
                                          <p:spTgt spid="104958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584"/>
                                        </p:tgtEl>
                                        <p:attrNameLst>
                                          <p:attrName>style.visibility</p:attrName>
                                        </p:attrNameLst>
                                      </p:cBhvr>
                                      <p:to>
                                        <p:strVal val="visible"/>
                                      </p:to>
                                    </p:set>
                                    <p:animEffect transition="in" filter="wipe(down)">
                                      <p:cBhvr>
                                        <p:cTn dur="500" id="17"/>
                                        <p:tgtEl>
                                          <p:spTgt spid="1049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2" grpId="0"/>
      <p:bldP spid="1049583" grpId="0"/>
      <p:bldP spid="10495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9595"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596" name="Text Box 12"/>
          <p:cNvSpPr txBox="1">
            <a:spLocks noChangeArrowheads="1"/>
          </p:cNvSpPr>
          <p:nvPr/>
        </p:nvSpPr>
        <p:spPr bwMode="auto">
          <a:xfrm>
            <a:off x="353329" y="368070"/>
            <a:ext cx="8123746" cy="802640"/>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cs typeface="Arial" panose="020B0604020202020204" pitchFamily="34" charset="0"/>
              </a:rPr>
              <a:t>Q1: There is a feedback amplifier circuit with open-loop gain of A=300 and feedback factor of F=0.01, ask:</a:t>
            </a:r>
            <a:endParaRPr altLang="en-US" b="1" dirty="0" sz="2400" kumimoji="1" lang="zh-CN">
              <a:latin typeface="宋体" panose="02010600030101010101" pitchFamily="2" charset="-122"/>
              <a:cs typeface="Arial" panose="020B0604020202020204" pitchFamily="34" charset="0"/>
            </a:endParaRPr>
          </a:p>
        </p:txBody>
      </p:sp>
      <p:sp>
        <p:nvSpPr>
          <p:cNvPr id="1049597" name="Text Box 12"/>
          <p:cNvSpPr txBox="1">
            <a:spLocks noChangeAspect="1" noMove="1" noResize="1" noRot="1" noAdjustHandles="1" noEditPoints="1" noChangeArrowheads="1" noChangeShapeType="1" noTextEdit="1"/>
          </p:cNvSpPr>
          <p:nvPr/>
        </p:nvSpPr>
        <p:spPr bwMode="auto">
          <a:xfrm>
            <a:off x="447884" y="1341054"/>
            <a:ext cx="7660076" cy="491288"/>
          </a:xfrm>
          <a:prstGeom prst="rect"/>
          <a:blipFill>
            <a:blip xmlns:r="http://schemas.openxmlformats.org/officeDocument/2006/relationships" r:embed="rId1"/>
            <a:stretch>
              <a:fillRect l="-1193" t="-9877" b="-20988"/>
            </a:stretch>
          </a:blipFill>
          <a:ln>
            <a:noFill/>
          </a:ln>
          <a:effectLst/>
        </p:spPr>
        <p:txBody>
          <a:bodyPr/>
          <a:p>
            <a:r>
              <a:rPr altLang="en-US" lang="zh-CN">
                <a:noFill/>
              </a:rPr>
              <a:t> </a:t>
            </a:r>
          </a:p>
        </p:txBody>
      </p:sp>
      <p:sp>
        <p:nvSpPr>
          <p:cNvPr id="1049598" name="文本框 12"/>
          <p:cNvSpPr txBox="1">
            <a:spLocks noChangeAspect="1" noMove="1" noResize="1" noRot="1" noAdjustHandles="1" noEditPoints="1" noChangeArrowheads="1" noChangeShapeType="1" noTextEdit="1"/>
          </p:cNvSpPr>
          <p:nvPr/>
        </p:nvSpPr>
        <p:spPr bwMode="auto">
          <a:xfrm>
            <a:off x="3229356" y="2730127"/>
            <a:ext cx="1995589" cy="820481"/>
          </a:xfrm>
          <a:prstGeom prst="rect"/>
          <a:blipFill>
            <a:blip xmlns:r="http://schemas.openxmlformats.org/officeDocument/2006/relationships" r:embed="rId2"/>
            <a:stretch>
              <a:fillRect/>
            </a:stretch>
          </a:blipFill>
          <a:ln>
            <a:noFill/>
          </a:ln>
          <a:effectLst/>
        </p:spPr>
        <p:txBody>
          <a:bodyPr/>
          <a:p>
            <a:r>
              <a:rPr altLang="en-US" lang="zh-CN">
                <a:noFill/>
              </a:rPr>
              <a:t> </a:t>
            </a:r>
          </a:p>
        </p:txBody>
      </p:sp>
      <p:sp>
        <p:nvSpPr>
          <p:cNvPr id="1049599" name="文本框 13"/>
          <p:cNvSpPr txBox="1">
            <a:spLocks noChangeAspect="1" noMove="1" noResize="1" noRot="1" noAdjustHandles="1" noEditPoints="1" noChangeArrowheads="1" noChangeShapeType="1" noTextEdit="1"/>
          </p:cNvSpPr>
          <p:nvPr/>
        </p:nvSpPr>
        <p:spPr bwMode="auto">
          <a:xfrm>
            <a:off x="2575452" y="3675246"/>
            <a:ext cx="1995589" cy="792396"/>
          </a:xfrm>
          <a:prstGeom prst="rect"/>
          <a:blipFill>
            <a:blip xmlns:r="http://schemas.openxmlformats.org/officeDocument/2006/relationships" r:embed="rId3"/>
            <a:stretch>
              <a:fillRect l="-7927" r="-4878"/>
            </a:stretch>
          </a:blipFill>
          <a:ln>
            <a:noFill/>
          </a:ln>
          <a:effectLst/>
        </p:spPr>
        <p:txBody>
          <a:bodyPr/>
          <a:p>
            <a:r>
              <a:rPr altLang="en-US" lang="zh-CN">
                <a:noFill/>
              </a:rPr>
              <a:t> </a:t>
            </a:r>
          </a:p>
        </p:txBody>
      </p:sp>
      <p:sp>
        <p:nvSpPr>
          <p:cNvPr id="1049600" name="文本框 14"/>
          <p:cNvSpPr txBox="1">
            <a:spLocks noChangeAspect="1" noMove="1" noResize="1" noRot="1" noAdjustHandles="1" noEditPoints="1" noChangeArrowheads="1" noChangeShapeType="1" noTextEdit="1"/>
          </p:cNvSpPr>
          <p:nvPr/>
        </p:nvSpPr>
        <p:spPr bwMode="auto">
          <a:xfrm>
            <a:off x="4382142" y="3867420"/>
            <a:ext cx="1995589" cy="461665"/>
          </a:xfrm>
          <a:prstGeom prst="rect"/>
          <a:blipFill>
            <a:blip xmlns:r="http://schemas.openxmlformats.org/officeDocument/2006/relationships" r:embed="rId4"/>
            <a:stretch>
              <a:fillRect/>
            </a:stretch>
          </a:blipFill>
          <a:ln>
            <a:noFill/>
          </a:ln>
          <a:effectLst/>
        </p:spPr>
        <p:txBody>
          <a:bodyPr/>
          <a:p>
            <a:r>
              <a:rPr altLang="en-US" lang="zh-CN">
                <a:noFill/>
              </a:rPr>
              <a:t> </a:t>
            </a:r>
          </a:p>
        </p:txBody>
      </p:sp>
      <p:sp>
        <p:nvSpPr>
          <p:cNvPr id="1049601" name="文本框 7"/>
          <p:cNvSpPr txBox="1">
            <a:spLocks noChangeAspect="1" noMove="1" noResize="1" noRot="1" noAdjustHandles="1" noEditPoints="1" noChangeArrowheads="1" noChangeShapeType="1" noTextEdit="1"/>
          </p:cNvSpPr>
          <p:nvPr/>
        </p:nvSpPr>
        <p:spPr bwMode="auto">
          <a:xfrm>
            <a:off x="1951433" y="2128001"/>
            <a:ext cx="3564329" cy="461665"/>
          </a:xfrm>
          <a:prstGeom prst="rect"/>
          <a:blipFill>
            <a:blip xmlns:r="http://schemas.openxmlformats.org/officeDocument/2006/relationships" r:embed="rId5"/>
            <a:stretch>
              <a:fillRect b="-1316"/>
            </a:stretch>
          </a:blipFill>
          <a:ln>
            <a:noFill/>
          </a:ln>
          <a:effectLst/>
        </p:spPr>
        <p:txBody>
          <a:bodyPr/>
          <a:p>
            <a:r>
              <a:rPr altLang="en-US" lang="zh-CN">
                <a:noFill/>
              </a:rPr>
              <a:t> </a:t>
            </a:r>
          </a:p>
        </p:txBody>
      </p:sp>
      <p:sp>
        <p:nvSpPr>
          <p:cNvPr id="1049602" name="文本框 9"/>
          <p:cNvSpPr txBox="1">
            <a:spLocks noChangeAspect="1" noMove="1" noResize="1" noRot="1" noAdjustHandles="1" noEditPoints="1" noChangeArrowheads="1" noChangeShapeType="1" noTextEdit="1"/>
          </p:cNvSpPr>
          <p:nvPr/>
        </p:nvSpPr>
        <p:spPr bwMode="auto">
          <a:xfrm>
            <a:off x="4834451" y="2128000"/>
            <a:ext cx="1880938" cy="461665"/>
          </a:xfrm>
          <a:prstGeom prst="rect"/>
          <a:blipFill>
            <a:blip xmlns:r="http://schemas.openxmlformats.org/officeDocument/2006/relationships" r:embed="rId6"/>
            <a:stretch>
              <a:fillRect/>
            </a:stretch>
          </a:blipFill>
          <a:ln>
            <a:noFill/>
          </a:ln>
          <a:effectLst/>
        </p:spPr>
        <p:txBody>
          <a:bodyPr/>
          <a:p>
            <a:r>
              <a:rPr altLang="en-US" lang="zh-CN">
                <a:noFill/>
              </a:rPr>
              <a:t> </a:t>
            </a:r>
          </a:p>
        </p:txBody>
      </p:sp>
      <p:sp>
        <p:nvSpPr>
          <p:cNvPr id="1049603" name="文本框 11"/>
          <p:cNvSpPr txBox="1">
            <a:spLocks noChangeAspect="1" noMove="1" noResize="1" noRot="1" noAdjustHandles="1" noEditPoints="1" noChangeArrowheads="1" noChangeShapeType="1" noTextEdit="1"/>
          </p:cNvSpPr>
          <p:nvPr/>
        </p:nvSpPr>
        <p:spPr bwMode="auto">
          <a:xfrm>
            <a:off x="1676782" y="4852551"/>
            <a:ext cx="1995589" cy="883255"/>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49604" name="文本框 15"/>
          <p:cNvSpPr txBox="1">
            <a:spLocks noChangeAspect="1" noMove="1" noResize="1" noRot="1" noAdjustHandles="1" noEditPoints="1" noChangeArrowheads="1" noChangeShapeType="1" noTextEdit="1"/>
          </p:cNvSpPr>
          <p:nvPr/>
        </p:nvSpPr>
        <p:spPr bwMode="auto">
          <a:xfrm>
            <a:off x="3779331" y="4893160"/>
            <a:ext cx="1995589" cy="792396"/>
          </a:xfrm>
          <a:prstGeom prst="rect"/>
          <a:blipFill>
            <a:blip xmlns:r="http://schemas.openxmlformats.org/officeDocument/2006/relationships" r:embed="rId8"/>
            <a:stretch>
              <a:fillRect/>
            </a:stretch>
          </a:blipFill>
          <a:ln>
            <a:noFill/>
          </a:ln>
          <a:effectLst/>
        </p:spPr>
        <p:txBody>
          <a:bodyPr/>
          <a:p>
            <a:r>
              <a:rPr altLang="en-US" lang="zh-CN">
                <a:noFill/>
              </a:rPr>
              <a:t> </a:t>
            </a:r>
          </a:p>
        </p:txBody>
      </p:sp>
      <p:sp>
        <p:nvSpPr>
          <p:cNvPr id="1049605" name="文本框 16"/>
          <p:cNvSpPr txBox="1">
            <a:spLocks noChangeAspect="1" noMove="1" noResize="1" noRot="1" noAdjustHandles="1" noEditPoints="1" noChangeArrowheads="1" noChangeShapeType="1" noTextEdit="1"/>
          </p:cNvSpPr>
          <p:nvPr/>
        </p:nvSpPr>
        <p:spPr bwMode="auto">
          <a:xfrm>
            <a:off x="5439361" y="5058525"/>
            <a:ext cx="1995589" cy="461665"/>
          </a:xfrm>
          <a:prstGeom prst="rect"/>
          <a:blipFill>
            <a:blip xmlns:r="http://schemas.openxmlformats.org/officeDocument/2006/relationships" r:embed="rId9"/>
            <a:stretch>
              <a:fillRect b="-1316"/>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601"/>
                                        </p:tgtEl>
                                        <p:attrNameLst>
                                          <p:attrName>style.visibility</p:attrName>
                                        </p:attrNameLst>
                                      </p:cBhvr>
                                      <p:to>
                                        <p:strVal val="visible"/>
                                      </p:to>
                                    </p:set>
                                    <p:animEffect transition="in" filter="wipe(down)">
                                      <p:cBhvr>
                                        <p:cTn dur="500" id="7"/>
                                        <p:tgtEl>
                                          <p:spTgt spid="104960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602"/>
                                        </p:tgtEl>
                                        <p:attrNameLst>
                                          <p:attrName>style.visibility</p:attrName>
                                        </p:attrNameLst>
                                      </p:cBhvr>
                                      <p:to>
                                        <p:strVal val="visible"/>
                                      </p:to>
                                    </p:set>
                                    <p:animEffect transition="in" filter="wipe(down)">
                                      <p:cBhvr>
                                        <p:cTn dur="500" id="12"/>
                                        <p:tgtEl>
                                          <p:spTgt spid="104960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598"/>
                                        </p:tgtEl>
                                        <p:attrNameLst>
                                          <p:attrName>style.visibility</p:attrName>
                                        </p:attrNameLst>
                                      </p:cBhvr>
                                      <p:to>
                                        <p:strVal val="visible"/>
                                      </p:to>
                                    </p:set>
                                    <p:animEffect transition="in" filter="wipe(down)">
                                      <p:cBhvr>
                                        <p:cTn dur="500" id="17"/>
                                        <p:tgtEl>
                                          <p:spTgt spid="104959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9599"/>
                                        </p:tgtEl>
                                        <p:attrNameLst>
                                          <p:attrName>style.visibility</p:attrName>
                                        </p:attrNameLst>
                                      </p:cBhvr>
                                      <p:to>
                                        <p:strVal val="visible"/>
                                      </p:to>
                                    </p:set>
                                    <p:animEffect transition="in" filter="wipe(down)">
                                      <p:cBhvr>
                                        <p:cTn dur="500" id="22"/>
                                        <p:tgtEl>
                                          <p:spTgt spid="104959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49600"/>
                                        </p:tgtEl>
                                        <p:attrNameLst>
                                          <p:attrName>style.visibility</p:attrName>
                                        </p:attrNameLst>
                                      </p:cBhvr>
                                      <p:to>
                                        <p:strVal val="visible"/>
                                      </p:to>
                                    </p:set>
                                    <p:animEffect transition="in" filter="wipe(down)">
                                      <p:cBhvr>
                                        <p:cTn dur="500" id="27"/>
                                        <p:tgtEl>
                                          <p:spTgt spid="104960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49603"/>
                                        </p:tgtEl>
                                        <p:attrNameLst>
                                          <p:attrName>style.visibility</p:attrName>
                                        </p:attrNameLst>
                                      </p:cBhvr>
                                      <p:to>
                                        <p:strVal val="visible"/>
                                      </p:to>
                                    </p:set>
                                    <p:animEffect transition="in" filter="wipe(down)">
                                      <p:cBhvr>
                                        <p:cTn dur="500" id="32"/>
                                        <p:tgtEl>
                                          <p:spTgt spid="104960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4">
                                  <p:stCondLst>
                                    <p:cond delay="0"/>
                                  </p:stCondLst>
                                  <p:childTnLst>
                                    <p:set>
                                      <p:cBhvr>
                                        <p:cTn dur="1" fill="hold" id="36">
                                          <p:stCondLst>
                                            <p:cond delay="0"/>
                                          </p:stCondLst>
                                        </p:cTn>
                                        <p:tgtEl>
                                          <p:spTgt spid="1049604"/>
                                        </p:tgtEl>
                                        <p:attrNameLst>
                                          <p:attrName>style.visibility</p:attrName>
                                        </p:attrNameLst>
                                      </p:cBhvr>
                                      <p:to>
                                        <p:strVal val="visible"/>
                                      </p:to>
                                    </p:set>
                                    <p:animEffect transition="in" filter="wipe(down)">
                                      <p:cBhvr>
                                        <p:cTn dur="500" id="37"/>
                                        <p:tgtEl>
                                          <p:spTgt spid="104960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4">
                                  <p:stCondLst>
                                    <p:cond delay="0"/>
                                  </p:stCondLst>
                                  <p:childTnLst>
                                    <p:set>
                                      <p:cBhvr>
                                        <p:cTn dur="1" fill="hold" id="41">
                                          <p:stCondLst>
                                            <p:cond delay="0"/>
                                          </p:stCondLst>
                                        </p:cTn>
                                        <p:tgtEl>
                                          <p:spTgt spid="1049605"/>
                                        </p:tgtEl>
                                        <p:attrNameLst>
                                          <p:attrName>style.visibility</p:attrName>
                                        </p:attrNameLst>
                                      </p:cBhvr>
                                      <p:to>
                                        <p:strVal val="visible"/>
                                      </p:to>
                                    </p:set>
                                    <p:animEffect transition="in" filter="wipe(down)">
                                      <p:cBhvr>
                                        <p:cTn dur="500" id="42"/>
                                        <p:tgtEl>
                                          <p:spTgt spid="1049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98" grpId="0"/>
      <p:bldP spid="1049599" grpId="0"/>
      <p:bldP spid="1049600" grpId="0"/>
      <p:bldP spid="1049601" grpId="0"/>
      <p:bldP spid="1049602" grpId="0"/>
      <p:bldP spid="1049603" grpId="0"/>
      <p:bldP spid="1049604" grpId="0"/>
      <p:bldP spid="1049605" grpId="0"/>
    </p:bldLst>
  </p:timing>
</p:sld>
</file>

<file path=ppt/theme/theme1.xml><?xml version="1.0" encoding="utf-8"?>
<a:theme xmlns:a="http://schemas.openxmlformats.org/drawingml/2006/main" name="Office 主题">
  <a:themeElements>
    <a:clrScheme name="Office 主题​​">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effectLst/>
      </a:spPr>
      <a:bodyPr rtlCol="0" wrap="square">
        <a:spAutoFit/>
      </a:bodyPr>
      <a:lstStyle>
        <a:defPPr eaLnBrk="1" hangingPunct="1">
          <a:spcBef>
            <a:spcPct val="50000"/>
          </a:spcBef>
          <a:defRPr dirty="0" sz="2000" kumimoji="1" smtClean="0">
            <a:latin typeface="Arial" panose="020B0604020202020204" pitchFamily="34" charset="0"/>
            <a:cs typeface="Arial" panose="020B0604020202020204" pitchFamily="34" charset="0"/>
          </a:defRPr>
        </a:defPPr>
      </a:lstStyle>
    </a:tx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Bruce Xiaolong Chen</dc:creator>
  <cp:lastModifiedBy>Bruce Xiaolong Chen</cp:lastModifiedBy>
  <dcterms:created xsi:type="dcterms:W3CDTF">2018-12-04T02:34:48Z</dcterms:created>
  <dcterms:modified xsi:type="dcterms:W3CDTF">2022-01-10T09:53:42Z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092e183dab374e719a1bdcfae6b4faf5</vt:lpwstr>
  </property>
</Properties>
</file>